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62" r:id="rId4"/>
    <p:sldId id="265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2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9719E3-2840-4292-95F8-BE0377C174D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7065C8-E27E-416B-9951-E10F9675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formative.com/formatives/5bec1769c2a1410001dc681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goformative.com/formatives/5bec1769c2a1410001dc6810</a:t>
            </a:r>
            <a:r>
              <a:rPr lang="en-US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understand the syntax of while loops and can use them in my code</a:t>
            </a:r>
            <a:r>
              <a:rPr lang="en-US" dirty="0" smtClean="0"/>
              <a:t>.</a:t>
            </a:r>
          </a:p>
          <a:p>
            <a:r>
              <a:rPr lang="en-US" dirty="0"/>
              <a:t>I can identify where loops should be used to solve a </a:t>
            </a:r>
            <a:r>
              <a:rPr lang="en-US" dirty="0" smtClean="0"/>
              <a:t>problem</a:t>
            </a:r>
          </a:p>
          <a:p>
            <a:r>
              <a:rPr lang="en-US" dirty="0"/>
              <a:t>I can use while loop statements to do something repeatedly.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6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allow you to repeat code multiple times</a:t>
            </a:r>
          </a:p>
          <a:p>
            <a:r>
              <a:rPr lang="en-US" dirty="0" smtClean="0"/>
              <a:t>Wait for some condition to become false</a:t>
            </a:r>
          </a:p>
          <a:p>
            <a:r>
              <a:rPr lang="en-US" dirty="0" smtClean="0"/>
              <a:t>Execute the same code multiple times (might produce different results if variables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918012"/>
            <a:ext cx="6258271" cy="3330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someBooleanExpression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Code,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More Code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Code that is run once Boolean Expression is false</a:t>
            </a:r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24" y="2778447"/>
            <a:ext cx="3328129" cy="264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4382" y="185324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While Loop</a:t>
            </a:r>
          </a:p>
        </p:txBody>
      </p:sp>
    </p:spTree>
    <p:extLst>
      <p:ext uri="{BB962C8B-B14F-4D97-AF65-F5344CB8AC3E}">
        <p14:creationId xmlns:p14="http://schemas.microsoft.com/office/powerpoint/2010/main" val="155481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 common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</a:t>
            </a:r>
            <a:r>
              <a:rPr lang="en-US" dirty="0" err="1" smtClean="0"/>
              <a:t>i</a:t>
            </a:r>
            <a:r>
              <a:rPr lang="en-US" dirty="0" smtClean="0"/>
              <a:t>&lt;500){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//some code that you want to do each iteration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+1; </a:t>
            </a:r>
            <a:r>
              <a:rPr lang="en-US" dirty="0" smtClean="0">
                <a:solidFill>
                  <a:srgbClr val="00B0F0"/>
                </a:solidFill>
              </a:rPr>
              <a:t>// or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++;  - where you increment the iterator variable (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77774" y="2498501"/>
            <a:ext cx="256711" cy="20360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7573" y="218352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97222" y="2850522"/>
            <a:ext cx="256711" cy="20360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7021" y="25355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End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356834" y="4101663"/>
            <a:ext cx="100381" cy="45897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7215" y="4375976"/>
            <a:ext cx="13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amount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4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&lt;10){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//some code that you want to do each iteration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==2){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+1</a:t>
            </a:r>
            <a:r>
              <a:rPr lang="en-US" dirty="0" smtClean="0"/>
              <a:t>;      </a:t>
            </a:r>
            <a:r>
              <a:rPr lang="en-US" dirty="0">
                <a:solidFill>
                  <a:srgbClr val="00B0F0"/>
                </a:solidFill>
              </a:rPr>
              <a:t>// or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++;  - where you increment the iterator variable (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Print(“out of the while loop”);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4572" y="3045154"/>
            <a:ext cx="13952" cy="2822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479" y="2603500"/>
            <a:ext cx="98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5419" y="3867328"/>
            <a:ext cx="283335" cy="296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317" y="3286020"/>
            <a:ext cx="89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98893" y="3913609"/>
            <a:ext cx="23654" cy="1085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548" y="3867328"/>
            <a:ext cx="98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52386" y="3331828"/>
            <a:ext cx="283335" cy="296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768" y="3784603"/>
            <a:ext cx="89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True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14948" y="4241407"/>
            <a:ext cx="1022813" cy="14537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12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2000</TotalTime>
  <Words>117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While loops</vt:lpstr>
      <vt:lpstr>PowerPoint Presentation</vt:lpstr>
      <vt:lpstr>While Loops</vt:lpstr>
      <vt:lpstr>While Loops</vt:lpstr>
      <vt:lpstr>While loops common structure</vt:lpstr>
      <vt:lpstr>The Break statement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creator>Mark Dodak</dc:creator>
  <cp:lastModifiedBy>David Baker</cp:lastModifiedBy>
  <cp:revision>22</cp:revision>
  <dcterms:created xsi:type="dcterms:W3CDTF">2015-09-28T18:20:05Z</dcterms:created>
  <dcterms:modified xsi:type="dcterms:W3CDTF">2018-11-14T13:04:43Z</dcterms:modified>
</cp:coreProperties>
</file>