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9" r:id="rId5"/>
    <p:sldId id="274" r:id="rId6"/>
    <p:sldId id="276" r:id="rId7"/>
    <p:sldId id="271" r:id="rId8"/>
    <p:sldId id="273" r:id="rId9"/>
    <p:sldId id="263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" y="8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0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0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0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451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36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82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66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4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7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3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8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1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6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1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0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0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122E7C-BFE0-4A9C-96D1-71464DF9B1C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695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0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3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 our goal is to learn </a:t>
            </a:r>
            <a:r>
              <a:rPr lang="en-US" dirty="0" smtClean="0"/>
              <a:t>the purpose of functions</a:t>
            </a:r>
          </a:p>
          <a:p>
            <a:r>
              <a:rPr lang="en-US" dirty="0"/>
              <a:t>U</a:t>
            </a:r>
            <a:r>
              <a:rPr lang="en-US" dirty="0" smtClean="0"/>
              <a:t>nderstand how a function call works.  </a:t>
            </a:r>
          </a:p>
          <a:p>
            <a:r>
              <a:rPr lang="en-US" dirty="0" smtClean="0"/>
              <a:t>To be able to explain what code gets executed on a function call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37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a block of organized, reusable code that is used to perform a single, related action. Functions provide better modularity for your application and a high degree of code reusing.</a:t>
            </a:r>
          </a:p>
          <a:p>
            <a:r>
              <a:rPr lang="en-US" dirty="0" smtClean="0"/>
              <a:t>We have already seen several function: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leep() // </a:t>
            </a:r>
            <a:r>
              <a:rPr lang="en-US" dirty="0" err="1" smtClean="0"/>
              <a:t>thread.sleep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print()  // </a:t>
            </a:r>
            <a:r>
              <a:rPr lang="en-US" dirty="0" err="1" smtClean="0"/>
              <a:t>Console.WriteLine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input() // </a:t>
            </a:r>
            <a:r>
              <a:rPr lang="en-US" dirty="0" err="1" smtClean="0"/>
              <a:t>Console.ReadLine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Formative Question on Benefits of Functions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0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Subroutines(functions)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0087" y="1186721"/>
            <a:ext cx="4886370" cy="543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0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Simple Function </a:t>
            </a:r>
            <a:br>
              <a:rPr lang="en-US" dirty="0" smtClean="0"/>
            </a:br>
            <a:r>
              <a:rPr lang="en-US" sz="2400" dirty="0" smtClean="0">
                <a:solidFill>
                  <a:srgbClr val="FF0000"/>
                </a:solidFill>
              </a:rPr>
              <a:t>Formative(3-5)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97736"/>
            <a:ext cx="8946541" cy="50506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tatic void Main(){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MyPrintFunction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MyPrintFunction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print(“here is some stuff I want to print”);</a:t>
            </a:r>
          </a:p>
          <a:p>
            <a:pPr marL="0" indent="0">
              <a:buNone/>
            </a:pPr>
            <a:r>
              <a:rPr lang="en-US" dirty="0"/>
              <a:t>	print(“I can save code by using functions”);</a:t>
            </a:r>
          </a:p>
          <a:p>
            <a:pPr marL="0" indent="0">
              <a:buNone/>
            </a:pPr>
            <a:r>
              <a:rPr lang="en-US" dirty="0"/>
              <a:t>	print(“if you can read this you are in a function”);</a:t>
            </a:r>
          </a:p>
          <a:p>
            <a:pPr marL="0" indent="0">
              <a:buNone/>
            </a:pPr>
            <a:r>
              <a:rPr lang="en-US" dirty="0"/>
              <a:t>	return; </a:t>
            </a:r>
            <a:r>
              <a:rPr lang="en-US" dirty="0">
                <a:solidFill>
                  <a:srgbClr val="FFFF00"/>
                </a:solidFill>
              </a:rPr>
              <a:t>//since this function does not have a return type this is not    				//needed but doesn’t hurt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044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Math Function with </a:t>
            </a:r>
            <a:r>
              <a:rPr lang="en-US" dirty="0" smtClean="0"/>
              <a:t>parameters</a:t>
            </a:r>
            <a:br>
              <a:rPr lang="en-US" dirty="0" smtClean="0"/>
            </a:br>
            <a:r>
              <a:rPr lang="en-US" sz="2400" dirty="0" smtClean="0">
                <a:solidFill>
                  <a:srgbClr val="FF0000"/>
                </a:solidFill>
              </a:rPr>
              <a:t>Formative (6,7)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tatic void Main(){</a:t>
            </a:r>
          </a:p>
          <a:p>
            <a:pPr marL="0" indent="0">
              <a:buNone/>
            </a:pPr>
            <a:r>
              <a:rPr lang="en-US" dirty="0" smtClean="0"/>
              <a:t>          double </a:t>
            </a:r>
            <a:r>
              <a:rPr lang="en-US" dirty="0" err="1"/>
              <a:t>varC</a:t>
            </a:r>
            <a:r>
              <a:rPr lang="en-US" dirty="0"/>
              <a:t> = </a:t>
            </a:r>
            <a:r>
              <a:rPr lang="en-US" dirty="0" smtClean="0"/>
              <a:t>Pythagorean(12.3, 8.4);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/>
              <a:t>void </a:t>
            </a:r>
            <a:r>
              <a:rPr lang="en-US" dirty="0"/>
              <a:t>Pythagorean(double A, double B){</a:t>
            </a:r>
          </a:p>
          <a:p>
            <a:pPr marL="0" indent="0">
              <a:buNone/>
            </a:pPr>
            <a:r>
              <a:rPr lang="en-US" dirty="0"/>
              <a:t>		double C = </a:t>
            </a:r>
            <a:r>
              <a:rPr lang="en-US" dirty="0" err="1"/>
              <a:t>Math.Sqrt</a:t>
            </a:r>
            <a:r>
              <a:rPr lang="en-US" dirty="0"/>
              <a:t>(A*A+B*B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Sytem.out.println</a:t>
            </a:r>
            <a:r>
              <a:rPr lang="en-US" dirty="0" smtClean="0"/>
              <a:t>(“The hypotenuse is: ” + C);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return;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061428" y="3365047"/>
            <a:ext cx="463640" cy="78561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6207617" y="3318581"/>
            <a:ext cx="64425" cy="87854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54591" y="2730321"/>
            <a:ext cx="4059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Pass(assign) the values to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The parameters(variables) A and B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49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Math Function with </a:t>
            </a:r>
            <a:r>
              <a:rPr lang="en-US" dirty="0" smtClean="0"/>
              <a:t>parameters</a:t>
            </a:r>
            <a:br>
              <a:rPr lang="en-US" dirty="0" smtClean="0"/>
            </a:br>
            <a:r>
              <a:rPr lang="en-US" sz="2400" dirty="0" smtClean="0">
                <a:solidFill>
                  <a:srgbClr val="FF0000"/>
                </a:solidFill>
              </a:rPr>
              <a:t>Formative (8,9)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5509" y="1442434"/>
            <a:ext cx="9914564" cy="515369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tatic void Main(){</a:t>
            </a:r>
          </a:p>
          <a:p>
            <a:pPr marL="0" indent="0">
              <a:buNone/>
            </a:pPr>
            <a:r>
              <a:rPr lang="en-US" dirty="0" smtClean="0"/>
              <a:t>          double </a:t>
            </a:r>
            <a:r>
              <a:rPr lang="en-US" dirty="0" err="1"/>
              <a:t>varC</a:t>
            </a:r>
            <a:r>
              <a:rPr lang="en-US" dirty="0"/>
              <a:t> = </a:t>
            </a:r>
            <a:r>
              <a:rPr lang="en-US" dirty="0" err="1" smtClean="0"/>
              <a:t>MathFunction</a:t>
            </a:r>
            <a:r>
              <a:rPr lang="en-US" dirty="0" smtClean="0"/>
              <a:t>(</a:t>
            </a:r>
            <a:r>
              <a:rPr lang="en-US" dirty="0" smtClean="0"/>
              <a:t>12.3</a:t>
            </a:r>
            <a:r>
              <a:rPr lang="en-US" dirty="0" smtClean="0"/>
              <a:t>, 8.4</a:t>
            </a:r>
            <a:r>
              <a:rPr lang="en-US" dirty="0" smtClean="0"/>
              <a:t>);  </a:t>
            </a:r>
            <a:r>
              <a:rPr lang="en-US" dirty="0" smtClean="0">
                <a:solidFill>
                  <a:srgbClr val="FFFF00"/>
                </a:solidFill>
              </a:rPr>
              <a:t>//this will call the first function because it</a:t>
            </a:r>
          </a:p>
          <a:p>
            <a:pPr marL="0" indent="0">
              <a:buNone/>
            </a:pPr>
            <a:r>
              <a:rPr lang="en-US" dirty="0"/>
              <a:t>}											</a:t>
            </a:r>
            <a:r>
              <a:rPr lang="en-US" dirty="0">
                <a:solidFill>
                  <a:srgbClr val="FFFF00"/>
                </a:solidFill>
              </a:rPr>
              <a:t>//has 2 double </a:t>
            </a:r>
            <a:r>
              <a:rPr lang="en-US" dirty="0" err="1">
                <a:solidFill>
                  <a:srgbClr val="FFFF00"/>
                </a:solidFill>
              </a:rPr>
              <a:t>vaues</a:t>
            </a:r>
            <a:r>
              <a:rPr lang="en-US" dirty="0">
                <a:solidFill>
                  <a:srgbClr val="FFFF00"/>
                </a:solidFill>
              </a:rPr>
              <a:t> as </a:t>
            </a:r>
            <a:r>
              <a:rPr lang="en-US" dirty="0" smtClean="0">
                <a:solidFill>
                  <a:srgbClr val="FFFF00"/>
                </a:solidFill>
              </a:rPr>
              <a:t>inputs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/>
              <a:t>void </a:t>
            </a:r>
            <a:r>
              <a:rPr lang="en-US" dirty="0" err="1" smtClean="0"/>
              <a:t>MathFunction</a:t>
            </a:r>
            <a:r>
              <a:rPr lang="en-US" dirty="0" smtClean="0"/>
              <a:t> (</a:t>
            </a:r>
            <a:r>
              <a:rPr lang="en-US" dirty="0"/>
              <a:t>double A, double B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smtClean="0"/>
              <a:t>		double C = </a:t>
            </a:r>
            <a:r>
              <a:rPr lang="en-US" dirty="0" err="1" smtClean="0"/>
              <a:t>Math.Sqrt</a:t>
            </a:r>
            <a:r>
              <a:rPr lang="en-US" dirty="0" smtClean="0"/>
              <a:t>(A*A+B*B);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Sytem.out.println</a:t>
            </a:r>
            <a:r>
              <a:rPr lang="en-US" dirty="0" smtClean="0"/>
              <a:t>(“The hypotenuse is: ” + C);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return;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 void </a:t>
            </a:r>
            <a:r>
              <a:rPr lang="en-US" dirty="0" err="1"/>
              <a:t>MathFunction</a:t>
            </a:r>
            <a:r>
              <a:rPr lang="en-US" dirty="0"/>
              <a:t> (double </a:t>
            </a:r>
            <a:r>
              <a:rPr lang="en-US" dirty="0" smtClean="0"/>
              <a:t>A){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double C = </a:t>
            </a:r>
            <a:r>
              <a:rPr lang="en-US" dirty="0" smtClean="0"/>
              <a:t>A*A;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Sytem.out.println</a:t>
            </a:r>
            <a:r>
              <a:rPr lang="en-US" dirty="0"/>
              <a:t>(“The </a:t>
            </a:r>
            <a:r>
              <a:rPr lang="en-US" dirty="0" smtClean="0"/>
              <a:t>squared value </a:t>
            </a:r>
            <a:r>
              <a:rPr lang="en-US" dirty="0"/>
              <a:t>is: ” + C); </a:t>
            </a:r>
          </a:p>
          <a:p>
            <a:pPr marL="0" indent="0">
              <a:buNone/>
            </a:pPr>
            <a:r>
              <a:rPr lang="en-US" dirty="0"/>
              <a:t>		return;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3444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Math Function with parameters and </a:t>
            </a:r>
            <a:r>
              <a:rPr lang="en-US" dirty="0" smtClean="0"/>
              <a:t>return</a:t>
            </a:r>
            <a:br>
              <a:rPr lang="en-US" dirty="0" smtClean="0"/>
            </a:br>
            <a:r>
              <a:rPr lang="en-US" sz="2400" dirty="0" smtClean="0">
                <a:solidFill>
                  <a:srgbClr val="FF0000"/>
                </a:solidFill>
              </a:rPr>
              <a:t>Formative (10,11)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tatic void Main(){</a:t>
            </a:r>
          </a:p>
          <a:p>
            <a:pPr marL="0" indent="0">
              <a:buNone/>
            </a:pPr>
            <a:r>
              <a:rPr lang="en-US" dirty="0" smtClean="0"/>
              <a:t>          double </a:t>
            </a:r>
            <a:r>
              <a:rPr lang="en-US" dirty="0" err="1"/>
              <a:t>varC</a:t>
            </a:r>
            <a:r>
              <a:rPr lang="en-US" dirty="0"/>
              <a:t> = </a:t>
            </a:r>
            <a:r>
              <a:rPr lang="en-US" dirty="0" smtClean="0"/>
              <a:t>Pythagorean(12.3, 8.4);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double Pythagorean(double A, double B){</a:t>
            </a:r>
          </a:p>
          <a:p>
            <a:pPr marL="0" indent="0">
              <a:buNone/>
            </a:pPr>
            <a:r>
              <a:rPr lang="en-US" dirty="0"/>
              <a:t>		double C = </a:t>
            </a:r>
            <a:r>
              <a:rPr lang="en-US" dirty="0" err="1"/>
              <a:t>Math.Sqrt</a:t>
            </a:r>
            <a:r>
              <a:rPr lang="en-US" dirty="0"/>
              <a:t>(A*A+B*B);</a:t>
            </a:r>
          </a:p>
          <a:p>
            <a:pPr marL="0" indent="0">
              <a:buNone/>
            </a:pPr>
            <a:r>
              <a:rPr lang="en-US" dirty="0"/>
              <a:t>		return C;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061428" y="3365047"/>
            <a:ext cx="463640" cy="78561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6207617" y="3318581"/>
            <a:ext cx="64425" cy="87854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54591" y="2730321"/>
            <a:ext cx="4059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Pass(assign) the values to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The parameters(variables) A and B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92421" y="3309870"/>
            <a:ext cx="2382599" cy="1880316"/>
          </a:xfrm>
          <a:custGeom>
            <a:avLst/>
            <a:gdLst>
              <a:gd name="connsiteX0" fmla="*/ 2382599 w 2382599"/>
              <a:gd name="connsiteY0" fmla="*/ 1880316 h 1880316"/>
              <a:gd name="connsiteX1" fmla="*/ 7 w 2382599"/>
              <a:gd name="connsiteY1" fmla="*/ 978795 h 1880316"/>
              <a:gd name="connsiteX2" fmla="*/ 2356841 w 2382599"/>
              <a:gd name="connsiteY2" fmla="*/ 0 h 188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2599" h="1880316">
                <a:moveTo>
                  <a:pt x="2382599" y="1880316"/>
                </a:moveTo>
                <a:cubicBezTo>
                  <a:pt x="1193449" y="1586248"/>
                  <a:pt x="4300" y="1292181"/>
                  <a:pt x="7" y="978795"/>
                </a:cubicBezTo>
                <a:cubicBezTo>
                  <a:pt x="-4286" y="665409"/>
                  <a:pt x="1893202" y="152400"/>
                  <a:pt x="2356841" y="0"/>
                </a:cubicBezTo>
              </a:path>
            </a:pathLst>
          </a:custGeom>
          <a:noFill/>
          <a:ln w="38100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81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Calling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following assumes that you have a function declared in your code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MyPrintFunction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ouble C = Pythagorean(5.7,6.8);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double </a:t>
            </a:r>
            <a:r>
              <a:rPr lang="en-US" dirty="0" err="1" smtClean="0"/>
              <a:t>varA</a:t>
            </a:r>
            <a:r>
              <a:rPr lang="en-US" dirty="0" smtClean="0"/>
              <a:t> = 5.345;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double </a:t>
            </a:r>
            <a:r>
              <a:rPr lang="en-US" dirty="0" err="1" smtClean="0"/>
              <a:t>varB</a:t>
            </a:r>
            <a:r>
              <a:rPr lang="en-US" dirty="0" smtClean="0"/>
              <a:t> = 2345.1;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double </a:t>
            </a:r>
            <a:r>
              <a:rPr lang="en-US" dirty="0" err="1" smtClean="0"/>
              <a:t>varC</a:t>
            </a:r>
            <a:r>
              <a:rPr lang="en-US" dirty="0" smtClean="0"/>
              <a:t> = Pythagorean(</a:t>
            </a:r>
            <a:r>
              <a:rPr lang="en-US" dirty="0" err="1" smtClean="0"/>
              <a:t>varA</a:t>
            </a:r>
            <a:r>
              <a:rPr lang="en-US" dirty="0" smtClean="0"/>
              <a:t>, </a:t>
            </a:r>
            <a:r>
              <a:rPr lang="en-US" dirty="0" err="1" smtClean="0"/>
              <a:t>varB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//remember the 3 steps (1 look up values for variables, 2 execute,         3 update memory</a:t>
            </a:r>
          </a:p>
        </p:txBody>
      </p:sp>
    </p:spTree>
    <p:extLst>
      <p:ext uri="{BB962C8B-B14F-4D97-AF65-F5344CB8AC3E}">
        <p14:creationId xmlns:p14="http://schemas.microsoft.com/office/powerpoint/2010/main" val="2744689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895</TotalTime>
  <Words>276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Functions 101</vt:lpstr>
      <vt:lpstr>Learning Objectives</vt:lpstr>
      <vt:lpstr>Functions</vt:lpstr>
      <vt:lpstr>Example Subroutines(functions)</vt:lpstr>
      <vt:lpstr>Simple Function  Formative(3-5)</vt:lpstr>
      <vt:lpstr>Math Function with parameters Formative (6,7)</vt:lpstr>
      <vt:lpstr>Math Function with parameters Formative (8,9)</vt:lpstr>
      <vt:lpstr>Math Function with parameters and return Formative (10,11)</vt:lpstr>
      <vt:lpstr>Calling a function</vt:lpstr>
      <vt:lpstr>PowerPoint Presentation</vt:lpstr>
    </vt:vector>
  </TitlesOfParts>
  <Company>Ingham 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101</dc:title>
  <dc:creator>David Baker</dc:creator>
  <cp:lastModifiedBy>David Baker</cp:lastModifiedBy>
  <cp:revision>24</cp:revision>
  <dcterms:created xsi:type="dcterms:W3CDTF">2015-10-19T01:26:33Z</dcterms:created>
  <dcterms:modified xsi:type="dcterms:W3CDTF">2018-12-12T12:36:54Z</dcterms:modified>
</cp:coreProperties>
</file>