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jb7+xwVzPAYUivgKkaZ2gsLS7pz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20RS149鷲崎 大成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0-03T02:41:40.661">
    <p:pos x="6000" y="0"/>
    <p:text>店舗一覧（ホーム画面）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hGJjuuI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10-03T02:42:02.043">
    <p:pos x="6000" y="0"/>
    <p:text>ログイン画面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hGJjuuM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コンテンツ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116586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0407503" y="414670"/>
            <a:ext cx="16799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2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ログイン</a:t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275" y="247825"/>
            <a:ext cx="670200" cy="6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226375" y="1331650"/>
            <a:ext cx="15846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226375" y="1816950"/>
            <a:ext cx="15846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2009300" y="1816950"/>
            <a:ext cx="15846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275" y="1396495"/>
            <a:ext cx="189825" cy="18981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>
            <a:off x="279650" y="1890950"/>
            <a:ext cx="209450" cy="189800"/>
          </a:xfrm>
          <a:prstGeom prst="flowChartMerg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09300" y="1826100"/>
            <a:ext cx="319500" cy="319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"/>
          <p:cNvGrpSpPr/>
          <p:nvPr/>
        </p:nvGrpSpPr>
        <p:grpSpPr>
          <a:xfrm>
            <a:off x="804075" y="2302250"/>
            <a:ext cx="3076200" cy="4181400"/>
            <a:chOff x="804075" y="2463575"/>
            <a:chExt cx="3076200" cy="4181400"/>
          </a:xfrm>
        </p:grpSpPr>
        <p:sp>
          <p:nvSpPr>
            <p:cNvPr id="94" name="Google Shape;94;p1"/>
            <p:cNvSpPr/>
            <p:nvPr/>
          </p:nvSpPr>
          <p:spPr>
            <a:xfrm>
              <a:off x="804075" y="2463575"/>
              <a:ext cx="3076200" cy="4181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5" name="Google Shape;95;p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909250" y="2584375"/>
              <a:ext cx="2862351" cy="1907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"/>
            <p:cNvSpPr txBox="1"/>
            <p:nvPr/>
          </p:nvSpPr>
          <p:spPr>
            <a:xfrm>
              <a:off x="909250" y="4670200"/>
              <a:ext cx="2385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2400"/>
                <a:t>やきにくきんぐ</a:t>
              </a:r>
              <a:endParaRPr sz="2400"/>
            </a:p>
          </p:txBody>
        </p:sp>
        <p:sp>
          <p:nvSpPr>
            <p:cNvPr id="97" name="Google Shape;97;p1"/>
            <p:cNvSpPr txBox="1"/>
            <p:nvPr/>
          </p:nvSpPr>
          <p:spPr>
            <a:xfrm>
              <a:off x="1067525" y="5178100"/>
              <a:ext cx="25458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2200"/>
                <a:t>住所：</a:t>
              </a:r>
              <a:endParaRPr sz="2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2200"/>
                <a:t>時間：</a:t>
              </a:r>
              <a:endParaRPr sz="2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2200"/>
                <a:t>☆☆☆☆☆</a:t>
              </a:r>
              <a:endParaRPr sz="2200"/>
            </a:p>
          </p:txBody>
        </p:sp>
      </p:grpSp>
      <p:grpSp>
        <p:nvGrpSpPr>
          <p:cNvPr id="98" name="Google Shape;98;p1"/>
          <p:cNvGrpSpPr/>
          <p:nvPr/>
        </p:nvGrpSpPr>
        <p:grpSpPr>
          <a:xfrm>
            <a:off x="4557900" y="2302250"/>
            <a:ext cx="3076200" cy="4181400"/>
            <a:chOff x="804075" y="2463575"/>
            <a:chExt cx="3076200" cy="4181400"/>
          </a:xfrm>
        </p:grpSpPr>
        <p:sp>
          <p:nvSpPr>
            <p:cNvPr id="99" name="Google Shape;99;p1"/>
            <p:cNvSpPr/>
            <p:nvPr/>
          </p:nvSpPr>
          <p:spPr>
            <a:xfrm>
              <a:off x="804075" y="2463575"/>
              <a:ext cx="3076200" cy="4181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0" name="Google Shape;100;p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911000" y="2636437"/>
              <a:ext cx="2862351" cy="1907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"/>
            <p:cNvSpPr txBox="1"/>
            <p:nvPr/>
          </p:nvSpPr>
          <p:spPr>
            <a:xfrm>
              <a:off x="909250" y="4670200"/>
              <a:ext cx="2385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2400"/>
                <a:t>やきにくきんぐ</a:t>
              </a:r>
              <a:endParaRPr sz="2400"/>
            </a:p>
          </p:txBody>
        </p:sp>
        <p:sp>
          <p:nvSpPr>
            <p:cNvPr id="102" name="Google Shape;102;p1"/>
            <p:cNvSpPr txBox="1"/>
            <p:nvPr/>
          </p:nvSpPr>
          <p:spPr>
            <a:xfrm>
              <a:off x="1067525" y="5178100"/>
              <a:ext cx="25458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2200"/>
                <a:t>住所：</a:t>
              </a:r>
              <a:endParaRPr sz="2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2200"/>
                <a:t>時間：</a:t>
              </a:r>
              <a:endParaRPr sz="2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2200"/>
                <a:t>☆☆☆☆☆</a:t>
              </a:r>
              <a:endParaRPr sz="2200"/>
            </a:p>
          </p:txBody>
        </p:sp>
      </p:grpSp>
      <p:grpSp>
        <p:nvGrpSpPr>
          <p:cNvPr id="103" name="Google Shape;103;p1"/>
          <p:cNvGrpSpPr/>
          <p:nvPr/>
        </p:nvGrpSpPr>
        <p:grpSpPr>
          <a:xfrm>
            <a:off x="8311725" y="2302250"/>
            <a:ext cx="3076200" cy="4181400"/>
            <a:chOff x="804075" y="2463575"/>
            <a:chExt cx="3076200" cy="4181400"/>
          </a:xfrm>
        </p:grpSpPr>
        <p:sp>
          <p:nvSpPr>
            <p:cNvPr id="104" name="Google Shape;104;p1"/>
            <p:cNvSpPr/>
            <p:nvPr/>
          </p:nvSpPr>
          <p:spPr>
            <a:xfrm>
              <a:off x="804075" y="2463575"/>
              <a:ext cx="3076200" cy="4181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5" name="Google Shape;105;p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909250" y="2584375"/>
              <a:ext cx="2862351" cy="1907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1"/>
            <p:cNvSpPr txBox="1"/>
            <p:nvPr/>
          </p:nvSpPr>
          <p:spPr>
            <a:xfrm>
              <a:off x="909250" y="4670200"/>
              <a:ext cx="2385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2400"/>
                <a:t>やきにくきんぐ</a:t>
              </a:r>
              <a:endParaRPr sz="2400"/>
            </a:p>
          </p:txBody>
        </p:sp>
        <p:sp>
          <p:nvSpPr>
            <p:cNvPr id="107" name="Google Shape;107;p1"/>
            <p:cNvSpPr txBox="1"/>
            <p:nvPr/>
          </p:nvSpPr>
          <p:spPr>
            <a:xfrm>
              <a:off x="1067525" y="5178100"/>
              <a:ext cx="25458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2200"/>
                <a:t>住所：</a:t>
              </a:r>
              <a:endParaRPr sz="2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2200"/>
                <a:t>時間：</a:t>
              </a:r>
              <a:endParaRPr sz="2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2200"/>
                <a:t>☆☆☆☆☆</a:t>
              </a:r>
              <a:endParaRPr sz="2200"/>
            </a:p>
          </p:txBody>
        </p:sp>
      </p:grpSp>
      <p:sp>
        <p:nvSpPr>
          <p:cNvPr id="108" name="Google Shape;108;p1"/>
          <p:cNvSpPr txBox="1"/>
          <p:nvPr/>
        </p:nvSpPr>
        <p:spPr>
          <a:xfrm>
            <a:off x="4820575" y="6483650"/>
            <a:ext cx="20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u="sng"/>
              <a:t>1</a:t>
            </a:r>
            <a:r>
              <a:rPr lang="ja-JP"/>
              <a:t> 2 3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/>
          <p:nvPr/>
        </p:nvSpPr>
        <p:spPr>
          <a:xfrm>
            <a:off x="0" y="0"/>
            <a:ext cx="12192000" cy="116586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3467180" y="1389500"/>
            <a:ext cx="5625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/>
              <a:t>ログイン</a:t>
            </a:r>
            <a:endParaRPr sz="4000"/>
          </a:p>
        </p:txBody>
      </p:sp>
      <p:sp>
        <p:nvSpPr>
          <p:cNvPr id="115" name="Google Shape;115;p2"/>
          <p:cNvSpPr txBox="1"/>
          <p:nvPr/>
        </p:nvSpPr>
        <p:spPr>
          <a:xfrm>
            <a:off x="317503" y="352070"/>
            <a:ext cx="168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u="sng">
                <a:solidFill>
                  <a:schemeClr val="accent1"/>
                </a:solidFill>
              </a:rPr>
              <a:t>ホームへ</a:t>
            </a:r>
            <a:endParaRPr sz="2400" u="sng">
              <a:solidFill>
                <a:schemeClr val="accent1"/>
              </a:solidFill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3590318" y="2673950"/>
            <a:ext cx="1592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600"/>
              <a:t>社員ID</a:t>
            </a:r>
            <a:endParaRPr sz="2600"/>
          </a:p>
        </p:txBody>
      </p:sp>
      <p:sp>
        <p:nvSpPr>
          <p:cNvPr id="117" name="Google Shape;117;p2"/>
          <p:cNvSpPr txBox="1"/>
          <p:nvPr/>
        </p:nvSpPr>
        <p:spPr>
          <a:xfrm>
            <a:off x="3467163" y="3848632"/>
            <a:ext cx="183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/>
              <a:t>パスワード</a:t>
            </a:r>
            <a:endParaRPr sz="2200"/>
          </a:p>
        </p:txBody>
      </p:sp>
      <p:sp>
        <p:nvSpPr>
          <p:cNvPr id="118" name="Google Shape;118;p2"/>
          <p:cNvSpPr/>
          <p:nvPr/>
        </p:nvSpPr>
        <p:spPr>
          <a:xfrm>
            <a:off x="5777761" y="2693454"/>
            <a:ext cx="3114900" cy="54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5777761" y="3837232"/>
            <a:ext cx="3114900" cy="54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"/>
          <p:cNvSpPr/>
          <p:nvPr/>
        </p:nvSpPr>
        <p:spPr>
          <a:xfrm>
            <a:off x="4818625" y="5308200"/>
            <a:ext cx="2811600" cy="54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ログイン</a:t>
            </a:r>
            <a:endParaRPr/>
          </a:p>
        </p:txBody>
      </p:sp>
      <p:sp>
        <p:nvSpPr>
          <p:cNvPr id="121" name="Google Shape;121;p2"/>
          <p:cNvSpPr txBox="1"/>
          <p:nvPr/>
        </p:nvSpPr>
        <p:spPr>
          <a:xfrm>
            <a:off x="3795200" y="4552800"/>
            <a:ext cx="544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rgbClr val="FF0000"/>
                </a:solidFill>
              </a:rPr>
              <a:t>ID</a:t>
            </a:r>
            <a:r>
              <a:rPr lang="ja-JP" sz="2000">
                <a:solidFill>
                  <a:srgbClr val="FF0000"/>
                </a:solidFill>
              </a:rPr>
              <a:t>またはパスワードが間違えています。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/>
          <p:nvPr/>
        </p:nvSpPr>
        <p:spPr>
          <a:xfrm>
            <a:off x="0" y="0"/>
            <a:ext cx="12192000" cy="116586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10407503" y="414670"/>
            <a:ext cx="168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2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ログイン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/>
          <p:nvPr/>
        </p:nvSpPr>
        <p:spPr>
          <a:xfrm>
            <a:off x="0" y="0"/>
            <a:ext cx="12192000" cy="116586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/>
          <p:nvPr/>
        </p:nvSpPr>
        <p:spPr>
          <a:xfrm>
            <a:off x="0" y="0"/>
            <a:ext cx="12192000" cy="116586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/>
          <p:nvPr/>
        </p:nvSpPr>
        <p:spPr>
          <a:xfrm>
            <a:off x="0" y="0"/>
            <a:ext cx="12192000" cy="116586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/>
          <p:nvPr/>
        </p:nvSpPr>
        <p:spPr>
          <a:xfrm>
            <a:off x="0" y="0"/>
            <a:ext cx="12192000" cy="116586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2022-10-03T02:34:05Z</dcterms:created>
  <dc:creator>唐川　遥</dc:creator>
</cp:coreProperties>
</file>