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B0D40-DC49-41C6-ACB0-05807FBA73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CEF9EA-D76D-484A-89BF-37BF3C4D4133}">
      <dgm:prSet/>
      <dgm:spPr/>
      <dgm:t>
        <a:bodyPr/>
        <a:lstStyle/>
        <a:p>
          <a:r>
            <a:rPr lang="en-US"/>
            <a:t>Raylib is an open-source library that makes game development easier.</a:t>
          </a:r>
        </a:p>
      </dgm:t>
    </dgm:pt>
    <dgm:pt modelId="{15B2B79A-3AEC-472E-B9BB-8A224833D66A}" type="parTrans" cxnId="{6B7D316E-0DFC-4D6C-9BDC-237F15417AC1}">
      <dgm:prSet/>
      <dgm:spPr/>
      <dgm:t>
        <a:bodyPr/>
        <a:lstStyle/>
        <a:p>
          <a:endParaRPr lang="en-US"/>
        </a:p>
      </dgm:t>
    </dgm:pt>
    <dgm:pt modelId="{2ED7B0FF-B58E-4FFF-BEEC-ED8D00D5F303}" type="sibTrans" cxnId="{6B7D316E-0DFC-4D6C-9BDC-237F15417AC1}">
      <dgm:prSet/>
      <dgm:spPr/>
      <dgm:t>
        <a:bodyPr/>
        <a:lstStyle/>
        <a:p>
          <a:endParaRPr lang="en-US"/>
        </a:p>
      </dgm:t>
    </dgm:pt>
    <dgm:pt modelId="{F2F0D32A-4EBA-4D27-918B-6B781008D247}">
      <dgm:prSet/>
      <dgm:spPr/>
      <dgm:t>
        <a:bodyPr/>
        <a:lstStyle/>
        <a:p>
          <a:r>
            <a:rPr lang="en-US"/>
            <a:t>It is simple and useful for beginners.</a:t>
          </a:r>
        </a:p>
      </dgm:t>
    </dgm:pt>
    <dgm:pt modelId="{C2CDB4C4-FA2F-4D2B-9D5F-45C99302B57B}" type="parTrans" cxnId="{9FBD2CA5-7CDD-4344-96A3-825C6E510DA8}">
      <dgm:prSet/>
      <dgm:spPr/>
      <dgm:t>
        <a:bodyPr/>
        <a:lstStyle/>
        <a:p>
          <a:endParaRPr lang="en-US"/>
        </a:p>
      </dgm:t>
    </dgm:pt>
    <dgm:pt modelId="{BF0B2597-6900-4E18-95DE-E08529752FF0}" type="sibTrans" cxnId="{9FBD2CA5-7CDD-4344-96A3-825C6E510DA8}">
      <dgm:prSet/>
      <dgm:spPr/>
      <dgm:t>
        <a:bodyPr/>
        <a:lstStyle/>
        <a:p>
          <a:endParaRPr lang="en-US"/>
        </a:p>
      </dgm:t>
    </dgm:pt>
    <dgm:pt modelId="{82FABC45-27EF-45D7-B57E-7643AB72C242}">
      <dgm:prSet/>
      <dgm:spPr/>
      <dgm:t>
        <a:bodyPr/>
        <a:lstStyle/>
        <a:p>
          <a:r>
            <a:rPr lang="en-US"/>
            <a:t>In this project, we use Raylib with C language to create a 2D platform game.</a:t>
          </a:r>
        </a:p>
      </dgm:t>
    </dgm:pt>
    <dgm:pt modelId="{A7E0C6BC-9315-42B4-81CE-BD644AFC8212}" type="parTrans" cxnId="{B80DC173-915A-49CD-A77D-D38A2FA6802B}">
      <dgm:prSet/>
      <dgm:spPr/>
      <dgm:t>
        <a:bodyPr/>
        <a:lstStyle/>
        <a:p>
          <a:endParaRPr lang="en-US"/>
        </a:p>
      </dgm:t>
    </dgm:pt>
    <dgm:pt modelId="{4823D9FC-5F5F-46D8-9DEE-8B9C9F2278EE}" type="sibTrans" cxnId="{B80DC173-915A-49CD-A77D-D38A2FA6802B}">
      <dgm:prSet/>
      <dgm:spPr/>
      <dgm:t>
        <a:bodyPr/>
        <a:lstStyle/>
        <a:p>
          <a:endParaRPr lang="en-US"/>
        </a:p>
      </dgm:t>
    </dgm:pt>
    <dgm:pt modelId="{96BB2FED-C50A-4A7C-90ED-60D858EF43DD}" type="pres">
      <dgm:prSet presAssocID="{6CFB0D40-DC49-41C6-ACB0-05807FBA736E}" presName="root" presStyleCnt="0">
        <dgm:presLayoutVars>
          <dgm:dir/>
          <dgm:resizeHandles val="exact"/>
        </dgm:presLayoutVars>
      </dgm:prSet>
      <dgm:spPr/>
    </dgm:pt>
    <dgm:pt modelId="{4160FD98-4E84-4995-8EBA-EEE60C93E662}" type="pres">
      <dgm:prSet presAssocID="{AFCEF9EA-D76D-484A-89BF-37BF3C4D4133}" presName="compNode" presStyleCnt="0"/>
      <dgm:spPr/>
    </dgm:pt>
    <dgm:pt modelId="{58EB0A7C-0D04-445B-9A29-454043B48CF8}" type="pres">
      <dgm:prSet presAssocID="{AFCEF9EA-D76D-484A-89BF-37BF3C4D41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F53C1E8D-4C2E-44DC-B0C2-CBA2C0B522DA}" type="pres">
      <dgm:prSet presAssocID="{AFCEF9EA-D76D-484A-89BF-37BF3C4D4133}" presName="spaceRect" presStyleCnt="0"/>
      <dgm:spPr/>
    </dgm:pt>
    <dgm:pt modelId="{3D261A79-561C-46C0-908E-E42ABAC249BE}" type="pres">
      <dgm:prSet presAssocID="{AFCEF9EA-D76D-484A-89BF-37BF3C4D4133}" presName="textRect" presStyleLbl="revTx" presStyleIdx="0" presStyleCnt="3">
        <dgm:presLayoutVars>
          <dgm:chMax val="1"/>
          <dgm:chPref val="1"/>
        </dgm:presLayoutVars>
      </dgm:prSet>
      <dgm:spPr/>
    </dgm:pt>
    <dgm:pt modelId="{CDF0E615-9AC4-4A7A-9AE3-4686345A8FCC}" type="pres">
      <dgm:prSet presAssocID="{2ED7B0FF-B58E-4FFF-BEEC-ED8D00D5F303}" presName="sibTrans" presStyleCnt="0"/>
      <dgm:spPr/>
    </dgm:pt>
    <dgm:pt modelId="{52DDED4E-0997-41DF-B872-31F029ACAECC}" type="pres">
      <dgm:prSet presAssocID="{F2F0D32A-4EBA-4D27-918B-6B781008D247}" presName="compNode" presStyleCnt="0"/>
      <dgm:spPr/>
    </dgm:pt>
    <dgm:pt modelId="{3355F599-C21E-4B4E-AF75-12CC75883FED}" type="pres">
      <dgm:prSet presAssocID="{F2F0D32A-4EBA-4D27-918B-6B781008D2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yak"/>
        </a:ext>
      </dgm:extLst>
    </dgm:pt>
    <dgm:pt modelId="{B2CEDF72-CB96-43E4-BBE3-109001ABD11B}" type="pres">
      <dgm:prSet presAssocID="{F2F0D32A-4EBA-4D27-918B-6B781008D247}" presName="spaceRect" presStyleCnt="0"/>
      <dgm:spPr/>
    </dgm:pt>
    <dgm:pt modelId="{0E2B4774-5CD3-493C-ADDF-B93850A2C08D}" type="pres">
      <dgm:prSet presAssocID="{F2F0D32A-4EBA-4D27-918B-6B781008D247}" presName="textRect" presStyleLbl="revTx" presStyleIdx="1" presStyleCnt="3">
        <dgm:presLayoutVars>
          <dgm:chMax val="1"/>
          <dgm:chPref val="1"/>
        </dgm:presLayoutVars>
      </dgm:prSet>
      <dgm:spPr/>
    </dgm:pt>
    <dgm:pt modelId="{536DCD92-7C0E-4FBD-AB7E-515EC1B9A383}" type="pres">
      <dgm:prSet presAssocID="{BF0B2597-6900-4E18-95DE-E08529752FF0}" presName="sibTrans" presStyleCnt="0"/>
      <dgm:spPr/>
    </dgm:pt>
    <dgm:pt modelId="{681631C3-7A37-4D03-AB42-CD847979EFD0}" type="pres">
      <dgm:prSet presAssocID="{82FABC45-27EF-45D7-B57E-7643AB72C242}" presName="compNode" presStyleCnt="0"/>
      <dgm:spPr/>
    </dgm:pt>
    <dgm:pt modelId="{0F32330D-2D62-4A22-AC13-33F24C3E6023}" type="pres">
      <dgm:prSet presAssocID="{82FABC45-27EF-45D7-B57E-7643AB72C2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93D7B6D-322A-4F6C-B19E-93EE7B5C86BA}" type="pres">
      <dgm:prSet presAssocID="{82FABC45-27EF-45D7-B57E-7643AB72C242}" presName="spaceRect" presStyleCnt="0"/>
      <dgm:spPr/>
    </dgm:pt>
    <dgm:pt modelId="{A9262386-8649-4AE6-82A4-64E0C49A5B45}" type="pres">
      <dgm:prSet presAssocID="{82FABC45-27EF-45D7-B57E-7643AB72C2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F7110E-3E96-4B6C-B776-5E26DF74C591}" type="presOf" srcId="{82FABC45-27EF-45D7-B57E-7643AB72C242}" destId="{A9262386-8649-4AE6-82A4-64E0C49A5B45}" srcOrd="0" destOrd="0" presId="urn:microsoft.com/office/officeart/2018/2/layout/IconLabelList"/>
    <dgm:cxn modelId="{9450FE0F-469F-4D5E-9B66-3E3DCAA12F58}" type="presOf" srcId="{6CFB0D40-DC49-41C6-ACB0-05807FBA736E}" destId="{96BB2FED-C50A-4A7C-90ED-60D858EF43DD}" srcOrd="0" destOrd="0" presId="urn:microsoft.com/office/officeart/2018/2/layout/IconLabelList"/>
    <dgm:cxn modelId="{D458BE35-4839-433F-B861-A913F5266ACD}" type="presOf" srcId="{F2F0D32A-4EBA-4D27-918B-6B781008D247}" destId="{0E2B4774-5CD3-493C-ADDF-B93850A2C08D}" srcOrd="0" destOrd="0" presId="urn:microsoft.com/office/officeart/2018/2/layout/IconLabelList"/>
    <dgm:cxn modelId="{6B7D316E-0DFC-4D6C-9BDC-237F15417AC1}" srcId="{6CFB0D40-DC49-41C6-ACB0-05807FBA736E}" destId="{AFCEF9EA-D76D-484A-89BF-37BF3C4D4133}" srcOrd="0" destOrd="0" parTransId="{15B2B79A-3AEC-472E-B9BB-8A224833D66A}" sibTransId="{2ED7B0FF-B58E-4FFF-BEEC-ED8D00D5F303}"/>
    <dgm:cxn modelId="{B80DC173-915A-49CD-A77D-D38A2FA6802B}" srcId="{6CFB0D40-DC49-41C6-ACB0-05807FBA736E}" destId="{82FABC45-27EF-45D7-B57E-7643AB72C242}" srcOrd="2" destOrd="0" parTransId="{A7E0C6BC-9315-42B4-81CE-BD644AFC8212}" sibTransId="{4823D9FC-5F5F-46D8-9DEE-8B9C9F2278EE}"/>
    <dgm:cxn modelId="{A516C09C-3DF5-4BD5-90ED-DBB1A0CFF8D0}" type="presOf" srcId="{AFCEF9EA-D76D-484A-89BF-37BF3C4D4133}" destId="{3D261A79-561C-46C0-908E-E42ABAC249BE}" srcOrd="0" destOrd="0" presId="urn:microsoft.com/office/officeart/2018/2/layout/IconLabelList"/>
    <dgm:cxn modelId="{9FBD2CA5-7CDD-4344-96A3-825C6E510DA8}" srcId="{6CFB0D40-DC49-41C6-ACB0-05807FBA736E}" destId="{F2F0D32A-4EBA-4D27-918B-6B781008D247}" srcOrd="1" destOrd="0" parTransId="{C2CDB4C4-FA2F-4D2B-9D5F-45C99302B57B}" sibTransId="{BF0B2597-6900-4E18-95DE-E08529752FF0}"/>
    <dgm:cxn modelId="{22F8962D-1E9F-4E5C-AD01-F18102A38ECB}" type="presParOf" srcId="{96BB2FED-C50A-4A7C-90ED-60D858EF43DD}" destId="{4160FD98-4E84-4995-8EBA-EEE60C93E662}" srcOrd="0" destOrd="0" presId="urn:microsoft.com/office/officeart/2018/2/layout/IconLabelList"/>
    <dgm:cxn modelId="{FA5579F7-C198-4A5A-B132-171E67ABC004}" type="presParOf" srcId="{4160FD98-4E84-4995-8EBA-EEE60C93E662}" destId="{58EB0A7C-0D04-445B-9A29-454043B48CF8}" srcOrd="0" destOrd="0" presId="urn:microsoft.com/office/officeart/2018/2/layout/IconLabelList"/>
    <dgm:cxn modelId="{574AD8AA-B3F0-47D9-983D-A1BCB4483670}" type="presParOf" srcId="{4160FD98-4E84-4995-8EBA-EEE60C93E662}" destId="{F53C1E8D-4C2E-44DC-B0C2-CBA2C0B522DA}" srcOrd="1" destOrd="0" presId="urn:microsoft.com/office/officeart/2018/2/layout/IconLabelList"/>
    <dgm:cxn modelId="{EA94BA83-C45C-4265-B9BD-C6452B72B0DB}" type="presParOf" srcId="{4160FD98-4E84-4995-8EBA-EEE60C93E662}" destId="{3D261A79-561C-46C0-908E-E42ABAC249BE}" srcOrd="2" destOrd="0" presId="urn:microsoft.com/office/officeart/2018/2/layout/IconLabelList"/>
    <dgm:cxn modelId="{DD26AC2B-0CAE-4E68-BC9D-F58AC5042CC3}" type="presParOf" srcId="{96BB2FED-C50A-4A7C-90ED-60D858EF43DD}" destId="{CDF0E615-9AC4-4A7A-9AE3-4686345A8FCC}" srcOrd="1" destOrd="0" presId="urn:microsoft.com/office/officeart/2018/2/layout/IconLabelList"/>
    <dgm:cxn modelId="{C5C6BEB4-5D45-46C2-8B5A-BCA80EAD4D26}" type="presParOf" srcId="{96BB2FED-C50A-4A7C-90ED-60D858EF43DD}" destId="{52DDED4E-0997-41DF-B872-31F029ACAECC}" srcOrd="2" destOrd="0" presId="urn:microsoft.com/office/officeart/2018/2/layout/IconLabelList"/>
    <dgm:cxn modelId="{80A7E8BD-6477-42BE-B5DA-206BA997D2BE}" type="presParOf" srcId="{52DDED4E-0997-41DF-B872-31F029ACAECC}" destId="{3355F599-C21E-4B4E-AF75-12CC75883FED}" srcOrd="0" destOrd="0" presId="urn:microsoft.com/office/officeart/2018/2/layout/IconLabelList"/>
    <dgm:cxn modelId="{B16BA9B6-5B71-404C-918A-B5C2954C8E69}" type="presParOf" srcId="{52DDED4E-0997-41DF-B872-31F029ACAECC}" destId="{B2CEDF72-CB96-43E4-BBE3-109001ABD11B}" srcOrd="1" destOrd="0" presId="urn:microsoft.com/office/officeart/2018/2/layout/IconLabelList"/>
    <dgm:cxn modelId="{6E33D4AE-4AA9-492A-BA22-386617AA5886}" type="presParOf" srcId="{52DDED4E-0997-41DF-B872-31F029ACAECC}" destId="{0E2B4774-5CD3-493C-ADDF-B93850A2C08D}" srcOrd="2" destOrd="0" presId="urn:microsoft.com/office/officeart/2018/2/layout/IconLabelList"/>
    <dgm:cxn modelId="{47839D0A-6010-4227-AB9A-CBE4848E9CCB}" type="presParOf" srcId="{96BB2FED-C50A-4A7C-90ED-60D858EF43DD}" destId="{536DCD92-7C0E-4FBD-AB7E-515EC1B9A383}" srcOrd="3" destOrd="0" presId="urn:microsoft.com/office/officeart/2018/2/layout/IconLabelList"/>
    <dgm:cxn modelId="{DC6FDE81-67B5-4770-AAC1-99FCBEB52AD7}" type="presParOf" srcId="{96BB2FED-C50A-4A7C-90ED-60D858EF43DD}" destId="{681631C3-7A37-4D03-AB42-CD847979EFD0}" srcOrd="4" destOrd="0" presId="urn:microsoft.com/office/officeart/2018/2/layout/IconLabelList"/>
    <dgm:cxn modelId="{52214E41-D5DC-4A8B-BF36-BD3F93EBB273}" type="presParOf" srcId="{681631C3-7A37-4D03-AB42-CD847979EFD0}" destId="{0F32330D-2D62-4A22-AC13-33F24C3E6023}" srcOrd="0" destOrd="0" presId="urn:microsoft.com/office/officeart/2018/2/layout/IconLabelList"/>
    <dgm:cxn modelId="{9BCAF170-E1E7-460F-91DA-E35CB6E0FC09}" type="presParOf" srcId="{681631C3-7A37-4D03-AB42-CD847979EFD0}" destId="{993D7B6D-322A-4F6C-B19E-93EE7B5C86BA}" srcOrd="1" destOrd="0" presId="urn:microsoft.com/office/officeart/2018/2/layout/IconLabelList"/>
    <dgm:cxn modelId="{EAA45F40-3FBD-4DB6-A2A0-D521506FCB89}" type="presParOf" srcId="{681631C3-7A37-4D03-AB42-CD847979EFD0}" destId="{A9262386-8649-4AE6-82A4-64E0C49A5B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774122-CAF0-451B-AFB8-94B99F7E521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B84EE0F-D41E-491D-BF64-2C495A5DADED}">
      <dgm:prSet/>
      <dgm:spPr/>
      <dgm:t>
        <a:bodyPr/>
        <a:lstStyle/>
        <a:p>
          <a:r>
            <a:rPr lang="en-US"/>
            <a:t>2D platform game development looks complicated at first.</a:t>
          </a:r>
        </a:p>
      </dgm:t>
    </dgm:pt>
    <dgm:pt modelId="{4AB6787D-595F-4376-BC0C-FE9B91D0BAD7}" type="parTrans" cxnId="{DB457962-9FBA-4461-9A1E-43B687DB8605}">
      <dgm:prSet/>
      <dgm:spPr/>
      <dgm:t>
        <a:bodyPr/>
        <a:lstStyle/>
        <a:p>
          <a:endParaRPr lang="en-US"/>
        </a:p>
      </dgm:t>
    </dgm:pt>
    <dgm:pt modelId="{345B3BF4-D495-4B5E-9396-827182A72C1A}" type="sibTrans" cxnId="{DB457962-9FBA-4461-9A1E-43B687DB8605}">
      <dgm:prSet/>
      <dgm:spPr/>
      <dgm:t>
        <a:bodyPr/>
        <a:lstStyle/>
        <a:p>
          <a:endParaRPr lang="en-US"/>
        </a:p>
      </dgm:t>
    </dgm:pt>
    <dgm:pt modelId="{47FEBA36-9102-41EB-8707-034041A066F2}">
      <dgm:prSet/>
      <dgm:spPr/>
      <dgm:t>
        <a:bodyPr/>
        <a:lstStyle/>
        <a:p>
          <a:r>
            <a:rPr lang="en-US"/>
            <a:t>Beginners find it hard to create a player, platforms, and movement.</a:t>
          </a:r>
        </a:p>
      </dgm:t>
    </dgm:pt>
    <dgm:pt modelId="{6F65823D-3270-4CD8-A295-AF6C66086CB8}" type="parTrans" cxnId="{1D46A342-AEAB-43CC-ABD4-6D1EA2A7554C}">
      <dgm:prSet/>
      <dgm:spPr/>
      <dgm:t>
        <a:bodyPr/>
        <a:lstStyle/>
        <a:p>
          <a:endParaRPr lang="en-US"/>
        </a:p>
      </dgm:t>
    </dgm:pt>
    <dgm:pt modelId="{9527CF8A-C0C3-47E4-983C-4E0687DF19CB}" type="sibTrans" cxnId="{1D46A342-AEAB-43CC-ABD4-6D1EA2A7554C}">
      <dgm:prSet/>
      <dgm:spPr/>
      <dgm:t>
        <a:bodyPr/>
        <a:lstStyle/>
        <a:p>
          <a:endParaRPr lang="en-US"/>
        </a:p>
      </dgm:t>
    </dgm:pt>
    <dgm:pt modelId="{58431620-3DF0-4A25-8056-2C2883EFCF69}">
      <dgm:prSet/>
      <dgm:spPr/>
      <dgm:t>
        <a:bodyPr/>
        <a:lstStyle/>
        <a:p>
          <a:r>
            <a:rPr lang="en-US"/>
            <a:t>We solved this by breaking it into simple steps using Raylib.</a:t>
          </a:r>
        </a:p>
      </dgm:t>
    </dgm:pt>
    <dgm:pt modelId="{044A5E9D-3DF5-4385-B2C1-E7531FCD59C8}" type="parTrans" cxnId="{A47CA71D-89CF-4BEF-9172-745B73CC1E73}">
      <dgm:prSet/>
      <dgm:spPr/>
      <dgm:t>
        <a:bodyPr/>
        <a:lstStyle/>
        <a:p>
          <a:endParaRPr lang="en-US"/>
        </a:p>
      </dgm:t>
    </dgm:pt>
    <dgm:pt modelId="{284CA3EC-6E1A-44E7-88E7-A1A33CBE0A2E}" type="sibTrans" cxnId="{A47CA71D-89CF-4BEF-9172-745B73CC1E73}">
      <dgm:prSet/>
      <dgm:spPr/>
      <dgm:t>
        <a:bodyPr/>
        <a:lstStyle/>
        <a:p>
          <a:endParaRPr lang="en-US"/>
        </a:p>
      </dgm:t>
    </dgm:pt>
    <dgm:pt modelId="{769DE035-7DC3-4685-A1F5-D0CFC39CAAEA}" type="pres">
      <dgm:prSet presAssocID="{C2774122-CAF0-451B-AFB8-94B99F7E521F}" presName="root" presStyleCnt="0">
        <dgm:presLayoutVars>
          <dgm:dir/>
          <dgm:resizeHandles val="exact"/>
        </dgm:presLayoutVars>
      </dgm:prSet>
      <dgm:spPr/>
    </dgm:pt>
    <dgm:pt modelId="{C05C02B3-D28F-4693-835D-5CB4BCBBA772}" type="pres">
      <dgm:prSet presAssocID="{FB84EE0F-D41E-491D-BF64-2C495A5DADED}" presName="compNode" presStyleCnt="0"/>
      <dgm:spPr/>
    </dgm:pt>
    <dgm:pt modelId="{8F771127-6C09-4BFA-9590-62E38CE872D8}" type="pres">
      <dgm:prSet presAssocID="{FB84EE0F-D41E-491D-BF64-2C495A5DAD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4BD66A5-E081-4579-9099-A02CA3D0D819}" type="pres">
      <dgm:prSet presAssocID="{FB84EE0F-D41E-491D-BF64-2C495A5DADED}" presName="spaceRect" presStyleCnt="0"/>
      <dgm:spPr/>
    </dgm:pt>
    <dgm:pt modelId="{0D471CD9-63C6-4992-9DD8-D7149635744F}" type="pres">
      <dgm:prSet presAssocID="{FB84EE0F-D41E-491D-BF64-2C495A5DADED}" presName="textRect" presStyleLbl="revTx" presStyleIdx="0" presStyleCnt="3">
        <dgm:presLayoutVars>
          <dgm:chMax val="1"/>
          <dgm:chPref val="1"/>
        </dgm:presLayoutVars>
      </dgm:prSet>
      <dgm:spPr/>
    </dgm:pt>
    <dgm:pt modelId="{D5F0DC53-D462-4F2F-9FAB-97F6818EB008}" type="pres">
      <dgm:prSet presAssocID="{345B3BF4-D495-4B5E-9396-827182A72C1A}" presName="sibTrans" presStyleCnt="0"/>
      <dgm:spPr/>
    </dgm:pt>
    <dgm:pt modelId="{4A102BBE-72E4-403D-A373-9162923BE206}" type="pres">
      <dgm:prSet presAssocID="{47FEBA36-9102-41EB-8707-034041A066F2}" presName="compNode" presStyleCnt="0"/>
      <dgm:spPr/>
    </dgm:pt>
    <dgm:pt modelId="{EA0A538C-FD16-4A76-A69C-FC16D482F94D}" type="pres">
      <dgm:prSet presAssocID="{47FEBA36-9102-41EB-8707-034041A066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eboard"/>
        </a:ext>
      </dgm:extLst>
    </dgm:pt>
    <dgm:pt modelId="{0092B1C6-B4D2-448C-8835-8949E3EB2D3D}" type="pres">
      <dgm:prSet presAssocID="{47FEBA36-9102-41EB-8707-034041A066F2}" presName="spaceRect" presStyleCnt="0"/>
      <dgm:spPr/>
    </dgm:pt>
    <dgm:pt modelId="{1CD1BC7B-40E9-4FF4-BC95-51615A9EA5AB}" type="pres">
      <dgm:prSet presAssocID="{47FEBA36-9102-41EB-8707-034041A066F2}" presName="textRect" presStyleLbl="revTx" presStyleIdx="1" presStyleCnt="3">
        <dgm:presLayoutVars>
          <dgm:chMax val="1"/>
          <dgm:chPref val="1"/>
        </dgm:presLayoutVars>
      </dgm:prSet>
      <dgm:spPr/>
    </dgm:pt>
    <dgm:pt modelId="{6FFD42DA-1C34-4E92-9205-DC284AAEAFFB}" type="pres">
      <dgm:prSet presAssocID="{9527CF8A-C0C3-47E4-983C-4E0687DF19CB}" presName="sibTrans" presStyleCnt="0"/>
      <dgm:spPr/>
    </dgm:pt>
    <dgm:pt modelId="{6E5BC535-6A0C-494F-9197-ED427C29CD79}" type="pres">
      <dgm:prSet presAssocID="{58431620-3DF0-4A25-8056-2C2883EFCF69}" presName="compNode" presStyleCnt="0"/>
      <dgm:spPr/>
    </dgm:pt>
    <dgm:pt modelId="{6024FE7F-3861-4973-B436-EEA1DFA7C218}" type="pres">
      <dgm:prSet presAssocID="{58431620-3DF0-4A25-8056-2C2883EFCF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82B32F5-1CEB-4AA2-8A12-C034E8BC4184}" type="pres">
      <dgm:prSet presAssocID="{58431620-3DF0-4A25-8056-2C2883EFCF69}" presName="spaceRect" presStyleCnt="0"/>
      <dgm:spPr/>
    </dgm:pt>
    <dgm:pt modelId="{2159A114-4C6A-45C6-894A-CE23540D6083}" type="pres">
      <dgm:prSet presAssocID="{58431620-3DF0-4A25-8056-2C2883EFCF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26CB0A-32C9-43D8-A535-BBE69CE77DAA}" type="presOf" srcId="{FB84EE0F-D41E-491D-BF64-2C495A5DADED}" destId="{0D471CD9-63C6-4992-9DD8-D7149635744F}" srcOrd="0" destOrd="0" presId="urn:microsoft.com/office/officeart/2018/2/layout/IconLabelList"/>
    <dgm:cxn modelId="{A47CA71D-89CF-4BEF-9172-745B73CC1E73}" srcId="{C2774122-CAF0-451B-AFB8-94B99F7E521F}" destId="{58431620-3DF0-4A25-8056-2C2883EFCF69}" srcOrd="2" destOrd="0" parTransId="{044A5E9D-3DF5-4385-B2C1-E7531FCD59C8}" sibTransId="{284CA3EC-6E1A-44E7-88E7-A1A33CBE0A2E}"/>
    <dgm:cxn modelId="{B0B32D2B-D1BD-43D9-AB0E-52E22CC88C40}" type="presOf" srcId="{47FEBA36-9102-41EB-8707-034041A066F2}" destId="{1CD1BC7B-40E9-4FF4-BC95-51615A9EA5AB}" srcOrd="0" destOrd="0" presId="urn:microsoft.com/office/officeart/2018/2/layout/IconLabelList"/>
    <dgm:cxn modelId="{DB457962-9FBA-4461-9A1E-43B687DB8605}" srcId="{C2774122-CAF0-451B-AFB8-94B99F7E521F}" destId="{FB84EE0F-D41E-491D-BF64-2C495A5DADED}" srcOrd="0" destOrd="0" parTransId="{4AB6787D-595F-4376-BC0C-FE9B91D0BAD7}" sibTransId="{345B3BF4-D495-4B5E-9396-827182A72C1A}"/>
    <dgm:cxn modelId="{1D46A342-AEAB-43CC-ABD4-6D1EA2A7554C}" srcId="{C2774122-CAF0-451B-AFB8-94B99F7E521F}" destId="{47FEBA36-9102-41EB-8707-034041A066F2}" srcOrd="1" destOrd="0" parTransId="{6F65823D-3270-4CD8-A295-AF6C66086CB8}" sibTransId="{9527CF8A-C0C3-47E4-983C-4E0687DF19CB}"/>
    <dgm:cxn modelId="{0790DF49-F3DB-415F-81AC-455CD829FAD3}" type="presOf" srcId="{58431620-3DF0-4A25-8056-2C2883EFCF69}" destId="{2159A114-4C6A-45C6-894A-CE23540D6083}" srcOrd="0" destOrd="0" presId="urn:microsoft.com/office/officeart/2018/2/layout/IconLabelList"/>
    <dgm:cxn modelId="{18338AD9-25E7-44B8-B4B5-72F52400934F}" type="presOf" srcId="{C2774122-CAF0-451B-AFB8-94B99F7E521F}" destId="{769DE035-7DC3-4685-A1F5-D0CFC39CAAEA}" srcOrd="0" destOrd="0" presId="urn:microsoft.com/office/officeart/2018/2/layout/IconLabelList"/>
    <dgm:cxn modelId="{84A3C46D-5E0E-4D09-A6AB-6D7832EAEC78}" type="presParOf" srcId="{769DE035-7DC3-4685-A1F5-D0CFC39CAAEA}" destId="{C05C02B3-D28F-4693-835D-5CB4BCBBA772}" srcOrd="0" destOrd="0" presId="urn:microsoft.com/office/officeart/2018/2/layout/IconLabelList"/>
    <dgm:cxn modelId="{849E2DCF-3C9B-4A63-8ECC-10A7CF661C88}" type="presParOf" srcId="{C05C02B3-D28F-4693-835D-5CB4BCBBA772}" destId="{8F771127-6C09-4BFA-9590-62E38CE872D8}" srcOrd="0" destOrd="0" presId="urn:microsoft.com/office/officeart/2018/2/layout/IconLabelList"/>
    <dgm:cxn modelId="{651F60C6-0FAA-4852-ADD7-1FEA632B6412}" type="presParOf" srcId="{C05C02B3-D28F-4693-835D-5CB4BCBBA772}" destId="{B4BD66A5-E081-4579-9099-A02CA3D0D819}" srcOrd="1" destOrd="0" presId="urn:microsoft.com/office/officeart/2018/2/layout/IconLabelList"/>
    <dgm:cxn modelId="{D01A9D3A-7E3F-460D-BFE9-019A1B8BCF75}" type="presParOf" srcId="{C05C02B3-D28F-4693-835D-5CB4BCBBA772}" destId="{0D471CD9-63C6-4992-9DD8-D7149635744F}" srcOrd="2" destOrd="0" presId="urn:microsoft.com/office/officeart/2018/2/layout/IconLabelList"/>
    <dgm:cxn modelId="{ED23D9DD-6A73-456A-9C67-141879767B76}" type="presParOf" srcId="{769DE035-7DC3-4685-A1F5-D0CFC39CAAEA}" destId="{D5F0DC53-D462-4F2F-9FAB-97F6818EB008}" srcOrd="1" destOrd="0" presId="urn:microsoft.com/office/officeart/2018/2/layout/IconLabelList"/>
    <dgm:cxn modelId="{0AD76871-915C-45DB-8A8D-4A5F202C92F2}" type="presParOf" srcId="{769DE035-7DC3-4685-A1F5-D0CFC39CAAEA}" destId="{4A102BBE-72E4-403D-A373-9162923BE206}" srcOrd="2" destOrd="0" presId="urn:microsoft.com/office/officeart/2018/2/layout/IconLabelList"/>
    <dgm:cxn modelId="{9866483A-998E-4C39-B6FB-77B73B8BE858}" type="presParOf" srcId="{4A102BBE-72E4-403D-A373-9162923BE206}" destId="{EA0A538C-FD16-4A76-A69C-FC16D482F94D}" srcOrd="0" destOrd="0" presId="urn:microsoft.com/office/officeart/2018/2/layout/IconLabelList"/>
    <dgm:cxn modelId="{B4E3577F-7F10-4AF3-B924-CADFF5994BC6}" type="presParOf" srcId="{4A102BBE-72E4-403D-A373-9162923BE206}" destId="{0092B1C6-B4D2-448C-8835-8949E3EB2D3D}" srcOrd="1" destOrd="0" presId="urn:microsoft.com/office/officeart/2018/2/layout/IconLabelList"/>
    <dgm:cxn modelId="{601DC55A-9D4C-46A7-8A12-063CCE8C392E}" type="presParOf" srcId="{4A102BBE-72E4-403D-A373-9162923BE206}" destId="{1CD1BC7B-40E9-4FF4-BC95-51615A9EA5AB}" srcOrd="2" destOrd="0" presId="urn:microsoft.com/office/officeart/2018/2/layout/IconLabelList"/>
    <dgm:cxn modelId="{1EDB245C-F4DF-4703-807D-E6476A4F3D1B}" type="presParOf" srcId="{769DE035-7DC3-4685-A1F5-D0CFC39CAAEA}" destId="{6FFD42DA-1C34-4E92-9205-DC284AAEAFFB}" srcOrd="3" destOrd="0" presId="urn:microsoft.com/office/officeart/2018/2/layout/IconLabelList"/>
    <dgm:cxn modelId="{5E53C8A7-9C2A-433A-9EA4-EC12FB9C0F4B}" type="presParOf" srcId="{769DE035-7DC3-4685-A1F5-D0CFC39CAAEA}" destId="{6E5BC535-6A0C-494F-9197-ED427C29CD79}" srcOrd="4" destOrd="0" presId="urn:microsoft.com/office/officeart/2018/2/layout/IconLabelList"/>
    <dgm:cxn modelId="{A906EE3B-2969-435E-AFF5-A7ED57DA7960}" type="presParOf" srcId="{6E5BC535-6A0C-494F-9197-ED427C29CD79}" destId="{6024FE7F-3861-4973-B436-EEA1DFA7C218}" srcOrd="0" destOrd="0" presId="urn:microsoft.com/office/officeart/2018/2/layout/IconLabelList"/>
    <dgm:cxn modelId="{487FCEF4-820C-489E-8010-E37932EBFBE5}" type="presParOf" srcId="{6E5BC535-6A0C-494F-9197-ED427C29CD79}" destId="{E82B32F5-1CEB-4AA2-8A12-C034E8BC4184}" srcOrd="1" destOrd="0" presId="urn:microsoft.com/office/officeart/2018/2/layout/IconLabelList"/>
    <dgm:cxn modelId="{491D6DBF-5E47-4692-8289-BD2E828CE156}" type="presParOf" srcId="{6E5BC535-6A0C-494F-9197-ED427C29CD79}" destId="{2159A114-4C6A-45C6-894A-CE23540D60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1B4B4E-4FB1-439A-93EC-2327DCE58F4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0DB75A7-52CE-4B32-A84A-FFE0EEDFA66F}">
      <dgm:prSet/>
      <dgm:spPr/>
      <dgm:t>
        <a:bodyPr/>
        <a:lstStyle/>
        <a:p>
          <a:r>
            <a:rPr lang="en-US" dirty="0"/>
            <a:t>• Learn basics of game development in C using </a:t>
          </a:r>
          <a:r>
            <a:rPr lang="en-US" dirty="0" err="1"/>
            <a:t>Raylib</a:t>
          </a:r>
          <a:endParaRPr lang="en-US" dirty="0"/>
        </a:p>
      </dgm:t>
    </dgm:pt>
    <dgm:pt modelId="{81A1D162-A202-40EB-996A-9D8C4C5D5CB5}" type="parTrans" cxnId="{F0C7748C-6C22-4248-B38E-717EB7BC08DE}">
      <dgm:prSet/>
      <dgm:spPr/>
      <dgm:t>
        <a:bodyPr/>
        <a:lstStyle/>
        <a:p>
          <a:endParaRPr lang="en-US"/>
        </a:p>
      </dgm:t>
    </dgm:pt>
    <dgm:pt modelId="{9B1F5A27-33EF-4E12-B040-15ACCC08600F}" type="sibTrans" cxnId="{F0C7748C-6C22-4248-B38E-717EB7BC08DE}">
      <dgm:prSet/>
      <dgm:spPr/>
      <dgm:t>
        <a:bodyPr/>
        <a:lstStyle/>
        <a:p>
          <a:endParaRPr lang="en-US"/>
        </a:p>
      </dgm:t>
    </dgm:pt>
    <dgm:pt modelId="{3A6D4ADB-7B60-4BBF-BE0C-BC96B4973625}">
      <dgm:prSet/>
      <dgm:spPr/>
      <dgm:t>
        <a:bodyPr/>
        <a:lstStyle/>
        <a:p>
          <a:r>
            <a:rPr lang="en-US"/>
            <a:t>• Create a simple 2D platform game with movement and jumping</a:t>
          </a:r>
        </a:p>
      </dgm:t>
    </dgm:pt>
    <dgm:pt modelId="{600CC511-9318-4273-BD69-C07A2696280B}" type="parTrans" cxnId="{0FF70446-BC18-4167-985D-8FDD76F50D0E}">
      <dgm:prSet/>
      <dgm:spPr/>
      <dgm:t>
        <a:bodyPr/>
        <a:lstStyle/>
        <a:p>
          <a:endParaRPr lang="en-US"/>
        </a:p>
      </dgm:t>
    </dgm:pt>
    <dgm:pt modelId="{EBE77494-9F89-4C26-A68F-C6F8D14D8F87}" type="sibTrans" cxnId="{0FF70446-BC18-4167-985D-8FDD76F50D0E}">
      <dgm:prSet/>
      <dgm:spPr/>
      <dgm:t>
        <a:bodyPr/>
        <a:lstStyle/>
        <a:p>
          <a:endParaRPr lang="en-US"/>
        </a:p>
      </dgm:t>
    </dgm:pt>
    <dgm:pt modelId="{EEB045CC-17CE-4E81-BFED-57651280CF52}">
      <dgm:prSet/>
      <dgm:spPr/>
      <dgm:t>
        <a:bodyPr/>
        <a:lstStyle/>
        <a:p>
          <a:r>
            <a:rPr lang="en-US"/>
            <a:t>• Understand sprites, tilemaps, and collision detection</a:t>
          </a:r>
        </a:p>
      </dgm:t>
    </dgm:pt>
    <dgm:pt modelId="{74DB601D-C28B-4064-9F75-28D7FFB59E0C}" type="parTrans" cxnId="{817FF1CB-9E63-40A5-BDE0-CF1E27F959D1}">
      <dgm:prSet/>
      <dgm:spPr/>
      <dgm:t>
        <a:bodyPr/>
        <a:lstStyle/>
        <a:p>
          <a:endParaRPr lang="en-US"/>
        </a:p>
      </dgm:t>
    </dgm:pt>
    <dgm:pt modelId="{E0CB0E35-E089-4A18-900E-309A9255F14E}" type="sibTrans" cxnId="{817FF1CB-9E63-40A5-BDE0-CF1E27F959D1}">
      <dgm:prSet/>
      <dgm:spPr/>
      <dgm:t>
        <a:bodyPr/>
        <a:lstStyle/>
        <a:p>
          <a:endParaRPr lang="en-US"/>
        </a:p>
      </dgm:t>
    </dgm:pt>
    <dgm:pt modelId="{5C013857-F79C-4E7F-AD6D-720240528A75}" type="pres">
      <dgm:prSet presAssocID="{181B4B4E-4FB1-439A-93EC-2327DCE58F48}" presName="linear" presStyleCnt="0">
        <dgm:presLayoutVars>
          <dgm:animLvl val="lvl"/>
          <dgm:resizeHandles val="exact"/>
        </dgm:presLayoutVars>
      </dgm:prSet>
      <dgm:spPr/>
    </dgm:pt>
    <dgm:pt modelId="{75672001-58BD-4563-A489-F012711BD8BB}" type="pres">
      <dgm:prSet presAssocID="{00DB75A7-52CE-4B32-A84A-FFE0EEDFA6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C10811-A66D-4FD9-AAE2-C7ACFF224550}" type="pres">
      <dgm:prSet presAssocID="{9B1F5A27-33EF-4E12-B040-15ACCC08600F}" presName="spacer" presStyleCnt="0"/>
      <dgm:spPr/>
    </dgm:pt>
    <dgm:pt modelId="{C9C063A4-74E9-4093-8927-432E46F944DD}" type="pres">
      <dgm:prSet presAssocID="{3A6D4ADB-7B60-4BBF-BE0C-BC96B49736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D1D924-B5B9-4992-BC0C-6D5C2F815E8E}" type="pres">
      <dgm:prSet presAssocID="{EBE77494-9F89-4C26-A68F-C6F8D14D8F87}" presName="spacer" presStyleCnt="0"/>
      <dgm:spPr/>
    </dgm:pt>
    <dgm:pt modelId="{FE4F5F92-0161-474A-A0F0-3B2D0F54F87C}" type="pres">
      <dgm:prSet presAssocID="{EEB045CC-17CE-4E81-BFED-57651280CF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5A5403-F504-4FC0-A6E6-12B65B50BC46}" type="presOf" srcId="{00DB75A7-52CE-4B32-A84A-FFE0EEDFA66F}" destId="{75672001-58BD-4563-A489-F012711BD8BB}" srcOrd="0" destOrd="0" presId="urn:microsoft.com/office/officeart/2005/8/layout/vList2"/>
    <dgm:cxn modelId="{C0CD3013-DA22-4B29-8C24-D7091AE57EA9}" type="presOf" srcId="{3A6D4ADB-7B60-4BBF-BE0C-BC96B4973625}" destId="{C9C063A4-74E9-4093-8927-432E46F944DD}" srcOrd="0" destOrd="0" presId="urn:microsoft.com/office/officeart/2005/8/layout/vList2"/>
    <dgm:cxn modelId="{0FF70446-BC18-4167-985D-8FDD76F50D0E}" srcId="{181B4B4E-4FB1-439A-93EC-2327DCE58F48}" destId="{3A6D4ADB-7B60-4BBF-BE0C-BC96B4973625}" srcOrd="1" destOrd="0" parTransId="{600CC511-9318-4273-BD69-C07A2696280B}" sibTransId="{EBE77494-9F89-4C26-A68F-C6F8D14D8F87}"/>
    <dgm:cxn modelId="{90FBFA70-C11A-435B-8ED2-0E7C9DE85910}" type="presOf" srcId="{181B4B4E-4FB1-439A-93EC-2327DCE58F48}" destId="{5C013857-F79C-4E7F-AD6D-720240528A75}" srcOrd="0" destOrd="0" presId="urn:microsoft.com/office/officeart/2005/8/layout/vList2"/>
    <dgm:cxn modelId="{F0C7748C-6C22-4248-B38E-717EB7BC08DE}" srcId="{181B4B4E-4FB1-439A-93EC-2327DCE58F48}" destId="{00DB75A7-52CE-4B32-A84A-FFE0EEDFA66F}" srcOrd="0" destOrd="0" parTransId="{81A1D162-A202-40EB-996A-9D8C4C5D5CB5}" sibTransId="{9B1F5A27-33EF-4E12-B040-15ACCC08600F}"/>
    <dgm:cxn modelId="{F985A9B9-18D2-4C7A-8796-B579F623466D}" type="presOf" srcId="{EEB045CC-17CE-4E81-BFED-57651280CF52}" destId="{FE4F5F92-0161-474A-A0F0-3B2D0F54F87C}" srcOrd="0" destOrd="0" presId="urn:microsoft.com/office/officeart/2005/8/layout/vList2"/>
    <dgm:cxn modelId="{817FF1CB-9E63-40A5-BDE0-CF1E27F959D1}" srcId="{181B4B4E-4FB1-439A-93EC-2327DCE58F48}" destId="{EEB045CC-17CE-4E81-BFED-57651280CF52}" srcOrd="2" destOrd="0" parTransId="{74DB601D-C28B-4064-9F75-28D7FFB59E0C}" sibTransId="{E0CB0E35-E089-4A18-900E-309A9255F14E}"/>
    <dgm:cxn modelId="{719E0A37-0F5B-404D-8000-88689D644F8A}" type="presParOf" srcId="{5C013857-F79C-4E7F-AD6D-720240528A75}" destId="{75672001-58BD-4563-A489-F012711BD8BB}" srcOrd="0" destOrd="0" presId="urn:microsoft.com/office/officeart/2005/8/layout/vList2"/>
    <dgm:cxn modelId="{FE66FAB0-41D5-4FAF-AD7A-B0A3F2E98AC3}" type="presParOf" srcId="{5C013857-F79C-4E7F-AD6D-720240528A75}" destId="{B5C10811-A66D-4FD9-AAE2-C7ACFF224550}" srcOrd="1" destOrd="0" presId="urn:microsoft.com/office/officeart/2005/8/layout/vList2"/>
    <dgm:cxn modelId="{CF6929FB-01D6-4121-B795-582BD049FFA2}" type="presParOf" srcId="{5C013857-F79C-4E7F-AD6D-720240528A75}" destId="{C9C063A4-74E9-4093-8927-432E46F944DD}" srcOrd="2" destOrd="0" presId="urn:microsoft.com/office/officeart/2005/8/layout/vList2"/>
    <dgm:cxn modelId="{CF7D8616-A79E-4B71-861F-17DAD4F95B9C}" type="presParOf" srcId="{5C013857-F79C-4E7F-AD6D-720240528A75}" destId="{4DD1D924-B5B9-4992-BC0C-6D5C2F815E8E}" srcOrd="3" destOrd="0" presId="urn:microsoft.com/office/officeart/2005/8/layout/vList2"/>
    <dgm:cxn modelId="{26A835A7-4978-43F8-B1F7-8093506C587D}" type="presParOf" srcId="{5C013857-F79C-4E7F-AD6D-720240528A75}" destId="{FE4F5F92-0161-474A-A0F0-3B2D0F54F8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78BB95-66C1-4AFB-B314-3BA613168D9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118281-2877-4685-AC8C-2E8B5F1E9BF2}">
      <dgm:prSet/>
      <dgm:spPr/>
      <dgm:t>
        <a:bodyPr/>
        <a:lstStyle/>
        <a:p>
          <a:r>
            <a:rPr lang="en-US" dirty="0"/>
            <a:t>Step 1: Setup and Assets</a:t>
          </a:r>
        </a:p>
      </dgm:t>
    </dgm:pt>
    <dgm:pt modelId="{D171E8D1-F217-4555-B5D1-A5A6FC3A617E}" type="parTrans" cxnId="{51654686-6639-4A2F-8116-5625762876CC}">
      <dgm:prSet/>
      <dgm:spPr/>
      <dgm:t>
        <a:bodyPr/>
        <a:lstStyle/>
        <a:p>
          <a:endParaRPr lang="en-US"/>
        </a:p>
      </dgm:t>
    </dgm:pt>
    <dgm:pt modelId="{C8019A84-E9F9-4514-9335-00AB63923307}" type="sibTrans" cxnId="{51654686-6639-4A2F-8116-5625762876CC}">
      <dgm:prSet/>
      <dgm:spPr/>
      <dgm:t>
        <a:bodyPr/>
        <a:lstStyle/>
        <a:p>
          <a:endParaRPr lang="en-US"/>
        </a:p>
      </dgm:t>
    </dgm:pt>
    <dgm:pt modelId="{4F114D6A-F60C-403E-A64E-B9C7F0CFBB27}">
      <dgm:prSet/>
      <dgm:spPr/>
      <dgm:t>
        <a:bodyPr/>
        <a:lstStyle/>
        <a:p>
          <a:r>
            <a:rPr lang="en-US"/>
            <a:t>- Add sprites and tilemaps</a:t>
          </a:r>
        </a:p>
      </dgm:t>
    </dgm:pt>
    <dgm:pt modelId="{A4493B8C-FA66-40BA-A824-27B9F813B692}" type="parTrans" cxnId="{E7913510-7897-4F4B-87DA-84A83D6697F4}">
      <dgm:prSet/>
      <dgm:spPr/>
      <dgm:t>
        <a:bodyPr/>
        <a:lstStyle/>
        <a:p>
          <a:endParaRPr lang="en-US"/>
        </a:p>
      </dgm:t>
    </dgm:pt>
    <dgm:pt modelId="{49970B99-452D-4409-8F2F-AACF1668D176}" type="sibTrans" cxnId="{E7913510-7897-4F4B-87DA-84A83D6697F4}">
      <dgm:prSet/>
      <dgm:spPr/>
      <dgm:t>
        <a:bodyPr/>
        <a:lstStyle/>
        <a:p>
          <a:endParaRPr lang="en-US"/>
        </a:p>
      </dgm:t>
    </dgm:pt>
    <dgm:pt modelId="{D69F9DFD-66E6-40D1-B5D6-29B50D3B6812}">
      <dgm:prSet/>
      <dgm:spPr/>
      <dgm:t>
        <a:bodyPr/>
        <a:lstStyle/>
        <a:p>
          <a:r>
            <a:rPr lang="en-US"/>
            <a:t>- Define functions and values</a:t>
          </a:r>
        </a:p>
      </dgm:t>
    </dgm:pt>
    <dgm:pt modelId="{F6E6531B-4BEE-4328-B654-7155F4A6EE28}" type="parTrans" cxnId="{9242D42A-79CE-457F-81EF-0B553907E608}">
      <dgm:prSet/>
      <dgm:spPr/>
      <dgm:t>
        <a:bodyPr/>
        <a:lstStyle/>
        <a:p>
          <a:endParaRPr lang="en-US"/>
        </a:p>
      </dgm:t>
    </dgm:pt>
    <dgm:pt modelId="{9D11F383-2341-4067-BA19-EDD7A6EA17BA}" type="sibTrans" cxnId="{9242D42A-79CE-457F-81EF-0B553907E608}">
      <dgm:prSet/>
      <dgm:spPr/>
      <dgm:t>
        <a:bodyPr/>
        <a:lstStyle/>
        <a:p>
          <a:endParaRPr lang="en-US"/>
        </a:p>
      </dgm:t>
    </dgm:pt>
    <dgm:pt modelId="{6EB5EFE1-6B53-4869-96A9-BCC5A1C17BA9}">
      <dgm:prSet/>
      <dgm:spPr/>
      <dgm:t>
        <a:bodyPr/>
        <a:lstStyle/>
        <a:p>
          <a:r>
            <a:rPr lang="en-US"/>
            <a:t>Step 2: Game World</a:t>
          </a:r>
        </a:p>
      </dgm:t>
    </dgm:pt>
    <dgm:pt modelId="{EF975135-0703-4D25-B827-2F54138E2D4C}" type="parTrans" cxnId="{341D7E06-0D3B-4E2B-97EE-50030221C438}">
      <dgm:prSet/>
      <dgm:spPr/>
      <dgm:t>
        <a:bodyPr/>
        <a:lstStyle/>
        <a:p>
          <a:endParaRPr lang="en-US"/>
        </a:p>
      </dgm:t>
    </dgm:pt>
    <dgm:pt modelId="{A263A88A-5DBE-4078-9CDA-022C793D7BDE}" type="sibTrans" cxnId="{341D7E06-0D3B-4E2B-97EE-50030221C438}">
      <dgm:prSet/>
      <dgm:spPr/>
      <dgm:t>
        <a:bodyPr/>
        <a:lstStyle/>
        <a:p>
          <a:endParaRPr lang="en-US"/>
        </a:p>
      </dgm:t>
    </dgm:pt>
    <dgm:pt modelId="{546B4AE4-1EAD-438B-89E7-F2DCF130F159}">
      <dgm:prSet/>
      <dgm:spPr/>
      <dgm:t>
        <a:bodyPr/>
        <a:lstStyle/>
        <a:p>
          <a:r>
            <a:rPr lang="en-US"/>
            <a:t>- Create platforms using tilemaps</a:t>
          </a:r>
        </a:p>
      </dgm:t>
    </dgm:pt>
    <dgm:pt modelId="{4DCBDDBC-CDF6-4CA0-ADDF-03B56E3CD100}" type="parTrans" cxnId="{8F944234-791A-4D42-B8E8-07A091260683}">
      <dgm:prSet/>
      <dgm:spPr/>
      <dgm:t>
        <a:bodyPr/>
        <a:lstStyle/>
        <a:p>
          <a:endParaRPr lang="en-US"/>
        </a:p>
      </dgm:t>
    </dgm:pt>
    <dgm:pt modelId="{2007D6DF-07E5-4444-AB01-95F94512C1DC}" type="sibTrans" cxnId="{8F944234-791A-4D42-B8E8-07A091260683}">
      <dgm:prSet/>
      <dgm:spPr/>
      <dgm:t>
        <a:bodyPr/>
        <a:lstStyle/>
        <a:p>
          <a:endParaRPr lang="en-US"/>
        </a:p>
      </dgm:t>
    </dgm:pt>
    <dgm:pt modelId="{F53DFC53-A101-455C-9DB4-F898879AA584}">
      <dgm:prSet/>
      <dgm:spPr/>
      <dgm:t>
        <a:bodyPr/>
        <a:lstStyle/>
        <a:p>
          <a:r>
            <a:rPr lang="en-US"/>
            <a:t>- Draw player and platforms with Raylib</a:t>
          </a:r>
        </a:p>
      </dgm:t>
    </dgm:pt>
    <dgm:pt modelId="{DA5CA359-5CFA-4620-99BF-531DDE4F9947}" type="parTrans" cxnId="{509D5E25-2619-472C-91DC-02E5AECF39C4}">
      <dgm:prSet/>
      <dgm:spPr/>
      <dgm:t>
        <a:bodyPr/>
        <a:lstStyle/>
        <a:p>
          <a:endParaRPr lang="en-US"/>
        </a:p>
      </dgm:t>
    </dgm:pt>
    <dgm:pt modelId="{5DF39260-03FE-4817-BD10-17270A32BA80}" type="sibTrans" cxnId="{509D5E25-2619-472C-91DC-02E5AECF39C4}">
      <dgm:prSet/>
      <dgm:spPr/>
      <dgm:t>
        <a:bodyPr/>
        <a:lstStyle/>
        <a:p>
          <a:endParaRPr lang="en-US"/>
        </a:p>
      </dgm:t>
    </dgm:pt>
    <dgm:pt modelId="{F9CEED93-093B-4C0F-BA8F-64433B94F735}">
      <dgm:prSet/>
      <dgm:spPr/>
      <dgm:t>
        <a:bodyPr/>
        <a:lstStyle/>
        <a:p>
          <a:r>
            <a:rPr lang="en-US"/>
            <a:t>Step 3: Player Movement</a:t>
          </a:r>
        </a:p>
      </dgm:t>
    </dgm:pt>
    <dgm:pt modelId="{90B21B4E-3D29-4339-A4C6-297FD77974DA}" type="parTrans" cxnId="{B777B6B3-88D8-494A-AB9F-384C46F7EFC6}">
      <dgm:prSet/>
      <dgm:spPr/>
      <dgm:t>
        <a:bodyPr/>
        <a:lstStyle/>
        <a:p>
          <a:endParaRPr lang="en-US"/>
        </a:p>
      </dgm:t>
    </dgm:pt>
    <dgm:pt modelId="{FE9F541B-7876-48E1-9396-8D339E0A0F7E}" type="sibTrans" cxnId="{B777B6B3-88D8-494A-AB9F-384C46F7EFC6}">
      <dgm:prSet/>
      <dgm:spPr/>
      <dgm:t>
        <a:bodyPr/>
        <a:lstStyle/>
        <a:p>
          <a:endParaRPr lang="en-US"/>
        </a:p>
      </dgm:t>
    </dgm:pt>
    <dgm:pt modelId="{FAD400C2-2719-494E-991E-9BCE93D70BEA}">
      <dgm:prSet/>
      <dgm:spPr/>
      <dgm:t>
        <a:bodyPr/>
        <a:lstStyle/>
        <a:p>
          <a:r>
            <a:rPr lang="en-US"/>
            <a:t>- Move left, right, and jump</a:t>
          </a:r>
        </a:p>
      </dgm:t>
    </dgm:pt>
    <dgm:pt modelId="{34FF8F07-72C6-4D86-8104-9CCF3BE6326F}" type="parTrans" cxnId="{59133023-A4C5-4B70-BFA5-60FA60B2B4AF}">
      <dgm:prSet/>
      <dgm:spPr/>
      <dgm:t>
        <a:bodyPr/>
        <a:lstStyle/>
        <a:p>
          <a:endParaRPr lang="en-US"/>
        </a:p>
      </dgm:t>
    </dgm:pt>
    <dgm:pt modelId="{37E23983-EEFA-4D5B-BF66-101D181E21AC}" type="sibTrans" cxnId="{59133023-A4C5-4B70-BFA5-60FA60B2B4AF}">
      <dgm:prSet/>
      <dgm:spPr/>
      <dgm:t>
        <a:bodyPr/>
        <a:lstStyle/>
        <a:p>
          <a:endParaRPr lang="en-US"/>
        </a:p>
      </dgm:t>
    </dgm:pt>
    <dgm:pt modelId="{95201585-1310-497E-90BF-7EAB141A49BB}">
      <dgm:prSet/>
      <dgm:spPr/>
      <dgm:t>
        <a:bodyPr/>
        <a:lstStyle/>
        <a:p>
          <a:r>
            <a:rPr lang="en-US"/>
            <a:t>- Add hitbox for collision</a:t>
          </a:r>
        </a:p>
      </dgm:t>
    </dgm:pt>
    <dgm:pt modelId="{9E1AF009-484C-4AB4-90A9-77FD87A58EDF}" type="parTrans" cxnId="{74A57FB7-8669-458E-850A-8E2668C748C3}">
      <dgm:prSet/>
      <dgm:spPr/>
      <dgm:t>
        <a:bodyPr/>
        <a:lstStyle/>
        <a:p>
          <a:endParaRPr lang="en-US"/>
        </a:p>
      </dgm:t>
    </dgm:pt>
    <dgm:pt modelId="{8E93E2B9-4923-4439-BCE3-6B3C16BB4F2F}" type="sibTrans" cxnId="{74A57FB7-8669-458E-850A-8E2668C748C3}">
      <dgm:prSet/>
      <dgm:spPr/>
      <dgm:t>
        <a:bodyPr/>
        <a:lstStyle/>
        <a:p>
          <a:endParaRPr lang="en-US"/>
        </a:p>
      </dgm:t>
    </dgm:pt>
    <dgm:pt modelId="{989FAC18-FA4F-4DD5-B12B-5F30DACAA93C}" type="pres">
      <dgm:prSet presAssocID="{2078BB95-66C1-4AFB-B314-3BA613168D99}" presName="vert0" presStyleCnt="0">
        <dgm:presLayoutVars>
          <dgm:dir/>
          <dgm:animOne val="branch"/>
          <dgm:animLvl val="lvl"/>
        </dgm:presLayoutVars>
      </dgm:prSet>
      <dgm:spPr/>
    </dgm:pt>
    <dgm:pt modelId="{D29FA9FB-7925-43CA-B3BB-0FECE5D24B5F}" type="pres">
      <dgm:prSet presAssocID="{58118281-2877-4685-AC8C-2E8B5F1E9BF2}" presName="thickLine" presStyleLbl="alignNode1" presStyleIdx="0" presStyleCnt="9"/>
      <dgm:spPr/>
    </dgm:pt>
    <dgm:pt modelId="{596C525A-ED82-4814-A0F1-9E1BD796E5D4}" type="pres">
      <dgm:prSet presAssocID="{58118281-2877-4685-AC8C-2E8B5F1E9BF2}" presName="horz1" presStyleCnt="0"/>
      <dgm:spPr/>
    </dgm:pt>
    <dgm:pt modelId="{0328AF58-4C22-4D81-9123-38B7476A2053}" type="pres">
      <dgm:prSet presAssocID="{58118281-2877-4685-AC8C-2E8B5F1E9BF2}" presName="tx1" presStyleLbl="revTx" presStyleIdx="0" presStyleCnt="9"/>
      <dgm:spPr/>
    </dgm:pt>
    <dgm:pt modelId="{B68F99CB-F63B-4837-97F4-1C14DA84D507}" type="pres">
      <dgm:prSet presAssocID="{58118281-2877-4685-AC8C-2E8B5F1E9BF2}" presName="vert1" presStyleCnt="0"/>
      <dgm:spPr/>
    </dgm:pt>
    <dgm:pt modelId="{7CFB4433-2D11-44C8-936B-9E772D5C76B1}" type="pres">
      <dgm:prSet presAssocID="{4F114D6A-F60C-403E-A64E-B9C7F0CFBB27}" presName="thickLine" presStyleLbl="alignNode1" presStyleIdx="1" presStyleCnt="9"/>
      <dgm:spPr/>
    </dgm:pt>
    <dgm:pt modelId="{F49D2A49-D58E-4884-8C22-04885256C6EF}" type="pres">
      <dgm:prSet presAssocID="{4F114D6A-F60C-403E-A64E-B9C7F0CFBB27}" presName="horz1" presStyleCnt="0"/>
      <dgm:spPr/>
    </dgm:pt>
    <dgm:pt modelId="{3E5A75BB-9F75-42BF-AD0A-04B26BF54EFE}" type="pres">
      <dgm:prSet presAssocID="{4F114D6A-F60C-403E-A64E-B9C7F0CFBB27}" presName="tx1" presStyleLbl="revTx" presStyleIdx="1" presStyleCnt="9"/>
      <dgm:spPr/>
    </dgm:pt>
    <dgm:pt modelId="{AA76DF9A-7F5C-4101-B46E-6AFB1951F882}" type="pres">
      <dgm:prSet presAssocID="{4F114D6A-F60C-403E-A64E-B9C7F0CFBB27}" presName="vert1" presStyleCnt="0"/>
      <dgm:spPr/>
    </dgm:pt>
    <dgm:pt modelId="{620CFE88-F6CE-4BB5-BE41-235AE2052AD0}" type="pres">
      <dgm:prSet presAssocID="{D69F9DFD-66E6-40D1-B5D6-29B50D3B6812}" presName="thickLine" presStyleLbl="alignNode1" presStyleIdx="2" presStyleCnt="9"/>
      <dgm:spPr/>
    </dgm:pt>
    <dgm:pt modelId="{71A90CF3-ACC9-4478-9E59-F8B5E91293FA}" type="pres">
      <dgm:prSet presAssocID="{D69F9DFD-66E6-40D1-B5D6-29B50D3B6812}" presName="horz1" presStyleCnt="0"/>
      <dgm:spPr/>
    </dgm:pt>
    <dgm:pt modelId="{4817FC72-ED9A-4F5F-B7AA-ECEF768836D9}" type="pres">
      <dgm:prSet presAssocID="{D69F9DFD-66E6-40D1-B5D6-29B50D3B6812}" presName="tx1" presStyleLbl="revTx" presStyleIdx="2" presStyleCnt="9"/>
      <dgm:spPr/>
    </dgm:pt>
    <dgm:pt modelId="{379218F2-05A4-4EBB-8E07-7716650DA5E0}" type="pres">
      <dgm:prSet presAssocID="{D69F9DFD-66E6-40D1-B5D6-29B50D3B6812}" presName="vert1" presStyleCnt="0"/>
      <dgm:spPr/>
    </dgm:pt>
    <dgm:pt modelId="{E1F17E54-0A27-4A09-88C1-F98F503BC6E2}" type="pres">
      <dgm:prSet presAssocID="{6EB5EFE1-6B53-4869-96A9-BCC5A1C17BA9}" presName="thickLine" presStyleLbl="alignNode1" presStyleIdx="3" presStyleCnt="9"/>
      <dgm:spPr/>
    </dgm:pt>
    <dgm:pt modelId="{5086F51C-B1C4-4F1A-B4F9-591AB664243B}" type="pres">
      <dgm:prSet presAssocID="{6EB5EFE1-6B53-4869-96A9-BCC5A1C17BA9}" presName="horz1" presStyleCnt="0"/>
      <dgm:spPr/>
    </dgm:pt>
    <dgm:pt modelId="{5B9DABD1-A4CE-4B7F-B6D3-EC01ED82C256}" type="pres">
      <dgm:prSet presAssocID="{6EB5EFE1-6B53-4869-96A9-BCC5A1C17BA9}" presName="tx1" presStyleLbl="revTx" presStyleIdx="3" presStyleCnt="9"/>
      <dgm:spPr/>
    </dgm:pt>
    <dgm:pt modelId="{4BA28DC3-0C4E-464E-85B8-6BCC97DC29B2}" type="pres">
      <dgm:prSet presAssocID="{6EB5EFE1-6B53-4869-96A9-BCC5A1C17BA9}" presName="vert1" presStyleCnt="0"/>
      <dgm:spPr/>
    </dgm:pt>
    <dgm:pt modelId="{8CD60158-81C3-41B1-916F-D4CBB6CD1F8D}" type="pres">
      <dgm:prSet presAssocID="{546B4AE4-1EAD-438B-89E7-F2DCF130F159}" presName="thickLine" presStyleLbl="alignNode1" presStyleIdx="4" presStyleCnt="9"/>
      <dgm:spPr/>
    </dgm:pt>
    <dgm:pt modelId="{203A1494-4564-4759-8347-73FE8DF7F94C}" type="pres">
      <dgm:prSet presAssocID="{546B4AE4-1EAD-438B-89E7-F2DCF130F159}" presName="horz1" presStyleCnt="0"/>
      <dgm:spPr/>
    </dgm:pt>
    <dgm:pt modelId="{41CDFAF9-9790-4034-8C9D-3957E55E8D80}" type="pres">
      <dgm:prSet presAssocID="{546B4AE4-1EAD-438B-89E7-F2DCF130F159}" presName="tx1" presStyleLbl="revTx" presStyleIdx="4" presStyleCnt="9"/>
      <dgm:spPr/>
    </dgm:pt>
    <dgm:pt modelId="{4B30F6E6-EC68-4016-802E-24BA16BD0511}" type="pres">
      <dgm:prSet presAssocID="{546B4AE4-1EAD-438B-89E7-F2DCF130F159}" presName="vert1" presStyleCnt="0"/>
      <dgm:spPr/>
    </dgm:pt>
    <dgm:pt modelId="{45D38D40-426F-479B-85B5-FC188093A2BB}" type="pres">
      <dgm:prSet presAssocID="{F53DFC53-A101-455C-9DB4-F898879AA584}" presName="thickLine" presStyleLbl="alignNode1" presStyleIdx="5" presStyleCnt="9"/>
      <dgm:spPr/>
    </dgm:pt>
    <dgm:pt modelId="{C83E0EA9-C646-4B45-A290-64061C758364}" type="pres">
      <dgm:prSet presAssocID="{F53DFC53-A101-455C-9DB4-F898879AA584}" presName="horz1" presStyleCnt="0"/>
      <dgm:spPr/>
    </dgm:pt>
    <dgm:pt modelId="{B2AA03E8-6417-42CE-8E11-553C411FF567}" type="pres">
      <dgm:prSet presAssocID="{F53DFC53-A101-455C-9DB4-F898879AA584}" presName="tx1" presStyleLbl="revTx" presStyleIdx="5" presStyleCnt="9"/>
      <dgm:spPr/>
    </dgm:pt>
    <dgm:pt modelId="{71A34569-E350-4EB8-B7D9-06CB5E78700A}" type="pres">
      <dgm:prSet presAssocID="{F53DFC53-A101-455C-9DB4-F898879AA584}" presName="vert1" presStyleCnt="0"/>
      <dgm:spPr/>
    </dgm:pt>
    <dgm:pt modelId="{F9B5A697-E08D-4206-834A-7DCE8F82C80E}" type="pres">
      <dgm:prSet presAssocID="{F9CEED93-093B-4C0F-BA8F-64433B94F735}" presName="thickLine" presStyleLbl="alignNode1" presStyleIdx="6" presStyleCnt="9"/>
      <dgm:spPr/>
    </dgm:pt>
    <dgm:pt modelId="{E3867230-0899-4146-9A52-F0E271542B54}" type="pres">
      <dgm:prSet presAssocID="{F9CEED93-093B-4C0F-BA8F-64433B94F735}" presName="horz1" presStyleCnt="0"/>
      <dgm:spPr/>
    </dgm:pt>
    <dgm:pt modelId="{1BD17637-A2BF-44D9-BF6D-1F342532ECEE}" type="pres">
      <dgm:prSet presAssocID="{F9CEED93-093B-4C0F-BA8F-64433B94F735}" presName="tx1" presStyleLbl="revTx" presStyleIdx="6" presStyleCnt="9"/>
      <dgm:spPr/>
    </dgm:pt>
    <dgm:pt modelId="{5E1280CF-EB05-4CA5-AE45-0FF83FA902E7}" type="pres">
      <dgm:prSet presAssocID="{F9CEED93-093B-4C0F-BA8F-64433B94F735}" presName="vert1" presStyleCnt="0"/>
      <dgm:spPr/>
    </dgm:pt>
    <dgm:pt modelId="{ADE3D3D3-E9AA-4C14-8BCC-F73D25FF5E40}" type="pres">
      <dgm:prSet presAssocID="{FAD400C2-2719-494E-991E-9BCE93D70BEA}" presName="thickLine" presStyleLbl="alignNode1" presStyleIdx="7" presStyleCnt="9"/>
      <dgm:spPr/>
    </dgm:pt>
    <dgm:pt modelId="{355201DB-0514-4898-9D5E-F3CB317904DB}" type="pres">
      <dgm:prSet presAssocID="{FAD400C2-2719-494E-991E-9BCE93D70BEA}" presName="horz1" presStyleCnt="0"/>
      <dgm:spPr/>
    </dgm:pt>
    <dgm:pt modelId="{05E7FA85-CCEE-4C4E-89D9-F6F390DC953F}" type="pres">
      <dgm:prSet presAssocID="{FAD400C2-2719-494E-991E-9BCE93D70BEA}" presName="tx1" presStyleLbl="revTx" presStyleIdx="7" presStyleCnt="9"/>
      <dgm:spPr/>
    </dgm:pt>
    <dgm:pt modelId="{C8035CD0-7FF1-47CA-87EC-FC450A0C1F4A}" type="pres">
      <dgm:prSet presAssocID="{FAD400C2-2719-494E-991E-9BCE93D70BEA}" presName="vert1" presStyleCnt="0"/>
      <dgm:spPr/>
    </dgm:pt>
    <dgm:pt modelId="{30C35442-91E9-46D1-8834-188F7FF376B1}" type="pres">
      <dgm:prSet presAssocID="{95201585-1310-497E-90BF-7EAB141A49BB}" presName="thickLine" presStyleLbl="alignNode1" presStyleIdx="8" presStyleCnt="9"/>
      <dgm:spPr/>
    </dgm:pt>
    <dgm:pt modelId="{3EAC3F59-E383-4783-9858-3A4A1207963E}" type="pres">
      <dgm:prSet presAssocID="{95201585-1310-497E-90BF-7EAB141A49BB}" presName="horz1" presStyleCnt="0"/>
      <dgm:spPr/>
    </dgm:pt>
    <dgm:pt modelId="{F8DC9B25-79E8-46E3-AC6C-3A193F4616DD}" type="pres">
      <dgm:prSet presAssocID="{95201585-1310-497E-90BF-7EAB141A49BB}" presName="tx1" presStyleLbl="revTx" presStyleIdx="8" presStyleCnt="9"/>
      <dgm:spPr/>
    </dgm:pt>
    <dgm:pt modelId="{844897F5-DFBB-4886-B76C-DE2C746E345E}" type="pres">
      <dgm:prSet presAssocID="{95201585-1310-497E-90BF-7EAB141A49BB}" presName="vert1" presStyleCnt="0"/>
      <dgm:spPr/>
    </dgm:pt>
  </dgm:ptLst>
  <dgm:cxnLst>
    <dgm:cxn modelId="{341D7E06-0D3B-4E2B-97EE-50030221C438}" srcId="{2078BB95-66C1-4AFB-B314-3BA613168D99}" destId="{6EB5EFE1-6B53-4869-96A9-BCC5A1C17BA9}" srcOrd="3" destOrd="0" parTransId="{EF975135-0703-4D25-B827-2F54138E2D4C}" sibTransId="{A263A88A-5DBE-4078-9CDA-022C793D7BDE}"/>
    <dgm:cxn modelId="{E7913510-7897-4F4B-87DA-84A83D6697F4}" srcId="{2078BB95-66C1-4AFB-B314-3BA613168D99}" destId="{4F114D6A-F60C-403E-A64E-B9C7F0CFBB27}" srcOrd="1" destOrd="0" parTransId="{A4493B8C-FA66-40BA-A824-27B9F813B692}" sibTransId="{49970B99-452D-4409-8F2F-AACF1668D176}"/>
    <dgm:cxn modelId="{22501019-0781-4F02-9B7E-BAD418BED425}" type="presOf" srcId="{546B4AE4-1EAD-438B-89E7-F2DCF130F159}" destId="{41CDFAF9-9790-4034-8C9D-3957E55E8D80}" srcOrd="0" destOrd="0" presId="urn:microsoft.com/office/officeart/2008/layout/LinedList"/>
    <dgm:cxn modelId="{29EBFE1C-BBE4-4A78-AB8D-9A389FC3AC4C}" type="presOf" srcId="{FAD400C2-2719-494E-991E-9BCE93D70BEA}" destId="{05E7FA85-CCEE-4C4E-89D9-F6F390DC953F}" srcOrd="0" destOrd="0" presId="urn:microsoft.com/office/officeart/2008/layout/LinedList"/>
    <dgm:cxn modelId="{3D28D01F-260D-4A37-91D9-FC2E98031A5F}" type="presOf" srcId="{F9CEED93-093B-4C0F-BA8F-64433B94F735}" destId="{1BD17637-A2BF-44D9-BF6D-1F342532ECEE}" srcOrd="0" destOrd="0" presId="urn:microsoft.com/office/officeart/2008/layout/LinedList"/>
    <dgm:cxn modelId="{59133023-A4C5-4B70-BFA5-60FA60B2B4AF}" srcId="{2078BB95-66C1-4AFB-B314-3BA613168D99}" destId="{FAD400C2-2719-494E-991E-9BCE93D70BEA}" srcOrd="7" destOrd="0" parTransId="{34FF8F07-72C6-4D86-8104-9CCF3BE6326F}" sibTransId="{37E23983-EEFA-4D5B-BF66-101D181E21AC}"/>
    <dgm:cxn modelId="{509D5E25-2619-472C-91DC-02E5AECF39C4}" srcId="{2078BB95-66C1-4AFB-B314-3BA613168D99}" destId="{F53DFC53-A101-455C-9DB4-F898879AA584}" srcOrd="5" destOrd="0" parTransId="{DA5CA359-5CFA-4620-99BF-531DDE4F9947}" sibTransId="{5DF39260-03FE-4817-BD10-17270A32BA80}"/>
    <dgm:cxn modelId="{9242D42A-79CE-457F-81EF-0B553907E608}" srcId="{2078BB95-66C1-4AFB-B314-3BA613168D99}" destId="{D69F9DFD-66E6-40D1-B5D6-29B50D3B6812}" srcOrd="2" destOrd="0" parTransId="{F6E6531B-4BEE-4328-B654-7155F4A6EE28}" sibTransId="{9D11F383-2341-4067-BA19-EDD7A6EA17BA}"/>
    <dgm:cxn modelId="{8F944234-791A-4D42-B8E8-07A091260683}" srcId="{2078BB95-66C1-4AFB-B314-3BA613168D99}" destId="{546B4AE4-1EAD-438B-89E7-F2DCF130F159}" srcOrd="4" destOrd="0" parTransId="{4DCBDDBC-CDF6-4CA0-ADDF-03B56E3CD100}" sibTransId="{2007D6DF-07E5-4444-AB01-95F94512C1DC}"/>
    <dgm:cxn modelId="{F39FDC3C-016B-4591-92D0-2C5FE05B04C9}" type="presOf" srcId="{4F114D6A-F60C-403E-A64E-B9C7F0CFBB27}" destId="{3E5A75BB-9F75-42BF-AD0A-04B26BF54EFE}" srcOrd="0" destOrd="0" presId="urn:microsoft.com/office/officeart/2008/layout/LinedList"/>
    <dgm:cxn modelId="{5C43B33F-249F-4EFD-AC27-90D7B5B43190}" type="presOf" srcId="{6EB5EFE1-6B53-4869-96A9-BCC5A1C17BA9}" destId="{5B9DABD1-A4CE-4B7F-B6D3-EC01ED82C256}" srcOrd="0" destOrd="0" presId="urn:microsoft.com/office/officeart/2008/layout/LinedList"/>
    <dgm:cxn modelId="{4EEB0A43-291B-418B-9DCE-F751A7ACABCA}" type="presOf" srcId="{D69F9DFD-66E6-40D1-B5D6-29B50D3B6812}" destId="{4817FC72-ED9A-4F5F-B7AA-ECEF768836D9}" srcOrd="0" destOrd="0" presId="urn:microsoft.com/office/officeart/2008/layout/LinedList"/>
    <dgm:cxn modelId="{A8A3F276-29DB-4C3B-BEBE-8826DFF46C80}" type="presOf" srcId="{2078BB95-66C1-4AFB-B314-3BA613168D99}" destId="{989FAC18-FA4F-4DD5-B12B-5F30DACAA93C}" srcOrd="0" destOrd="0" presId="urn:microsoft.com/office/officeart/2008/layout/LinedList"/>
    <dgm:cxn modelId="{BE28A27D-E849-4F7F-8253-AF5D4C1B73D9}" type="presOf" srcId="{F53DFC53-A101-455C-9DB4-F898879AA584}" destId="{B2AA03E8-6417-42CE-8E11-553C411FF567}" srcOrd="0" destOrd="0" presId="urn:microsoft.com/office/officeart/2008/layout/LinedList"/>
    <dgm:cxn modelId="{51654686-6639-4A2F-8116-5625762876CC}" srcId="{2078BB95-66C1-4AFB-B314-3BA613168D99}" destId="{58118281-2877-4685-AC8C-2E8B5F1E9BF2}" srcOrd="0" destOrd="0" parTransId="{D171E8D1-F217-4555-B5D1-A5A6FC3A617E}" sibTransId="{C8019A84-E9F9-4514-9335-00AB63923307}"/>
    <dgm:cxn modelId="{43E3888B-BB46-4057-957B-FA68040BF653}" type="presOf" srcId="{58118281-2877-4685-AC8C-2E8B5F1E9BF2}" destId="{0328AF58-4C22-4D81-9123-38B7476A2053}" srcOrd="0" destOrd="0" presId="urn:microsoft.com/office/officeart/2008/layout/LinedList"/>
    <dgm:cxn modelId="{B777B6B3-88D8-494A-AB9F-384C46F7EFC6}" srcId="{2078BB95-66C1-4AFB-B314-3BA613168D99}" destId="{F9CEED93-093B-4C0F-BA8F-64433B94F735}" srcOrd="6" destOrd="0" parTransId="{90B21B4E-3D29-4339-A4C6-297FD77974DA}" sibTransId="{FE9F541B-7876-48E1-9396-8D339E0A0F7E}"/>
    <dgm:cxn modelId="{74A57FB7-8669-458E-850A-8E2668C748C3}" srcId="{2078BB95-66C1-4AFB-B314-3BA613168D99}" destId="{95201585-1310-497E-90BF-7EAB141A49BB}" srcOrd="8" destOrd="0" parTransId="{9E1AF009-484C-4AB4-90A9-77FD87A58EDF}" sibTransId="{8E93E2B9-4923-4439-BCE3-6B3C16BB4F2F}"/>
    <dgm:cxn modelId="{58A96FFD-C4A0-4D5B-B06E-FE5C5FB58B83}" type="presOf" srcId="{95201585-1310-497E-90BF-7EAB141A49BB}" destId="{F8DC9B25-79E8-46E3-AC6C-3A193F4616DD}" srcOrd="0" destOrd="0" presId="urn:microsoft.com/office/officeart/2008/layout/LinedList"/>
    <dgm:cxn modelId="{64BEED2B-DF78-45D2-B1F0-E6FA7E43CE43}" type="presParOf" srcId="{989FAC18-FA4F-4DD5-B12B-5F30DACAA93C}" destId="{D29FA9FB-7925-43CA-B3BB-0FECE5D24B5F}" srcOrd="0" destOrd="0" presId="urn:microsoft.com/office/officeart/2008/layout/LinedList"/>
    <dgm:cxn modelId="{66DE9D36-E0BE-4898-B25F-E26D6854BEB7}" type="presParOf" srcId="{989FAC18-FA4F-4DD5-B12B-5F30DACAA93C}" destId="{596C525A-ED82-4814-A0F1-9E1BD796E5D4}" srcOrd="1" destOrd="0" presId="urn:microsoft.com/office/officeart/2008/layout/LinedList"/>
    <dgm:cxn modelId="{52FD7448-751A-4A02-8D9F-2AE0C0035A98}" type="presParOf" srcId="{596C525A-ED82-4814-A0F1-9E1BD796E5D4}" destId="{0328AF58-4C22-4D81-9123-38B7476A2053}" srcOrd="0" destOrd="0" presId="urn:microsoft.com/office/officeart/2008/layout/LinedList"/>
    <dgm:cxn modelId="{8740F30B-BC9F-4CC8-B532-139A7D37AFC9}" type="presParOf" srcId="{596C525A-ED82-4814-A0F1-9E1BD796E5D4}" destId="{B68F99CB-F63B-4837-97F4-1C14DA84D507}" srcOrd="1" destOrd="0" presId="urn:microsoft.com/office/officeart/2008/layout/LinedList"/>
    <dgm:cxn modelId="{01D8B32F-1421-477E-82DC-6C94C0AC3F95}" type="presParOf" srcId="{989FAC18-FA4F-4DD5-B12B-5F30DACAA93C}" destId="{7CFB4433-2D11-44C8-936B-9E772D5C76B1}" srcOrd="2" destOrd="0" presId="urn:microsoft.com/office/officeart/2008/layout/LinedList"/>
    <dgm:cxn modelId="{468DC67A-BA5C-4895-B587-03C70EBF7679}" type="presParOf" srcId="{989FAC18-FA4F-4DD5-B12B-5F30DACAA93C}" destId="{F49D2A49-D58E-4884-8C22-04885256C6EF}" srcOrd="3" destOrd="0" presId="urn:microsoft.com/office/officeart/2008/layout/LinedList"/>
    <dgm:cxn modelId="{3488DDC5-51D9-47C2-9F96-18C310B4A617}" type="presParOf" srcId="{F49D2A49-D58E-4884-8C22-04885256C6EF}" destId="{3E5A75BB-9F75-42BF-AD0A-04B26BF54EFE}" srcOrd="0" destOrd="0" presId="urn:microsoft.com/office/officeart/2008/layout/LinedList"/>
    <dgm:cxn modelId="{808E9CEF-3F43-4244-A085-F3C0C40F7F1E}" type="presParOf" srcId="{F49D2A49-D58E-4884-8C22-04885256C6EF}" destId="{AA76DF9A-7F5C-4101-B46E-6AFB1951F882}" srcOrd="1" destOrd="0" presId="urn:microsoft.com/office/officeart/2008/layout/LinedList"/>
    <dgm:cxn modelId="{5CDA7C55-5203-46A6-A9BF-AE0CD6AF9DEB}" type="presParOf" srcId="{989FAC18-FA4F-4DD5-B12B-5F30DACAA93C}" destId="{620CFE88-F6CE-4BB5-BE41-235AE2052AD0}" srcOrd="4" destOrd="0" presId="urn:microsoft.com/office/officeart/2008/layout/LinedList"/>
    <dgm:cxn modelId="{8AA6480C-D25D-46FE-9FA9-469CC8515B44}" type="presParOf" srcId="{989FAC18-FA4F-4DD5-B12B-5F30DACAA93C}" destId="{71A90CF3-ACC9-4478-9E59-F8B5E91293FA}" srcOrd="5" destOrd="0" presId="urn:microsoft.com/office/officeart/2008/layout/LinedList"/>
    <dgm:cxn modelId="{9439FDAE-8F0F-483E-B299-461C99F8D2A3}" type="presParOf" srcId="{71A90CF3-ACC9-4478-9E59-F8B5E91293FA}" destId="{4817FC72-ED9A-4F5F-B7AA-ECEF768836D9}" srcOrd="0" destOrd="0" presId="urn:microsoft.com/office/officeart/2008/layout/LinedList"/>
    <dgm:cxn modelId="{B49E2813-1BA9-4670-BBAC-E92B0AAE44DD}" type="presParOf" srcId="{71A90CF3-ACC9-4478-9E59-F8B5E91293FA}" destId="{379218F2-05A4-4EBB-8E07-7716650DA5E0}" srcOrd="1" destOrd="0" presId="urn:microsoft.com/office/officeart/2008/layout/LinedList"/>
    <dgm:cxn modelId="{C1FAE2C9-97EA-4ABF-A74F-B743054761BF}" type="presParOf" srcId="{989FAC18-FA4F-4DD5-B12B-5F30DACAA93C}" destId="{E1F17E54-0A27-4A09-88C1-F98F503BC6E2}" srcOrd="6" destOrd="0" presId="urn:microsoft.com/office/officeart/2008/layout/LinedList"/>
    <dgm:cxn modelId="{0D595347-3DE3-451B-85D7-142E15AA7B25}" type="presParOf" srcId="{989FAC18-FA4F-4DD5-B12B-5F30DACAA93C}" destId="{5086F51C-B1C4-4F1A-B4F9-591AB664243B}" srcOrd="7" destOrd="0" presId="urn:microsoft.com/office/officeart/2008/layout/LinedList"/>
    <dgm:cxn modelId="{F4D069E2-108C-4ED8-AB53-82BAB5B92982}" type="presParOf" srcId="{5086F51C-B1C4-4F1A-B4F9-591AB664243B}" destId="{5B9DABD1-A4CE-4B7F-B6D3-EC01ED82C256}" srcOrd="0" destOrd="0" presId="urn:microsoft.com/office/officeart/2008/layout/LinedList"/>
    <dgm:cxn modelId="{2F5B50E0-21EA-4EC2-BDB5-17A3D84CE3D0}" type="presParOf" srcId="{5086F51C-B1C4-4F1A-B4F9-591AB664243B}" destId="{4BA28DC3-0C4E-464E-85B8-6BCC97DC29B2}" srcOrd="1" destOrd="0" presId="urn:microsoft.com/office/officeart/2008/layout/LinedList"/>
    <dgm:cxn modelId="{7D583C23-4E2F-43CE-AAD5-33D85C7FEE0E}" type="presParOf" srcId="{989FAC18-FA4F-4DD5-B12B-5F30DACAA93C}" destId="{8CD60158-81C3-41B1-916F-D4CBB6CD1F8D}" srcOrd="8" destOrd="0" presId="urn:microsoft.com/office/officeart/2008/layout/LinedList"/>
    <dgm:cxn modelId="{83081B58-7B2D-4EE3-BCA8-164CD316F861}" type="presParOf" srcId="{989FAC18-FA4F-4DD5-B12B-5F30DACAA93C}" destId="{203A1494-4564-4759-8347-73FE8DF7F94C}" srcOrd="9" destOrd="0" presId="urn:microsoft.com/office/officeart/2008/layout/LinedList"/>
    <dgm:cxn modelId="{6F2D0B6E-A956-4D7E-905B-E69F6CE8A180}" type="presParOf" srcId="{203A1494-4564-4759-8347-73FE8DF7F94C}" destId="{41CDFAF9-9790-4034-8C9D-3957E55E8D80}" srcOrd="0" destOrd="0" presId="urn:microsoft.com/office/officeart/2008/layout/LinedList"/>
    <dgm:cxn modelId="{5E065E69-7C31-4618-8631-3BBD006BB8AB}" type="presParOf" srcId="{203A1494-4564-4759-8347-73FE8DF7F94C}" destId="{4B30F6E6-EC68-4016-802E-24BA16BD0511}" srcOrd="1" destOrd="0" presId="urn:microsoft.com/office/officeart/2008/layout/LinedList"/>
    <dgm:cxn modelId="{4A826D2B-0784-41B1-B2DD-A4180240E746}" type="presParOf" srcId="{989FAC18-FA4F-4DD5-B12B-5F30DACAA93C}" destId="{45D38D40-426F-479B-85B5-FC188093A2BB}" srcOrd="10" destOrd="0" presId="urn:microsoft.com/office/officeart/2008/layout/LinedList"/>
    <dgm:cxn modelId="{330CF89A-95DB-4EAE-8AEA-DC1211AEAC97}" type="presParOf" srcId="{989FAC18-FA4F-4DD5-B12B-5F30DACAA93C}" destId="{C83E0EA9-C646-4B45-A290-64061C758364}" srcOrd="11" destOrd="0" presId="urn:microsoft.com/office/officeart/2008/layout/LinedList"/>
    <dgm:cxn modelId="{DF149211-45B4-4D43-A874-7F667CA3BECB}" type="presParOf" srcId="{C83E0EA9-C646-4B45-A290-64061C758364}" destId="{B2AA03E8-6417-42CE-8E11-553C411FF567}" srcOrd="0" destOrd="0" presId="urn:microsoft.com/office/officeart/2008/layout/LinedList"/>
    <dgm:cxn modelId="{9F0B3A07-FE65-49D1-A388-D5B836C5D0D0}" type="presParOf" srcId="{C83E0EA9-C646-4B45-A290-64061C758364}" destId="{71A34569-E350-4EB8-B7D9-06CB5E78700A}" srcOrd="1" destOrd="0" presId="urn:microsoft.com/office/officeart/2008/layout/LinedList"/>
    <dgm:cxn modelId="{8456C325-082C-4716-BAFA-26F3D7B8235B}" type="presParOf" srcId="{989FAC18-FA4F-4DD5-B12B-5F30DACAA93C}" destId="{F9B5A697-E08D-4206-834A-7DCE8F82C80E}" srcOrd="12" destOrd="0" presId="urn:microsoft.com/office/officeart/2008/layout/LinedList"/>
    <dgm:cxn modelId="{7FFF063E-8DEB-4DFA-ABE6-E30B3B5FBAF4}" type="presParOf" srcId="{989FAC18-FA4F-4DD5-B12B-5F30DACAA93C}" destId="{E3867230-0899-4146-9A52-F0E271542B54}" srcOrd="13" destOrd="0" presId="urn:microsoft.com/office/officeart/2008/layout/LinedList"/>
    <dgm:cxn modelId="{E4960F24-2B81-4B7F-8219-211A0FD3B2F9}" type="presParOf" srcId="{E3867230-0899-4146-9A52-F0E271542B54}" destId="{1BD17637-A2BF-44D9-BF6D-1F342532ECEE}" srcOrd="0" destOrd="0" presId="urn:microsoft.com/office/officeart/2008/layout/LinedList"/>
    <dgm:cxn modelId="{01960A81-7075-498D-8BA7-6E70CB07CE9E}" type="presParOf" srcId="{E3867230-0899-4146-9A52-F0E271542B54}" destId="{5E1280CF-EB05-4CA5-AE45-0FF83FA902E7}" srcOrd="1" destOrd="0" presId="urn:microsoft.com/office/officeart/2008/layout/LinedList"/>
    <dgm:cxn modelId="{1714FBFE-FB23-4E13-A7E6-6EBFA7AADE58}" type="presParOf" srcId="{989FAC18-FA4F-4DD5-B12B-5F30DACAA93C}" destId="{ADE3D3D3-E9AA-4C14-8BCC-F73D25FF5E40}" srcOrd="14" destOrd="0" presId="urn:microsoft.com/office/officeart/2008/layout/LinedList"/>
    <dgm:cxn modelId="{E9B85D66-2C1D-44CF-8E96-A1D64CEE70B6}" type="presParOf" srcId="{989FAC18-FA4F-4DD5-B12B-5F30DACAA93C}" destId="{355201DB-0514-4898-9D5E-F3CB317904DB}" srcOrd="15" destOrd="0" presId="urn:microsoft.com/office/officeart/2008/layout/LinedList"/>
    <dgm:cxn modelId="{1259D8CC-A274-4B59-8A4E-59CC93345B36}" type="presParOf" srcId="{355201DB-0514-4898-9D5E-F3CB317904DB}" destId="{05E7FA85-CCEE-4C4E-89D9-F6F390DC953F}" srcOrd="0" destOrd="0" presId="urn:microsoft.com/office/officeart/2008/layout/LinedList"/>
    <dgm:cxn modelId="{73880F9B-F5B8-4552-AC09-D57F520C9121}" type="presParOf" srcId="{355201DB-0514-4898-9D5E-F3CB317904DB}" destId="{C8035CD0-7FF1-47CA-87EC-FC450A0C1F4A}" srcOrd="1" destOrd="0" presId="urn:microsoft.com/office/officeart/2008/layout/LinedList"/>
    <dgm:cxn modelId="{0871E1C7-4E80-48D7-BB3C-26E96A97CE94}" type="presParOf" srcId="{989FAC18-FA4F-4DD5-B12B-5F30DACAA93C}" destId="{30C35442-91E9-46D1-8834-188F7FF376B1}" srcOrd="16" destOrd="0" presId="urn:microsoft.com/office/officeart/2008/layout/LinedList"/>
    <dgm:cxn modelId="{275E71BC-DDC7-4E6D-B2AC-EFB44485208B}" type="presParOf" srcId="{989FAC18-FA4F-4DD5-B12B-5F30DACAA93C}" destId="{3EAC3F59-E383-4783-9858-3A4A1207963E}" srcOrd="17" destOrd="0" presId="urn:microsoft.com/office/officeart/2008/layout/LinedList"/>
    <dgm:cxn modelId="{0D8F2C5E-41B2-40A3-8E34-8DC77ECF24B8}" type="presParOf" srcId="{3EAC3F59-E383-4783-9858-3A4A1207963E}" destId="{F8DC9B25-79E8-46E3-AC6C-3A193F4616DD}" srcOrd="0" destOrd="0" presId="urn:microsoft.com/office/officeart/2008/layout/LinedList"/>
    <dgm:cxn modelId="{74692758-3A7D-4769-BE2F-E8112D4118F9}" type="presParOf" srcId="{3EAC3F59-E383-4783-9858-3A4A1207963E}" destId="{844897F5-DFBB-4886-B76C-DE2C746E34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3F8C80-942F-4ECF-ABDA-F86CA255A8E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2B1325-A289-4B4B-9E44-9038B4FED830}">
      <dgm:prSet/>
      <dgm:spPr/>
      <dgm:t>
        <a:bodyPr/>
        <a:lstStyle/>
        <a:p>
          <a:r>
            <a:rPr lang="en-US" dirty="0"/>
            <a:t>We created a simple 2D platform game.</a:t>
          </a:r>
        </a:p>
      </dgm:t>
    </dgm:pt>
    <dgm:pt modelId="{AB3AC145-A841-428C-B794-0ACB98200279}" type="parTrans" cxnId="{3EA06339-1A71-4076-AB53-D10CC20062A5}">
      <dgm:prSet/>
      <dgm:spPr/>
      <dgm:t>
        <a:bodyPr/>
        <a:lstStyle/>
        <a:p>
          <a:endParaRPr lang="en-US"/>
        </a:p>
      </dgm:t>
    </dgm:pt>
    <dgm:pt modelId="{BA6CB5F8-426C-40A6-8AD9-A85675E19D52}" type="sibTrans" cxnId="{3EA06339-1A71-4076-AB53-D10CC20062A5}">
      <dgm:prSet/>
      <dgm:spPr/>
      <dgm:t>
        <a:bodyPr/>
        <a:lstStyle/>
        <a:p>
          <a:endParaRPr lang="en-US"/>
        </a:p>
      </dgm:t>
    </dgm:pt>
    <dgm:pt modelId="{5856631E-1467-4016-AAF7-E6B2C248B688}">
      <dgm:prSet/>
      <dgm:spPr/>
      <dgm:t>
        <a:bodyPr/>
        <a:lstStyle/>
        <a:p>
          <a:r>
            <a:rPr lang="en-US"/>
            <a:t>The player can move around, jump, and interact with platforms.</a:t>
          </a:r>
        </a:p>
      </dgm:t>
    </dgm:pt>
    <dgm:pt modelId="{2AB8CB11-E1C4-4553-9912-58058997D33E}" type="parTrans" cxnId="{A22AAD50-6B08-49A7-8F8F-3792134BE1D4}">
      <dgm:prSet/>
      <dgm:spPr/>
      <dgm:t>
        <a:bodyPr/>
        <a:lstStyle/>
        <a:p>
          <a:endParaRPr lang="en-US"/>
        </a:p>
      </dgm:t>
    </dgm:pt>
    <dgm:pt modelId="{E3B5BF80-2A76-4DA6-9AF7-651BF7256889}" type="sibTrans" cxnId="{A22AAD50-6B08-49A7-8F8F-3792134BE1D4}">
      <dgm:prSet/>
      <dgm:spPr/>
      <dgm:t>
        <a:bodyPr/>
        <a:lstStyle/>
        <a:p>
          <a:endParaRPr lang="en-US"/>
        </a:p>
      </dgm:t>
    </dgm:pt>
    <dgm:pt modelId="{5A6678FF-9A57-4CF6-8E3D-64A29CDEDA93}" type="pres">
      <dgm:prSet presAssocID="{543F8C80-942F-4ECF-ABDA-F86CA255A8E1}" presName="diagram" presStyleCnt="0">
        <dgm:presLayoutVars>
          <dgm:dir/>
          <dgm:resizeHandles val="exact"/>
        </dgm:presLayoutVars>
      </dgm:prSet>
      <dgm:spPr/>
    </dgm:pt>
    <dgm:pt modelId="{D04D3C59-D3A1-41CC-A2AE-6EB730CD104B}" type="pres">
      <dgm:prSet presAssocID="{E52B1325-A289-4B4B-9E44-9038B4FED830}" presName="node" presStyleLbl="node1" presStyleIdx="0" presStyleCnt="2">
        <dgm:presLayoutVars>
          <dgm:bulletEnabled val="1"/>
        </dgm:presLayoutVars>
      </dgm:prSet>
      <dgm:spPr/>
    </dgm:pt>
    <dgm:pt modelId="{DA6312EC-D54B-4A7E-96B3-B29CC734D917}" type="pres">
      <dgm:prSet presAssocID="{BA6CB5F8-426C-40A6-8AD9-A85675E19D52}" presName="sibTrans" presStyleCnt="0"/>
      <dgm:spPr/>
    </dgm:pt>
    <dgm:pt modelId="{3DF23A05-04C9-4070-A320-A0DB29C487F0}" type="pres">
      <dgm:prSet presAssocID="{5856631E-1467-4016-AAF7-E6B2C248B688}" presName="node" presStyleLbl="node1" presStyleIdx="1" presStyleCnt="2">
        <dgm:presLayoutVars>
          <dgm:bulletEnabled val="1"/>
        </dgm:presLayoutVars>
      </dgm:prSet>
      <dgm:spPr/>
    </dgm:pt>
  </dgm:ptLst>
  <dgm:cxnLst>
    <dgm:cxn modelId="{DF0DE501-F663-490F-8C25-451DBB8E7786}" type="presOf" srcId="{5856631E-1467-4016-AAF7-E6B2C248B688}" destId="{3DF23A05-04C9-4070-A320-A0DB29C487F0}" srcOrd="0" destOrd="0" presId="urn:microsoft.com/office/officeart/2005/8/layout/default"/>
    <dgm:cxn modelId="{3EA06339-1A71-4076-AB53-D10CC20062A5}" srcId="{543F8C80-942F-4ECF-ABDA-F86CA255A8E1}" destId="{E52B1325-A289-4B4B-9E44-9038B4FED830}" srcOrd="0" destOrd="0" parTransId="{AB3AC145-A841-428C-B794-0ACB98200279}" sibTransId="{BA6CB5F8-426C-40A6-8AD9-A85675E19D52}"/>
    <dgm:cxn modelId="{A22AAD50-6B08-49A7-8F8F-3792134BE1D4}" srcId="{543F8C80-942F-4ECF-ABDA-F86CA255A8E1}" destId="{5856631E-1467-4016-AAF7-E6B2C248B688}" srcOrd="1" destOrd="0" parTransId="{2AB8CB11-E1C4-4553-9912-58058997D33E}" sibTransId="{E3B5BF80-2A76-4DA6-9AF7-651BF7256889}"/>
    <dgm:cxn modelId="{B60791A2-FED7-43CA-BFC0-541A58E358F4}" type="presOf" srcId="{543F8C80-942F-4ECF-ABDA-F86CA255A8E1}" destId="{5A6678FF-9A57-4CF6-8E3D-64A29CDEDA93}" srcOrd="0" destOrd="0" presId="urn:microsoft.com/office/officeart/2005/8/layout/default"/>
    <dgm:cxn modelId="{62254FD6-06C1-4971-8B4E-9BABF5EE8A1A}" type="presOf" srcId="{E52B1325-A289-4B4B-9E44-9038B4FED830}" destId="{D04D3C59-D3A1-41CC-A2AE-6EB730CD104B}" srcOrd="0" destOrd="0" presId="urn:microsoft.com/office/officeart/2005/8/layout/default"/>
    <dgm:cxn modelId="{D2C774B6-36D0-4CAF-8D2C-AD858A783865}" type="presParOf" srcId="{5A6678FF-9A57-4CF6-8E3D-64A29CDEDA93}" destId="{D04D3C59-D3A1-41CC-A2AE-6EB730CD104B}" srcOrd="0" destOrd="0" presId="urn:microsoft.com/office/officeart/2005/8/layout/default"/>
    <dgm:cxn modelId="{10288BAB-A93D-4E4A-BF5B-2135B4D9F7AF}" type="presParOf" srcId="{5A6678FF-9A57-4CF6-8E3D-64A29CDEDA93}" destId="{DA6312EC-D54B-4A7E-96B3-B29CC734D917}" srcOrd="1" destOrd="0" presId="urn:microsoft.com/office/officeart/2005/8/layout/default"/>
    <dgm:cxn modelId="{2F21E2E1-DC6E-4CAC-8EDF-F3F209CF83F3}" type="presParOf" srcId="{5A6678FF-9A57-4CF6-8E3D-64A29CDEDA93}" destId="{3DF23A05-04C9-4070-A320-A0DB29C487F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41C8EF-03F7-47F8-8973-690E0DA7D8C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20B073-A7D8-4601-A258-026F11E743BA}">
      <dgm:prSet/>
      <dgm:spPr/>
      <dgm:t>
        <a:bodyPr/>
        <a:lstStyle/>
        <a:p>
          <a:r>
            <a:rPr lang="en-US"/>
            <a:t>Add enemies</a:t>
          </a:r>
        </a:p>
      </dgm:t>
    </dgm:pt>
    <dgm:pt modelId="{7C8E0C25-863E-42C8-A69D-21268EA24560}" type="parTrans" cxnId="{34B8695F-BFC4-47CE-BB72-1F9A0FE20AB5}">
      <dgm:prSet/>
      <dgm:spPr/>
      <dgm:t>
        <a:bodyPr/>
        <a:lstStyle/>
        <a:p>
          <a:endParaRPr lang="en-US"/>
        </a:p>
      </dgm:t>
    </dgm:pt>
    <dgm:pt modelId="{3110B828-374A-4BF0-A509-A4EB819F8EDC}" type="sibTrans" cxnId="{34B8695F-BFC4-47CE-BB72-1F9A0FE20AB5}">
      <dgm:prSet/>
      <dgm:spPr/>
      <dgm:t>
        <a:bodyPr/>
        <a:lstStyle/>
        <a:p>
          <a:endParaRPr lang="en-US"/>
        </a:p>
      </dgm:t>
    </dgm:pt>
    <dgm:pt modelId="{F5CB7F81-0799-40E1-9CAF-74A68B891078}">
      <dgm:prSet/>
      <dgm:spPr/>
      <dgm:t>
        <a:bodyPr/>
        <a:lstStyle/>
        <a:p>
          <a:r>
            <a:rPr lang="en-US"/>
            <a:t>Add scoring system</a:t>
          </a:r>
        </a:p>
      </dgm:t>
    </dgm:pt>
    <dgm:pt modelId="{8BFAA00F-CE42-4300-813B-CAC17FFE99AA}" type="parTrans" cxnId="{D694E78A-04CE-4F08-A580-41D4B577E555}">
      <dgm:prSet/>
      <dgm:spPr/>
      <dgm:t>
        <a:bodyPr/>
        <a:lstStyle/>
        <a:p>
          <a:endParaRPr lang="en-US"/>
        </a:p>
      </dgm:t>
    </dgm:pt>
    <dgm:pt modelId="{A9D0374E-5BDD-42C8-91D0-D20B109BAAB9}" type="sibTrans" cxnId="{D694E78A-04CE-4F08-A580-41D4B577E555}">
      <dgm:prSet/>
      <dgm:spPr/>
      <dgm:t>
        <a:bodyPr/>
        <a:lstStyle/>
        <a:p>
          <a:endParaRPr lang="en-US"/>
        </a:p>
      </dgm:t>
    </dgm:pt>
    <dgm:pt modelId="{91D9BEDA-AC0A-4D97-91CE-BA8F5730CBCA}">
      <dgm:prSet/>
      <dgm:spPr/>
      <dgm:t>
        <a:bodyPr/>
        <a:lstStyle/>
        <a:p>
          <a:r>
            <a:rPr lang="en-US"/>
            <a:t>Multiple levels with difficulty</a:t>
          </a:r>
        </a:p>
      </dgm:t>
    </dgm:pt>
    <dgm:pt modelId="{B0F580F9-2EA0-4C1F-89FA-576DD2224AD4}" type="parTrans" cxnId="{5F36E9F6-FCF0-4A58-9687-0C4B522336EF}">
      <dgm:prSet/>
      <dgm:spPr/>
      <dgm:t>
        <a:bodyPr/>
        <a:lstStyle/>
        <a:p>
          <a:endParaRPr lang="en-US"/>
        </a:p>
      </dgm:t>
    </dgm:pt>
    <dgm:pt modelId="{D6F1DFC1-E4CC-4873-92DE-25276E9C9322}" type="sibTrans" cxnId="{5F36E9F6-FCF0-4A58-9687-0C4B522336EF}">
      <dgm:prSet/>
      <dgm:spPr/>
      <dgm:t>
        <a:bodyPr/>
        <a:lstStyle/>
        <a:p>
          <a:endParaRPr lang="en-US"/>
        </a:p>
      </dgm:t>
    </dgm:pt>
    <dgm:pt modelId="{B6485258-F85F-474A-ADA9-6FCAD40A08F6}">
      <dgm:prSet/>
      <dgm:spPr/>
      <dgm:t>
        <a:bodyPr/>
        <a:lstStyle/>
        <a:p>
          <a:r>
            <a:rPr lang="en-US"/>
            <a:t>Sound effects and background music</a:t>
          </a:r>
        </a:p>
      </dgm:t>
    </dgm:pt>
    <dgm:pt modelId="{543272F5-1169-41B9-945F-530427D7B435}" type="parTrans" cxnId="{4CA57DEB-2D72-4AA1-A4F6-642CE9EA1501}">
      <dgm:prSet/>
      <dgm:spPr/>
      <dgm:t>
        <a:bodyPr/>
        <a:lstStyle/>
        <a:p>
          <a:endParaRPr lang="en-US"/>
        </a:p>
      </dgm:t>
    </dgm:pt>
    <dgm:pt modelId="{F740C6F2-12F0-471B-B7CF-AE1161C189B4}" type="sibTrans" cxnId="{4CA57DEB-2D72-4AA1-A4F6-642CE9EA1501}">
      <dgm:prSet/>
      <dgm:spPr/>
      <dgm:t>
        <a:bodyPr/>
        <a:lstStyle/>
        <a:p>
          <a:endParaRPr lang="en-US"/>
        </a:p>
      </dgm:t>
    </dgm:pt>
    <dgm:pt modelId="{ECD53918-F148-4B12-9DB3-8745A75A0BCE}">
      <dgm:prSet/>
      <dgm:spPr/>
      <dgm:t>
        <a:bodyPr/>
        <a:lstStyle/>
        <a:p>
          <a:r>
            <a:rPr lang="en-US"/>
            <a:t>Better graphics and animations</a:t>
          </a:r>
        </a:p>
      </dgm:t>
    </dgm:pt>
    <dgm:pt modelId="{C051CFBF-DA6D-4712-8983-4E26E79E997B}" type="parTrans" cxnId="{6B2F9994-02F7-4C7A-8707-CC99B543BD20}">
      <dgm:prSet/>
      <dgm:spPr/>
      <dgm:t>
        <a:bodyPr/>
        <a:lstStyle/>
        <a:p>
          <a:endParaRPr lang="en-US"/>
        </a:p>
      </dgm:t>
    </dgm:pt>
    <dgm:pt modelId="{08E66048-E93C-4FAE-ADE1-845E44927BD3}" type="sibTrans" cxnId="{6B2F9994-02F7-4C7A-8707-CC99B543BD20}">
      <dgm:prSet/>
      <dgm:spPr/>
      <dgm:t>
        <a:bodyPr/>
        <a:lstStyle/>
        <a:p>
          <a:endParaRPr lang="en-US"/>
        </a:p>
      </dgm:t>
    </dgm:pt>
    <dgm:pt modelId="{A4D675E5-FA72-485E-97E3-7164DE0C06A5}" type="pres">
      <dgm:prSet presAssocID="{FD41C8EF-03F7-47F8-8973-690E0DA7D8CA}" presName="outerComposite" presStyleCnt="0">
        <dgm:presLayoutVars>
          <dgm:chMax val="5"/>
          <dgm:dir/>
          <dgm:resizeHandles val="exact"/>
        </dgm:presLayoutVars>
      </dgm:prSet>
      <dgm:spPr/>
    </dgm:pt>
    <dgm:pt modelId="{EB6B4DA1-EB86-413F-A5DC-71E9BF6695D7}" type="pres">
      <dgm:prSet presAssocID="{FD41C8EF-03F7-47F8-8973-690E0DA7D8CA}" presName="dummyMaxCanvas" presStyleCnt="0">
        <dgm:presLayoutVars/>
      </dgm:prSet>
      <dgm:spPr/>
    </dgm:pt>
    <dgm:pt modelId="{B1F057D6-47EB-47C6-8A93-806D511B0BAA}" type="pres">
      <dgm:prSet presAssocID="{FD41C8EF-03F7-47F8-8973-690E0DA7D8CA}" presName="FiveNodes_1" presStyleLbl="node1" presStyleIdx="0" presStyleCnt="5">
        <dgm:presLayoutVars>
          <dgm:bulletEnabled val="1"/>
        </dgm:presLayoutVars>
      </dgm:prSet>
      <dgm:spPr/>
    </dgm:pt>
    <dgm:pt modelId="{7C6BB3AC-5BE5-496A-AC75-2F54F79B2780}" type="pres">
      <dgm:prSet presAssocID="{FD41C8EF-03F7-47F8-8973-690E0DA7D8CA}" presName="FiveNodes_2" presStyleLbl="node1" presStyleIdx="1" presStyleCnt="5">
        <dgm:presLayoutVars>
          <dgm:bulletEnabled val="1"/>
        </dgm:presLayoutVars>
      </dgm:prSet>
      <dgm:spPr/>
    </dgm:pt>
    <dgm:pt modelId="{98422D81-A6AA-4683-AC17-9B81C7CD1705}" type="pres">
      <dgm:prSet presAssocID="{FD41C8EF-03F7-47F8-8973-690E0DA7D8CA}" presName="FiveNodes_3" presStyleLbl="node1" presStyleIdx="2" presStyleCnt="5">
        <dgm:presLayoutVars>
          <dgm:bulletEnabled val="1"/>
        </dgm:presLayoutVars>
      </dgm:prSet>
      <dgm:spPr/>
    </dgm:pt>
    <dgm:pt modelId="{F573F338-34D6-4A4A-B2F4-C9BE9EB6CAFD}" type="pres">
      <dgm:prSet presAssocID="{FD41C8EF-03F7-47F8-8973-690E0DA7D8CA}" presName="FiveNodes_4" presStyleLbl="node1" presStyleIdx="3" presStyleCnt="5">
        <dgm:presLayoutVars>
          <dgm:bulletEnabled val="1"/>
        </dgm:presLayoutVars>
      </dgm:prSet>
      <dgm:spPr/>
    </dgm:pt>
    <dgm:pt modelId="{DA6D8446-24FC-40D3-BB0E-88AD6DD481A8}" type="pres">
      <dgm:prSet presAssocID="{FD41C8EF-03F7-47F8-8973-690E0DA7D8CA}" presName="FiveNodes_5" presStyleLbl="node1" presStyleIdx="4" presStyleCnt="5">
        <dgm:presLayoutVars>
          <dgm:bulletEnabled val="1"/>
        </dgm:presLayoutVars>
      </dgm:prSet>
      <dgm:spPr/>
    </dgm:pt>
    <dgm:pt modelId="{7644D0CE-4548-4B7E-84FF-701311901E5F}" type="pres">
      <dgm:prSet presAssocID="{FD41C8EF-03F7-47F8-8973-690E0DA7D8CA}" presName="FiveConn_1-2" presStyleLbl="fgAccFollowNode1" presStyleIdx="0" presStyleCnt="4">
        <dgm:presLayoutVars>
          <dgm:bulletEnabled val="1"/>
        </dgm:presLayoutVars>
      </dgm:prSet>
      <dgm:spPr/>
    </dgm:pt>
    <dgm:pt modelId="{4A78BB19-6F80-4EBF-A8BD-C95464384450}" type="pres">
      <dgm:prSet presAssocID="{FD41C8EF-03F7-47F8-8973-690E0DA7D8CA}" presName="FiveConn_2-3" presStyleLbl="fgAccFollowNode1" presStyleIdx="1" presStyleCnt="4">
        <dgm:presLayoutVars>
          <dgm:bulletEnabled val="1"/>
        </dgm:presLayoutVars>
      </dgm:prSet>
      <dgm:spPr/>
    </dgm:pt>
    <dgm:pt modelId="{DD7F5C14-BE28-41DE-9D66-A93C88455535}" type="pres">
      <dgm:prSet presAssocID="{FD41C8EF-03F7-47F8-8973-690E0DA7D8CA}" presName="FiveConn_3-4" presStyleLbl="fgAccFollowNode1" presStyleIdx="2" presStyleCnt="4">
        <dgm:presLayoutVars>
          <dgm:bulletEnabled val="1"/>
        </dgm:presLayoutVars>
      </dgm:prSet>
      <dgm:spPr/>
    </dgm:pt>
    <dgm:pt modelId="{DAA071D1-D08A-47A4-9E77-347CF3E99A43}" type="pres">
      <dgm:prSet presAssocID="{FD41C8EF-03F7-47F8-8973-690E0DA7D8CA}" presName="FiveConn_4-5" presStyleLbl="fgAccFollowNode1" presStyleIdx="3" presStyleCnt="4">
        <dgm:presLayoutVars>
          <dgm:bulletEnabled val="1"/>
        </dgm:presLayoutVars>
      </dgm:prSet>
      <dgm:spPr/>
    </dgm:pt>
    <dgm:pt modelId="{583358DC-227A-486E-BBFD-0FCAE614E100}" type="pres">
      <dgm:prSet presAssocID="{FD41C8EF-03F7-47F8-8973-690E0DA7D8CA}" presName="FiveNodes_1_text" presStyleLbl="node1" presStyleIdx="4" presStyleCnt="5">
        <dgm:presLayoutVars>
          <dgm:bulletEnabled val="1"/>
        </dgm:presLayoutVars>
      </dgm:prSet>
      <dgm:spPr/>
    </dgm:pt>
    <dgm:pt modelId="{8ED8875A-224D-4335-81B7-C5F7FE9F4BB1}" type="pres">
      <dgm:prSet presAssocID="{FD41C8EF-03F7-47F8-8973-690E0DA7D8CA}" presName="FiveNodes_2_text" presStyleLbl="node1" presStyleIdx="4" presStyleCnt="5">
        <dgm:presLayoutVars>
          <dgm:bulletEnabled val="1"/>
        </dgm:presLayoutVars>
      </dgm:prSet>
      <dgm:spPr/>
    </dgm:pt>
    <dgm:pt modelId="{A19CE131-16C4-41EA-A82F-4C0BF4F20509}" type="pres">
      <dgm:prSet presAssocID="{FD41C8EF-03F7-47F8-8973-690E0DA7D8CA}" presName="FiveNodes_3_text" presStyleLbl="node1" presStyleIdx="4" presStyleCnt="5">
        <dgm:presLayoutVars>
          <dgm:bulletEnabled val="1"/>
        </dgm:presLayoutVars>
      </dgm:prSet>
      <dgm:spPr/>
    </dgm:pt>
    <dgm:pt modelId="{4B97AE1E-08B3-4F45-A27F-141612428E6D}" type="pres">
      <dgm:prSet presAssocID="{FD41C8EF-03F7-47F8-8973-690E0DA7D8CA}" presName="FiveNodes_4_text" presStyleLbl="node1" presStyleIdx="4" presStyleCnt="5">
        <dgm:presLayoutVars>
          <dgm:bulletEnabled val="1"/>
        </dgm:presLayoutVars>
      </dgm:prSet>
      <dgm:spPr/>
    </dgm:pt>
    <dgm:pt modelId="{20CF1C08-EB07-41F3-A532-8D66A054205C}" type="pres">
      <dgm:prSet presAssocID="{FD41C8EF-03F7-47F8-8973-690E0DA7D8C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33F5B0D-039B-4AF8-A82C-EE68AFA65E46}" type="presOf" srcId="{F740C6F2-12F0-471B-B7CF-AE1161C189B4}" destId="{DAA071D1-D08A-47A4-9E77-347CF3E99A43}" srcOrd="0" destOrd="0" presId="urn:microsoft.com/office/officeart/2005/8/layout/vProcess5"/>
    <dgm:cxn modelId="{715AA221-DFF9-4E01-99D5-EA14EBF8DC89}" type="presOf" srcId="{B6485258-F85F-474A-ADA9-6FCAD40A08F6}" destId="{4B97AE1E-08B3-4F45-A27F-141612428E6D}" srcOrd="1" destOrd="0" presId="urn:microsoft.com/office/officeart/2005/8/layout/vProcess5"/>
    <dgm:cxn modelId="{53AC333D-5C05-420D-AD8B-EF749FDA6AB8}" type="presOf" srcId="{91D9BEDA-AC0A-4D97-91CE-BA8F5730CBCA}" destId="{98422D81-A6AA-4683-AC17-9B81C7CD1705}" srcOrd="0" destOrd="0" presId="urn:microsoft.com/office/officeart/2005/8/layout/vProcess5"/>
    <dgm:cxn modelId="{6C26CC3D-CD69-4E77-BFEF-654B7F0BFEDE}" type="presOf" srcId="{B6485258-F85F-474A-ADA9-6FCAD40A08F6}" destId="{F573F338-34D6-4A4A-B2F4-C9BE9EB6CAFD}" srcOrd="0" destOrd="0" presId="urn:microsoft.com/office/officeart/2005/8/layout/vProcess5"/>
    <dgm:cxn modelId="{34B8695F-BFC4-47CE-BB72-1F9A0FE20AB5}" srcId="{FD41C8EF-03F7-47F8-8973-690E0DA7D8CA}" destId="{3920B073-A7D8-4601-A258-026F11E743BA}" srcOrd="0" destOrd="0" parTransId="{7C8E0C25-863E-42C8-A69D-21268EA24560}" sibTransId="{3110B828-374A-4BF0-A509-A4EB819F8EDC}"/>
    <dgm:cxn modelId="{DAB3F546-7DDB-4289-9B14-CCC302DBBE04}" type="presOf" srcId="{91D9BEDA-AC0A-4D97-91CE-BA8F5730CBCA}" destId="{A19CE131-16C4-41EA-A82F-4C0BF4F20509}" srcOrd="1" destOrd="0" presId="urn:microsoft.com/office/officeart/2005/8/layout/vProcess5"/>
    <dgm:cxn modelId="{36D13C47-7E19-4359-ABE0-1B0A457BC3C4}" type="presOf" srcId="{F5CB7F81-0799-40E1-9CAF-74A68B891078}" destId="{7C6BB3AC-5BE5-496A-AC75-2F54F79B2780}" srcOrd="0" destOrd="0" presId="urn:microsoft.com/office/officeart/2005/8/layout/vProcess5"/>
    <dgm:cxn modelId="{0B24B567-7B5D-4048-B89A-B85C524F7CD0}" type="presOf" srcId="{ECD53918-F148-4B12-9DB3-8745A75A0BCE}" destId="{20CF1C08-EB07-41F3-A532-8D66A054205C}" srcOrd="1" destOrd="0" presId="urn:microsoft.com/office/officeart/2005/8/layout/vProcess5"/>
    <dgm:cxn modelId="{4CBC924D-EB06-41D4-A3D4-CFDA4C75DA77}" type="presOf" srcId="{ECD53918-F148-4B12-9DB3-8745A75A0BCE}" destId="{DA6D8446-24FC-40D3-BB0E-88AD6DD481A8}" srcOrd="0" destOrd="0" presId="urn:microsoft.com/office/officeart/2005/8/layout/vProcess5"/>
    <dgm:cxn modelId="{70E79171-53BD-4940-B504-400E7074A6E8}" type="presOf" srcId="{3920B073-A7D8-4601-A258-026F11E743BA}" destId="{583358DC-227A-486E-BBFD-0FCAE614E100}" srcOrd="1" destOrd="0" presId="urn:microsoft.com/office/officeart/2005/8/layout/vProcess5"/>
    <dgm:cxn modelId="{06998284-FC49-46CC-830E-D88E458D651A}" type="presOf" srcId="{F5CB7F81-0799-40E1-9CAF-74A68B891078}" destId="{8ED8875A-224D-4335-81B7-C5F7FE9F4BB1}" srcOrd="1" destOrd="0" presId="urn:microsoft.com/office/officeart/2005/8/layout/vProcess5"/>
    <dgm:cxn modelId="{D694E78A-04CE-4F08-A580-41D4B577E555}" srcId="{FD41C8EF-03F7-47F8-8973-690E0DA7D8CA}" destId="{F5CB7F81-0799-40E1-9CAF-74A68B891078}" srcOrd="1" destOrd="0" parTransId="{8BFAA00F-CE42-4300-813B-CAC17FFE99AA}" sibTransId="{A9D0374E-5BDD-42C8-91D0-D20B109BAAB9}"/>
    <dgm:cxn modelId="{6B2F9994-02F7-4C7A-8707-CC99B543BD20}" srcId="{FD41C8EF-03F7-47F8-8973-690E0DA7D8CA}" destId="{ECD53918-F148-4B12-9DB3-8745A75A0BCE}" srcOrd="4" destOrd="0" parTransId="{C051CFBF-DA6D-4712-8983-4E26E79E997B}" sibTransId="{08E66048-E93C-4FAE-ADE1-845E44927BD3}"/>
    <dgm:cxn modelId="{EA58BB95-89A4-48A0-966F-4FA46249DCC2}" type="presOf" srcId="{FD41C8EF-03F7-47F8-8973-690E0DA7D8CA}" destId="{A4D675E5-FA72-485E-97E3-7164DE0C06A5}" srcOrd="0" destOrd="0" presId="urn:microsoft.com/office/officeart/2005/8/layout/vProcess5"/>
    <dgm:cxn modelId="{7AA4B6A1-90EB-41A1-8D00-60F0D5CEB61B}" type="presOf" srcId="{3920B073-A7D8-4601-A258-026F11E743BA}" destId="{B1F057D6-47EB-47C6-8A93-806D511B0BAA}" srcOrd="0" destOrd="0" presId="urn:microsoft.com/office/officeart/2005/8/layout/vProcess5"/>
    <dgm:cxn modelId="{3FFF60A5-80FE-44C1-AFE0-44C1645DEB4E}" type="presOf" srcId="{D6F1DFC1-E4CC-4873-92DE-25276E9C9322}" destId="{DD7F5C14-BE28-41DE-9D66-A93C88455535}" srcOrd="0" destOrd="0" presId="urn:microsoft.com/office/officeart/2005/8/layout/vProcess5"/>
    <dgm:cxn modelId="{4CA57DEB-2D72-4AA1-A4F6-642CE9EA1501}" srcId="{FD41C8EF-03F7-47F8-8973-690E0DA7D8CA}" destId="{B6485258-F85F-474A-ADA9-6FCAD40A08F6}" srcOrd="3" destOrd="0" parTransId="{543272F5-1169-41B9-945F-530427D7B435}" sibTransId="{F740C6F2-12F0-471B-B7CF-AE1161C189B4}"/>
    <dgm:cxn modelId="{5F36E9F6-FCF0-4A58-9687-0C4B522336EF}" srcId="{FD41C8EF-03F7-47F8-8973-690E0DA7D8CA}" destId="{91D9BEDA-AC0A-4D97-91CE-BA8F5730CBCA}" srcOrd="2" destOrd="0" parTransId="{B0F580F9-2EA0-4C1F-89FA-576DD2224AD4}" sibTransId="{D6F1DFC1-E4CC-4873-92DE-25276E9C9322}"/>
    <dgm:cxn modelId="{3ABC52F7-C0B5-4F35-8CBA-C2BEC412EA81}" type="presOf" srcId="{3110B828-374A-4BF0-A509-A4EB819F8EDC}" destId="{7644D0CE-4548-4B7E-84FF-701311901E5F}" srcOrd="0" destOrd="0" presId="urn:microsoft.com/office/officeart/2005/8/layout/vProcess5"/>
    <dgm:cxn modelId="{3C92C9FF-D775-469A-95BB-43D34C851FE8}" type="presOf" srcId="{A9D0374E-5BDD-42C8-91D0-D20B109BAAB9}" destId="{4A78BB19-6F80-4EBF-A8BD-C95464384450}" srcOrd="0" destOrd="0" presId="urn:microsoft.com/office/officeart/2005/8/layout/vProcess5"/>
    <dgm:cxn modelId="{7EF3DC92-150C-4644-95F0-A9E2493A3D84}" type="presParOf" srcId="{A4D675E5-FA72-485E-97E3-7164DE0C06A5}" destId="{EB6B4DA1-EB86-413F-A5DC-71E9BF6695D7}" srcOrd="0" destOrd="0" presId="urn:microsoft.com/office/officeart/2005/8/layout/vProcess5"/>
    <dgm:cxn modelId="{C2E4ECF0-9A27-45BB-BA89-5DB309806FC2}" type="presParOf" srcId="{A4D675E5-FA72-485E-97E3-7164DE0C06A5}" destId="{B1F057D6-47EB-47C6-8A93-806D511B0BAA}" srcOrd="1" destOrd="0" presId="urn:microsoft.com/office/officeart/2005/8/layout/vProcess5"/>
    <dgm:cxn modelId="{C11E6040-9A4B-4F7B-9853-DB241258E833}" type="presParOf" srcId="{A4D675E5-FA72-485E-97E3-7164DE0C06A5}" destId="{7C6BB3AC-5BE5-496A-AC75-2F54F79B2780}" srcOrd="2" destOrd="0" presId="urn:microsoft.com/office/officeart/2005/8/layout/vProcess5"/>
    <dgm:cxn modelId="{6818D27D-5554-409B-99D8-6BCC27C220B9}" type="presParOf" srcId="{A4D675E5-FA72-485E-97E3-7164DE0C06A5}" destId="{98422D81-A6AA-4683-AC17-9B81C7CD1705}" srcOrd="3" destOrd="0" presId="urn:microsoft.com/office/officeart/2005/8/layout/vProcess5"/>
    <dgm:cxn modelId="{0A11375B-B492-437B-9E9A-8FD5D843A559}" type="presParOf" srcId="{A4D675E5-FA72-485E-97E3-7164DE0C06A5}" destId="{F573F338-34D6-4A4A-B2F4-C9BE9EB6CAFD}" srcOrd="4" destOrd="0" presId="urn:microsoft.com/office/officeart/2005/8/layout/vProcess5"/>
    <dgm:cxn modelId="{594221AF-5296-4DE5-9E7A-0459CC630220}" type="presParOf" srcId="{A4D675E5-FA72-485E-97E3-7164DE0C06A5}" destId="{DA6D8446-24FC-40D3-BB0E-88AD6DD481A8}" srcOrd="5" destOrd="0" presId="urn:microsoft.com/office/officeart/2005/8/layout/vProcess5"/>
    <dgm:cxn modelId="{D6A067DD-B653-41B5-BA73-29AA39C1CB6A}" type="presParOf" srcId="{A4D675E5-FA72-485E-97E3-7164DE0C06A5}" destId="{7644D0CE-4548-4B7E-84FF-701311901E5F}" srcOrd="6" destOrd="0" presId="urn:microsoft.com/office/officeart/2005/8/layout/vProcess5"/>
    <dgm:cxn modelId="{1A6E177C-9F2F-4CC9-A65E-7B3D65FF1A3C}" type="presParOf" srcId="{A4D675E5-FA72-485E-97E3-7164DE0C06A5}" destId="{4A78BB19-6F80-4EBF-A8BD-C95464384450}" srcOrd="7" destOrd="0" presId="urn:microsoft.com/office/officeart/2005/8/layout/vProcess5"/>
    <dgm:cxn modelId="{E0E562BC-05EB-4F79-A049-5AC209B20AA3}" type="presParOf" srcId="{A4D675E5-FA72-485E-97E3-7164DE0C06A5}" destId="{DD7F5C14-BE28-41DE-9D66-A93C88455535}" srcOrd="8" destOrd="0" presId="urn:microsoft.com/office/officeart/2005/8/layout/vProcess5"/>
    <dgm:cxn modelId="{A25E7DE4-B1F1-490F-9095-252B901AE430}" type="presParOf" srcId="{A4D675E5-FA72-485E-97E3-7164DE0C06A5}" destId="{DAA071D1-D08A-47A4-9E77-347CF3E99A43}" srcOrd="9" destOrd="0" presId="urn:microsoft.com/office/officeart/2005/8/layout/vProcess5"/>
    <dgm:cxn modelId="{D2666535-DAE9-4EC7-A222-49E65A390948}" type="presParOf" srcId="{A4D675E5-FA72-485E-97E3-7164DE0C06A5}" destId="{583358DC-227A-486E-BBFD-0FCAE614E100}" srcOrd="10" destOrd="0" presId="urn:microsoft.com/office/officeart/2005/8/layout/vProcess5"/>
    <dgm:cxn modelId="{C8333A90-FF74-4CC4-8B59-E3891DB543BF}" type="presParOf" srcId="{A4D675E5-FA72-485E-97E3-7164DE0C06A5}" destId="{8ED8875A-224D-4335-81B7-C5F7FE9F4BB1}" srcOrd="11" destOrd="0" presId="urn:microsoft.com/office/officeart/2005/8/layout/vProcess5"/>
    <dgm:cxn modelId="{EA1720A6-0643-464B-A242-B99E6796C9D2}" type="presParOf" srcId="{A4D675E5-FA72-485E-97E3-7164DE0C06A5}" destId="{A19CE131-16C4-41EA-A82F-4C0BF4F20509}" srcOrd="12" destOrd="0" presId="urn:microsoft.com/office/officeart/2005/8/layout/vProcess5"/>
    <dgm:cxn modelId="{BF5DE3A9-A7F0-4CCC-9625-F60B1BA4F664}" type="presParOf" srcId="{A4D675E5-FA72-485E-97E3-7164DE0C06A5}" destId="{4B97AE1E-08B3-4F45-A27F-141612428E6D}" srcOrd="13" destOrd="0" presId="urn:microsoft.com/office/officeart/2005/8/layout/vProcess5"/>
    <dgm:cxn modelId="{CAF276EE-657C-4352-BA05-3E104C38B96C}" type="presParOf" srcId="{A4D675E5-FA72-485E-97E3-7164DE0C06A5}" destId="{20CF1C08-EB07-41F3-A532-8D66A054205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23DB35-FAF2-4729-930E-F10E5DFCF0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0ABE2C-FB07-410C-A1A9-820767BAE965}">
      <dgm:prSet/>
      <dgm:spPr/>
      <dgm:t>
        <a:bodyPr/>
        <a:lstStyle/>
        <a:p>
          <a:r>
            <a:rPr lang="en-US"/>
            <a:t>This project helped us learn Raylib with C.</a:t>
          </a:r>
        </a:p>
      </dgm:t>
    </dgm:pt>
    <dgm:pt modelId="{FB6ADFD2-792A-460D-AD33-F3E6DFB02890}" type="parTrans" cxnId="{3578917A-98E9-4789-BABA-35DC402185DC}">
      <dgm:prSet/>
      <dgm:spPr/>
      <dgm:t>
        <a:bodyPr/>
        <a:lstStyle/>
        <a:p>
          <a:endParaRPr lang="en-US"/>
        </a:p>
      </dgm:t>
    </dgm:pt>
    <dgm:pt modelId="{5594B608-F5AB-4CAF-A18A-1321037BB070}" type="sibTrans" cxnId="{3578917A-98E9-4789-BABA-35DC402185DC}">
      <dgm:prSet/>
      <dgm:spPr/>
      <dgm:t>
        <a:bodyPr/>
        <a:lstStyle/>
        <a:p>
          <a:endParaRPr lang="en-US"/>
        </a:p>
      </dgm:t>
    </dgm:pt>
    <dgm:pt modelId="{CCDBE355-DFB6-439C-A2DE-52095513F2A2}">
      <dgm:prSet/>
      <dgm:spPr/>
      <dgm:t>
        <a:bodyPr/>
        <a:lstStyle/>
        <a:p>
          <a:r>
            <a:rPr lang="en-US"/>
            <a:t>We understood game basics like sprites, drawing, and collision.</a:t>
          </a:r>
        </a:p>
      </dgm:t>
    </dgm:pt>
    <dgm:pt modelId="{CD5A062F-D377-4BA0-A0CB-52EAE371DA10}" type="parTrans" cxnId="{42A2C3B6-B874-4A29-89D8-FB3B6836DAFB}">
      <dgm:prSet/>
      <dgm:spPr/>
      <dgm:t>
        <a:bodyPr/>
        <a:lstStyle/>
        <a:p>
          <a:endParaRPr lang="en-US"/>
        </a:p>
      </dgm:t>
    </dgm:pt>
    <dgm:pt modelId="{0E7CE569-4FBA-45EA-BF00-F9CA7D0FAEB8}" type="sibTrans" cxnId="{42A2C3B6-B874-4A29-89D8-FB3B6836DAFB}">
      <dgm:prSet/>
      <dgm:spPr/>
      <dgm:t>
        <a:bodyPr/>
        <a:lstStyle/>
        <a:p>
          <a:endParaRPr lang="en-US"/>
        </a:p>
      </dgm:t>
    </dgm:pt>
    <dgm:pt modelId="{B6B27B1E-9CB5-45C9-88C8-6B2682F7FF27}">
      <dgm:prSet/>
      <dgm:spPr/>
      <dgm:t>
        <a:bodyPr/>
        <a:lstStyle/>
        <a:p>
          <a:r>
            <a:rPr lang="en-US" dirty="0"/>
            <a:t>It will be good introduction to 2D platform game development.</a:t>
          </a:r>
        </a:p>
      </dgm:t>
    </dgm:pt>
    <dgm:pt modelId="{058BA99E-096E-4AFC-8050-57C24BC71533}" type="parTrans" cxnId="{8AF6FC2A-A7E7-402D-80D6-675F5F28B4B2}">
      <dgm:prSet/>
      <dgm:spPr/>
      <dgm:t>
        <a:bodyPr/>
        <a:lstStyle/>
        <a:p>
          <a:endParaRPr lang="en-US"/>
        </a:p>
      </dgm:t>
    </dgm:pt>
    <dgm:pt modelId="{4D9BD279-BA59-49C0-B68B-579CE89179B5}" type="sibTrans" cxnId="{8AF6FC2A-A7E7-402D-80D6-675F5F28B4B2}">
      <dgm:prSet/>
      <dgm:spPr/>
      <dgm:t>
        <a:bodyPr/>
        <a:lstStyle/>
        <a:p>
          <a:endParaRPr lang="en-US"/>
        </a:p>
      </dgm:t>
    </dgm:pt>
    <dgm:pt modelId="{CDA695C0-6EF9-4606-AAEB-AC0C2A25F70C}" type="pres">
      <dgm:prSet presAssocID="{9023DB35-FAF2-4729-930E-F10E5DFCF0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19E627-4D6F-4A96-B73B-5851D28EC9DA}" type="pres">
      <dgm:prSet presAssocID="{950ABE2C-FB07-410C-A1A9-820767BAE965}" presName="hierRoot1" presStyleCnt="0"/>
      <dgm:spPr/>
    </dgm:pt>
    <dgm:pt modelId="{23698FB0-6289-4666-B8A1-48E61AE65E9A}" type="pres">
      <dgm:prSet presAssocID="{950ABE2C-FB07-410C-A1A9-820767BAE965}" presName="composite" presStyleCnt="0"/>
      <dgm:spPr/>
    </dgm:pt>
    <dgm:pt modelId="{4A5166DA-AAFF-4964-98AB-55D3E2F35B05}" type="pres">
      <dgm:prSet presAssocID="{950ABE2C-FB07-410C-A1A9-820767BAE965}" presName="background" presStyleLbl="node0" presStyleIdx="0" presStyleCnt="3"/>
      <dgm:spPr/>
    </dgm:pt>
    <dgm:pt modelId="{6D330959-2D8B-404A-891E-661956A2C5FC}" type="pres">
      <dgm:prSet presAssocID="{950ABE2C-FB07-410C-A1A9-820767BAE965}" presName="text" presStyleLbl="fgAcc0" presStyleIdx="0" presStyleCnt="3">
        <dgm:presLayoutVars>
          <dgm:chPref val="3"/>
        </dgm:presLayoutVars>
      </dgm:prSet>
      <dgm:spPr/>
    </dgm:pt>
    <dgm:pt modelId="{9F173EF4-937E-46A8-B3F8-1A12A387BCF5}" type="pres">
      <dgm:prSet presAssocID="{950ABE2C-FB07-410C-A1A9-820767BAE965}" presName="hierChild2" presStyleCnt="0"/>
      <dgm:spPr/>
    </dgm:pt>
    <dgm:pt modelId="{F4B9CE37-3D9A-40E7-846F-1871B8BBCE92}" type="pres">
      <dgm:prSet presAssocID="{CCDBE355-DFB6-439C-A2DE-52095513F2A2}" presName="hierRoot1" presStyleCnt="0"/>
      <dgm:spPr/>
    </dgm:pt>
    <dgm:pt modelId="{1E9808D7-86F0-4C6B-83F8-814FE91D4753}" type="pres">
      <dgm:prSet presAssocID="{CCDBE355-DFB6-439C-A2DE-52095513F2A2}" presName="composite" presStyleCnt="0"/>
      <dgm:spPr/>
    </dgm:pt>
    <dgm:pt modelId="{86786063-A6FB-4599-B1C7-9D203E573111}" type="pres">
      <dgm:prSet presAssocID="{CCDBE355-DFB6-439C-A2DE-52095513F2A2}" presName="background" presStyleLbl="node0" presStyleIdx="1" presStyleCnt="3"/>
      <dgm:spPr/>
    </dgm:pt>
    <dgm:pt modelId="{EB807B67-3194-46C1-9B1B-2E5B51C870D2}" type="pres">
      <dgm:prSet presAssocID="{CCDBE355-DFB6-439C-A2DE-52095513F2A2}" presName="text" presStyleLbl="fgAcc0" presStyleIdx="1" presStyleCnt="3">
        <dgm:presLayoutVars>
          <dgm:chPref val="3"/>
        </dgm:presLayoutVars>
      </dgm:prSet>
      <dgm:spPr/>
    </dgm:pt>
    <dgm:pt modelId="{3B072617-DCF0-4FB8-A069-68DCAD94EEC1}" type="pres">
      <dgm:prSet presAssocID="{CCDBE355-DFB6-439C-A2DE-52095513F2A2}" presName="hierChild2" presStyleCnt="0"/>
      <dgm:spPr/>
    </dgm:pt>
    <dgm:pt modelId="{00226176-BC0A-4812-8A61-97B49CEE2B7E}" type="pres">
      <dgm:prSet presAssocID="{B6B27B1E-9CB5-45C9-88C8-6B2682F7FF27}" presName="hierRoot1" presStyleCnt="0"/>
      <dgm:spPr/>
    </dgm:pt>
    <dgm:pt modelId="{E18D0A7E-2903-469B-8079-A36BEEBD99A5}" type="pres">
      <dgm:prSet presAssocID="{B6B27B1E-9CB5-45C9-88C8-6B2682F7FF27}" presName="composite" presStyleCnt="0"/>
      <dgm:spPr/>
    </dgm:pt>
    <dgm:pt modelId="{E30A54C1-F045-47F5-B40E-0B186983C694}" type="pres">
      <dgm:prSet presAssocID="{B6B27B1E-9CB5-45C9-88C8-6B2682F7FF27}" presName="background" presStyleLbl="node0" presStyleIdx="2" presStyleCnt="3"/>
      <dgm:spPr/>
    </dgm:pt>
    <dgm:pt modelId="{50008C7F-F719-428D-BC3C-0064FE85229F}" type="pres">
      <dgm:prSet presAssocID="{B6B27B1E-9CB5-45C9-88C8-6B2682F7FF27}" presName="text" presStyleLbl="fgAcc0" presStyleIdx="2" presStyleCnt="3">
        <dgm:presLayoutVars>
          <dgm:chPref val="3"/>
        </dgm:presLayoutVars>
      </dgm:prSet>
      <dgm:spPr/>
    </dgm:pt>
    <dgm:pt modelId="{9862D4B4-94F5-4239-A638-D63CB01AD5D6}" type="pres">
      <dgm:prSet presAssocID="{B6B27B1E-9CB5-45C9-88C8-6B2682F7FF27}" presName="hierChild2" presStyleCnt="0"/>
      <dgm:spPr/>
    </dgm:pt>
  </dgm:ptLst>
  <dgm:cxnLst>
    <dgm:cxn modelId="{8AF6FC2A-A7E7-402D-80D6-675F5F28B4B2}" srcId="{9023DB35-FAF2-4729-930E-F10E5DFCF069}" destId="{B6B27B1E-9CB5-45C9-88C8-6B2682F7FF27}" srcOrd="2" destOrd="0" parTransId="{058BA99E-096E-4AFC-8050-57C24BC71533}" sibTransId="{4D9BD279-BA59-49C0-B68B-579CE89179B5}"/>
    <dgm:cxn modelId="{65B4103B-503F-462A-B8BF-E2BACC0A8E88}" type="presOf" srcId="{9023DB35-FAF2-4729-930E-F10E5DFCF069}" destId="{CDA695C0-6EF9-4606-AAEB-AC0C2A25F70C}" srcOrd="0" destOrd="0" presId="urn:microsoft.com/office/officeart/2005/8/layout/hierarchy1"/>
    <dgm:cxn modelId="{070D8C45-075E-491C-A5AA-9B7B8935A024}" type="presOf" srcId="{B6B27B1E-9CB5-45C9-88C8-6B2682F7FF27}" destId="{50008C7F-F719-428D-BC3C-0064FE85229F}" srcOrd="0" destOrd="0" presId="urn:microsoft.com/office/officeart/2005/8/layout/hierarchy1"/>
    <dgm:cxn modelId="{3578917A-98E9-4789-BABA-35DC402185DC}" srcId="{9023DB35-FAF2-4729-930E-F10E5DFCF069}" destId="{950ABE2C-FB07-410C-A1A9-820767BAE965}" srcOrd="0" destOrd="0" parTransId="{FB6ADFD2-792A-460D-AD33-F3E6DFB02890}" sibTransId="{5594B608-F5AB-4CAF-A18A-1321037BB070}"/>
    <dgm:cxn modelId="{B067F49C-BD8B-4BAC-8994-70F748B64AD2}" type="presOf" srcId="{CCDBE355-DFB6-439C-A2DE-52095513F2A2}" destId="{EB807B67-3194-46C1-9B1B-2E5B51C870D2}" srcOrd="0" destOrd="0" presId="urn:microsoft.com/office/officeart/2005/8/layout/hierarchy1"/>
    <dgm:cxn modelId="{42A2C3B6-B874-4A29-89D8-FB3B6836DAFB}" srcId="{9023DB35-FAF2-4729-930E-F10E5DFCF069}" destId="{CCDBE355-DFB6-439C-A2DE-52095513F2A2}" srcOrd="1" destOrd="0" parTransId="{CD5A062F-D377-4BA0-A0CB-52EAE371DA10}" sibTransId="{0E7CE569-4FBA-45EA-BF00-F9CA7D0FAEB8}"/>
    <dgm:cxn modelId="{0594BBE7-F638-47CC-AA0B-A7AB289C5936}" type="presOf" srcId="{950ABE2C-FB07-410C-A1A9-820767BAE965}" destId="{6D330959-2D8B-404A-891E-661956A2C5FC}" srcOrd="0" destOrd="0" presId="urn:microsoft.com/office/officeart/2005/8/layout/hierarchy1"/>
    <dgm:cxn modelId="{8253C0E3-A379-4F62-B937-B51DD8B89508}" type="presParOf" srcId="{CDA695C0-6EF9-4606-AAEB-AC0C2A25F70C}" destId="{1219E627-4D6F-4A96-B73B-5851D28EC9DA}" srcOrd="0" destOrd="0" presId="urn:microsoft.com/office/officeart/2005/8/layout/hierarchy1"/>
    <dgm:cxn modelId="{337BD4F7-1D5B-4F32-9E5E-4ECF65D71E3A}" type="presParOf" srcId="{1219E627-4D6F-4A96-B73B-5851D28EC9DA}" destId="{23698FB0-6289-4666-B8A1-48E61AE65E9A}" srcOrd="0" destOrd="0" presId="urn:microsoft.com/office/officeart/2005/8/layout/hierarchy1"/>
    <dgm:cxn modelId="{3C8F7C88-2D4C-4D6F-89E0-9BFF4AE8B37C}" type="presParOf" srcId="{23698FB0-6289-4666-B8A1-48E61AE65E9A}" destId="{4A5166DA-AAFF-4964-98AB-55D3E2F35B05}" srcOrd="0" destOrd="0" presId="urn:microsoft.com/office/officeart/2005/8/layout/hierarchy1"/>
    <dgm:cxn modelId="{734AB43E-384D-45A1-9493-C92D9173EC0E}" type="presParOf" srcId="{23698FB0-6289-4666-B8A1-48E61AE65E9A}" destId="{6D330959-2D8B-404A-891E-661956A2C5FC}" srcOrd="1" destOrd="0" presId="urn:microsoft.com/office/officeart/2005/8/layout/hierarchy1"/>
    <dgm:cxn modelId="{4A04129E-EB55-4730-AD10-A2A803F93E54}" type="presParOf" srcId="{1219E627-4D6F-4A96-B73B-5851D28EC9DA}" destId="{9F173EF4-937E-46A8-B3F8-1A12A387BCF5}" srcOrd="1" destOrd="0" presId="urn:microsoft.com/office/officeart/2005/8/layout/hierarchy1"/>
    <dgm:cxn modelId="{520D6589-E7BA-446E-BBD8-E79B436A028F}" type="presParOf" srcId="{CDA695C0-6EF9-4606-AAEB-AC0C2A25F70C}" destId="{F4B9CE37-3D9A-40E7-846F-1871B8BBCE92}" srcOrd="1" destOrd="0" presId="urn:microsoft.com/office/officeart/2005/8/layout/hierarchy1"/>
    <dgm:cxn modelId="{7819F664-C34F-4608-9260-9EE24CD12FCE}" type="presParOf" srcId="{F4B9CE37-3D9A-40E7-846F-1871B8BBCE92}" destId="{1E9808D7-86F0-4C6B-83F8-814FE91D4753}" srcOrd="0" destOrd="0" presId="urn:microsoft.com/office/officeart/2005/8/layout/hierarchy1"/>
    <dgm:cxn modelId="{5B712C5F-7236-4D4B-9EF6-9137B8F88E33}" type="presParOf" srcId="{1E9808D7-86F0-4C6B-83F8-814FE91D4753}" destId="{86786063-A6FB-4599-B1C7-9D203E573111}" srcOrd="0" destOrd="0" presId="urn:microsoft.com/office/officeart/2005/8/layout/hierarchy1"/>
    <dgm:cxn modelId="{539822C6-A162-4522-8EBD-69134F4F1674}" type="presParOf" srcId="{1E9808D7-86F0-4C6B-83F8-814FE91D4753}" destId="{EB807B67-3194-46C1-9B1B-2E5B51C870D2}" srcOrd="1" destOrd="0" presId="urn:microsoft.com/office/officeart/2005/8/layout/hierarchy1"/>
    <dgm:cxn modelId="{ADCA66CC-AE7E-4A55-944D-1025A3692DDB}" type="presParOf" srcId="{F4B9CE37-3D9A-40E7-846F-1871B8BBCE92}" destId="{3B072617-DCF0-4FB8-A069-68DCAD94EEC1}" srcOrd="1" destOrd="0" presId="urn:microsoft.com/office/officeart/2005/8/layout/hierarchy1"/>
    <dgm:cxn modelId="{A1B35EB4-4281-415F-ACC3-ADA51E659AB6}" type="presParOf" srcId="{CDA695C0-6EF9-4606-AAEB-AC0C2A25F70C}" destId="{00226176-BC0A-4812-8A61-97B49CEE2B7E}" srcOrd="2" destOrd="0" presId="urn:microsoft.com/office/officeart/2005/8/layout/hierarchy1"/>
    <dgm:cxn modelId="{61AEAA64-C803-41E6-965E-D93DA4C2CF96}" type="presParOf" srcId="{00226176-BC0A-4812-8A61-97B49CEE2B7E}" destId="{E18D0A7E-2903-469B-8079-A36BEEBD99A5}" srcOrd="0" destOrd="0" presId="urn:microsoft.com/office/officeart/2005/8/layout/hierarchy1"/>
    <dgm:cxn modelId="{41F07652-EC45-4ED9-B967-C817909C8005}" type="presParOf" srcId="{E18D0A7E-2903-469B-8079-A36BEEBD99A5}" destId="{E30A54C1-F045-47F5-B40E-0B186983C694}" srcOrd="0" destOrd="0" presId="urn:microsoft.com/office/officeart/2005/8/layout/hierarchy1"/>
    <dgm:cxn modelId="{ED138229-C64E-4278-B08C-5D888D211C16}" type="presParOf" srcId="{E18D0A7E-2903-469B-8079-A36BEEBD99A5}" destId="{50008C7F-F719-428D-BC3C-0064FE85229F}" srcOrd="1" destOrd="0" presId="urn:microsoft.com/office/officeart/2005/8/layout/hierarchy1"/>
    <dgm:cxn modelId="{F6076083-7387-4EA5-8CEE-1A7F6D42E982}" type="presParOf" srcId="{00226176-BC0A-4812-8A61-97B49CEE2B7E}" destId="{9862D4B4-94F5-4239-A638-D63CB01AD5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B0A7C-0D04-445B-9A29-454043B48CF8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61A79-561C-46C0-908E-E42ABAC249BE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Raylib is an open-source library that makes game development easier.</a:t>
          </a:r>
        </a:p>
      </dsp:txBody>
      <dsp:txXfrm>
        <a:off x="78583" y="2435142"/>
        <a:ext cx="2399612" cy="720000"/>
      </dsp:txXfrm>
    </dsp:sp>
    <dsp:sp modelId="{3355F599-C21E-4B4E-AF75-12CC75883FE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B4774-5CD3-493C-ADDF-B93850A2C08D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is simple and useful for beginners.</a:t>
          </a:r>
        </a:p>
      </dsp:txBody>
      <dsp:txXfrm>
        <a:off x="2898129" y="2435142"/>
        <a:ext cx="2399612" cy="720000"/>
      </dsp:txXfrm>
    </dsp:sp>
    <dsp:sp modelId="{0F32330D-2D62-4A22-AC13-33F24C3E602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62386-8649-4AE6-82A4-64E0C49A5B45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this project, we use Raylib with C language to create a 2D platform game.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71127-6C09-4BFA-9590-62E38CE872D8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71CD9-63C6-4992-9DD8-D7149635744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2D platform game development looks complicated at first.</a:t>
          </a:r>
        </a:p>
      </dsp:txBody>
      <dsp:txXfrm>
        <a:off x="78583" y="2435142"/>
        <a:ext cx="2399612" cy="720000"/>
      </dsp:txXfrm>
    </dsp:sp>
    <dsp:sp modelId="{EA0A538C-FD16-4A76-A69C-FC16D482F94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1BC7B-40E9-4FF4-BC95-51615A9EA5AB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Beginners find it hard to create a player, platforms, and movement.</a:t>
          </a:r>
        </a:p>
      </dsp:txBody>
      <dsp:txXfrm>
        <a:off x="2898129" y="2435142"/>
        <a:ext cx="2399612" cy="720000"/>
      </dsp:txXfrm>
    </dsp:sp>
    <dsp:sp modelId="{6024FE7F-3861-4973-B436-EEA1DFA7C218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9A114-4C6A-45C6-894A-CE23540D6083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solved this by breaking it into simple steps using Raylib.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72001-58BD-4563-A489-F012711BD8BB}">
      <dsp:nvSpPr>
        <dsp:cNvPr id="0" name=""/>
        <dsp:cNvSpPr/>
      </dsp:nvSpPr>
      <dsp:spPr>
        <a:xfrm>
          <a:off x="0" y="8064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• Learn basics of game development in C using </a:t>
          </a:r>
          <a:r>
            <a:rPr lang="en-US" sz="3100" kern="1200" dirty="0" err="1"/>
            <a:t>Raylib</a:t>
          </a:r>
          <a:endParaRPr lang="en-US" sz="3100" kern="1200" dirty="0"/>
        </a:p>
      </dsp:txBody>
      <dsp:txXfrm>
        <a:off x="83216" y="163860"/>
        <a:ext cx="4833692" cy="1538258"/>
      </dsp:txXfrm>
    </dsp:sp>
    <dsp:sp modelId="{C9C063A4-74E9-4093-8927-432E46F944DD}">
      <dsp:nvSpPr>
        <dsp:cNvPr id="0" name=""/>
        <dsp:cNvSpPr/>
      </dsp:nvSpPr>
      <dsp:spPr>
        <a:xfrm>
          <a:off x="0" y="187461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Create a simple 2D platform game with movement and jumping</a:t>
          </a:r>
        </a:p>
      </dsp:txBody>
      <dsp:txXfrm>
        <a:off x="83216" y="1957830"/>
        <a:ext cx="4833692" cy="1538258"/>
      </dsp:txXfrm>
    </dsp:sp>
    <dsp:sp modelId="{FE4F5F92-0161-474A-A0F0-3B2D0F54F87C}">
      <dsp:nvSpPr>
        <dsp:cNvPr id="0" name=""/>
        <dsp:cNvSpPr/>
      </dsp:nvSpPr>
      <dsp:spPr>
        <a:xfrm>
          <a:off x="0" y="3668585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Understand sprites, tilemaps, and collision detection</a:t>
          </a:r>
        </a:p>
      </dsp:txBody>
      <dsp:txXfrm>
        <a:off x="83216" y="3751801"/>
        <a:ext cx="4833692" cy="1538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FA9FB-7925-43CA-B3BB-0FECE5D24B5F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28AF58-4C22-4D81-9123-38B7476A2053}">
      <dsp:nvSpPr>
        <dsp:cNvPr id="0" name=""/>
        <dsp:cNvSpPr/>
      </dsp:nvSpPr>
      <dsp:spPr>
        <a:xfrm>
          <a:off x="0" y="665"/>
          <a:ext cx="5000124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Step 1: Setup and Assets</a:t>
          </a:r>
        </a:p>
      </dsp:txBody>
      <dsp:txXfrm>
        <a:off x="0" y="665"/>
        <a:ext cx="5000124" cy="605843"/>
      </dsp:txXfrm>
    </dsp:sp>
    <dsp:sp modelId="{7CFB4433-2D11-44C8-936B-9E772D5C76B1}">
      <dsp:nvSpPr>
        <dsp:cNvPr id="0" name=""/>
        <dsp:cNvSpPr/>
      </dsp:nvSpPr>
      <dsp:spPr>
        <a:xfrm>
          <a:off x="0" y="606508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5A75BB-9F75-42BF-AD0A-04B26BF54EFE}">
      <dsp:nvSpPr>
        <dsp:cNvPr id="0" name=""/>
        <dsp:cNvSpPr/>
      </dsp:nvSpPr>
      <dsp:spPr>
        <a:xfrm>
          <a:off x="0" y="606508"/>
          <a:ext cx="5000124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Add sprites and tilemaps</a:t>
          </a:r>
        </a:p>
      </dsp:txBody>
      <dsp:txXfrm>
        <a:off x="0" y="606508"/>
        <a:ext cx="5000124" cy="605843"/>
      </dsp:txXfrm>
    </dsp:sp>
    <dsp:sp modelId="{620CFE88-F6CE-4BB5-BE41-235AE2052AD0}">
      <dsp:nvSpPr>
        <dsp:cNvPr id="0" name=""/>
        <dsp:cNvSpPr/>
      </dsp:nvSpPr>
      <dsp:spPr>
        <a:xfrm>
          <a:off x="0" y="1212352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17FC72-ED9A-4F5F-B7AA-ECEF768836D9}">
      <dsp:nvSpPr>
        <dsp:cNvPr id="0" name=""/>
        <dsp:cNvSpPr/>
      </dsp:nvSpPr>
      <dsp:spPr>
        <a:xfrm>
          <a:off x="0" y="1212352"/>
          <a:ext cx="5000124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Define functions and values</a:t>
          </a:r>
        </a:p>
      </dsp:txBody>
      <dsp:txXfrm>
        <a:off x="0" y="1212352"/>
        <a:ext cx="5000124" cy="605843"/>
      </dsp:txXfrm>
    </dsp:sp>
    <dsp:sp modelId="{E1F17E54-0A27-4A09-88C1-F98F503BC6E2}">
      <dsp:nvSpPr>
        <dsp:cNvPr id="0" name=""/>
        <dsp:cNvSpPr/>
      </dsp:nvSpPr>
      <dsp:spPr>
        <a:xfrm>
          <a:off x="0" y="1818195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DABD1-A4CE-4B7F-B6D3-EC01ED82C256}">
      <dsp:nvSpPr>
        <dsp:cNvPr id="0" name=""/>
        <dsp:cNvSpPr/>
      </dsp:nvSpPr>
      <dsp:spPr>
        <a:xfrm>
          <a:off x="0" y="1818195"/>
          <a:ext cx="5000124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Step 2: Game World</a:t>
          </a:r>
        </a:p>
      </dsp:txBody>
      <dsp:txXfrm>
        <a:off x="0" y="1818195"/>
        <a:ext cx="5000124" cy="605843"/>
      </dsp:txXfrm>
    </dsp:sp>
    <dsp:sp modelId="{8CD60158-81C3-41B1-916F-D4CBB6CD1F8D}">
      <dsp:nvSpPr>
        <dsp:cNvPr id="0" name=""/>
        <dsp:cNvSpPr/>
      </dsp:nvSpPr>
      <dsp:spPr>
        <a:xfrm>
          <a:off x="0" y="2424038"/>
          <a:ext cx="500012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CDFAF9-9790-4034-8C9D-3957E55E8D80}">
      <dsp:nvSpPr>
        <dsp:cNvPr id="0" name=""/>
        <dsp:cNvSpPr/>
      </dsp:nvSpPr>
      <dsp:spPr>
        <a:xfrm>
          <a:off x="0" y="2424038"/>
          <a:ext cx="5000124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Create platforms using tilemaps</a:t>
          </a:r>
        </a:p>
      </dsp:txBody>
      <dsp:txXfrm>
        <a:off x="0" y="2424038"/>
        <a:ext cx="5000124" cy="605843"/>
      </dsp:txXfrm>
    </dsp:sp>
    <dsp:sp modelId="{45D38D40-426F-479B-85B5-FC188093A2BB}">
      <dsp:nvSpPr>
        <dsp:cNvPr id="0" name=""/>
        <dsp:cNvSpPr/>
      </dsp:nvSpPr>
      <dsp:spPr>
        <a:xfrm>
          <a:off x="0" y="3029881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AA03E8-6417-42CE-8E11-553C411FF567}">
      <dsp:nvSpPr>
        <dsp:cNvPr id="0" name=""/>
        <dsp:cNvSpPr/>
      </dsp:nvSpPr>
      <dsp:spPr>
        <a:xfrm>
          <a:off x="0" y="3029881"/>
          <a:ext cx="5000124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Draw player and platforms with Raylib</a:t>
          </a:r>
        </a:p>
      </dsp:txBody>
      <dsp:txXfrm>
        <a:off x="0" y="3029881"/>
        <a:ext cx="5000124" cy="605843"/>
      </dsp:txXfrm>
    </dsp:sp>
    <dsp:sp modelId="{F9B5A697-E08D-4206-834A-7DCE8F82C80E}">
      <dsp:nvSpPr>
        <dsp:cNvPr id="0" name=""/>
        <dsp:cNvSpPr/>
      </dsp:nvSpPr>
      <dsp:spPr>
        <a:xfrm>
          <a:off x="0" y="3635724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D17637-A2BF-44D9-BF6D-1F342532ECEE}">
      <dsp:nvSpPr>
        <dsp:cNvPr id="0" name=""/>
        <dsp:cNvSpPr/>
      </dsp:nvSpPr>
      <dsp:spPr>
        <a:xfrm>
          <a:off x="0" y="3635724"/>
          <a:ext cx="5000124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Step 3: Player Movement</a:t>
          </a:r>
        </a:p>
      </dsp:txBody>
      <dsp:txXfrm>
        <a:off x="0" y="3635724"/>
        <a:ext cx="5000124" cy="605843"/>
      </dsp:txXfrm>
    </dsp:sp>
    <dsp:sp modelId="{ADE3D3D3-E9AA-4C14-8BCC-F73D25FF5E40}">
      <dsp:nvSpPr>
        <dsp:cNvPr id="0" name=""/>
        <dsp:cNvSpPr/>
      </dsp:nvSpPr>
      <dsp:spPr>
        <a:xfrm>
          <a:off x="0" y="4241567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E7FA85-CCEE-4C4E-89D9-F6F390DC953F}">
      <dsp:nvSpPr>
        <dsp:cNvPr id="0" name=""/>
        <dsp:cNvSpPr/>
      </dsp:nvSpPr>
      <dsp:spPr>
        <a:xfrm>
          <a:off x="0" y="4241567"/>
          <a:ext cx="5000124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Move left, right, and jump</a:t>
          </a:r>
        </a:p>
      </dsp:txBody>
      <dsp:txXfrm>
        <a:off x="0" y="4241567"/>
        <a:ext cx="5000124" cy="605843"/>
      </dsp:txXfrm>
    </dsp:sp>
    <dsp:sp modelId="{30C35442-91E9-46D1-8834-188F7FF376B1}">
      <dsp:nvSpPr>
        <dsp:cNvPr id="0" name=""/>
        <dsp:cNvSpPr/>
      </dsp:nvSpPr>
      <dsp:spPr>
        <a:xfrm>
          <a:off x="0" y="4847411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DC9B25-79E8-46E3-AC6C-3A193F4616DD}">
      <dsp:nvSpPr>
        <dsp:cNvPr id="0" name=""/>
        <dsp:cNvSpPr/>
      </dsp:nvSpPr>
      <dsp:spPr>
        <a:xfrm>
          <a:off x="0" y="4847411"/>
          <a:ext cx="5000124" cy="605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Add hitbox for collision</a:t>
          </a:r>
        </a:p>
      </dsp:txBody>
      <dsp:txXfrm>
        <a:off x="0" y="4847411"/>
        <a:ext cx="5000124" cy="605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D3C59-D3A1-41CC-A2AE-6EB730CD104B}">
      <dsp:nvSpPr>
        <dsp:cNvPr id="0" name=""/>
        <dsp:cNvSpPr/>
      </dsp:nvSpPr>
      <dsp:spPr>
        <a:xfrm>
          <a:off x="1000" y="674149"/>
          <a:ext cx="3901842" cy="2341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 created a simple 2D platform game.</a:t>
          </a:r>
        </a:p>
      </dsp:txBody>
      <dsp:txXfrm>
        <a:off x="1000" y="674149"/>
        <a:ext cx="3901842" cy="2341105"/>
      </dsp:txXfrm>
    </dsp:sp>
    <dsp:sp modelId="{3DF23A05-04C9-4070-A320-A0DB29C487F0}">
      <dsp:nvSpPr>
        <dsp:cNvPr id="0" name=""/>
        <dsp:cNvSpPr/>
      </dsp:nvSpPr>
      <dsp:spPr>
        <a:xfrm>
          <a:off x="4293027" y="674149"/>
          <a:ext cx="3901842" cy="23411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player can move around, jump, and interact with platforms.</a:t>
          </a:r>
        </a:p>
      </dsp:txBody>
      <dsp:txXfrm>
        <a:off x="4293027" y="674149"/>
        <a:ext cx="3901842" cy="23411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057D6-47EB-47C6-8A93-806D511B0BAA}">
      <dsp:nvSpPr>
        <dsp:cNvPr id="0" name=""/>
        <dsp:cNvSpPr/>
      </dsp:nvSpPr>
      <dsp:spPr>
        <a:xfrm>
          <a:off x="0" y="0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 enemies</a:t>
          </a:r>
        </a:p>
      </dsp:txBody>
      <dsp:txXfrm>
        <a:off x="19451" y="19451"/>
        <a:ext cx="5516512" cy="625190"/>
      </dsp:txXfrm>
    </dsp:sp>
    <dsp:sp modelId="{7C6BB3AC-5BE5-496A-AC75-2F54F79B2780}">
      <dsp:nvSpPr>
        <dsp:cNvPr id="0" name=""/>
        <dsp:cNvSpPr/>
      </dsp:nvSpPr>
      <dsp:spPr>
        <a:xfrm>
          <a:off x="471262" y="756328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 scoring system</a:t>
          </a:r>
        </a:p>
      </dsp:txBody>
      <dsp:txXfrm>
        <a:off x="490713" y="775779"/>
        <a:ext cx="5368995" cy="625190"/>
      </dsp:txXfrm>
    </dsp:sp>
    <dsp:sp modelId="{98422D81-A6AA-4683-AC17-9B81C7CD1705}">
      <dsp:nvSpPr>
        <dsp:cNvPr id="0" name=""/>
        <dsp:cNvSpPr/>
      </dsp:nvSpPr>
      <dsp:spPr>
        <a:xfrm>
          <a:off x="942525" y="1512656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Multiple levels with difficulty</a:t>
          </a:r>
        </a:p>
      </dsp:txBody>
      <dsp:txXfrm>
        <a:off x="961976" y="1532107"/>
        <a:ext cx="5368995" cy="625190"/>
      </dsp:txXfrm>
    </dsp:sp>
    <dsp:sp modelId="{F573F338-34D6-4A4A-B2F4-C9BE9EB6CAFD}">
      <dsp:nvSpPr>
        <dsp:cNvPr id="0" name=""/>
        <dsp:cNvSpPr/>
      </dsp:nvSpPr>
      <dsp:spPr>
        <a:xfrm>
          <a:off x="1413787" y="2268984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Sound effects and background music</a:t>
          </a:r>
        </a:p>
      </dsp:txBody>
      <dsp:txXfrm>
        <a:off x="1433238" y="2288435"/>
        <a:ext cx="5368995" cy="625190"/>
      </dsp:txXfrm>
    </dsp:sp>
    <dsp:sp modelId="{DA6D8446-24FC-40D3-BB0E-88AD6DD481A8}">
      <dsp:nvSpPr>
        <dsp:cNvPr id="0" name=""/>
        <dsp:cNvSpPr/>
      </dsp:nvSpPr>
      <dsp:spPr>
        <a:xfrm>
          <a:off x="1885050" y="3025312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Better graphics and animations</a:t>
          </a:r>
        </a:p>
      </dsp:txBody>
      <dsp:txXfrm>
        <a:off x="1904501" y="3044763"/>
        <a:ext cx="5368995" cy="625190"/>
      </dsp:txXfrm>
    </dsp:sp>
    <dsp:sp modelId="{7644D0CE-4548-4B7E-84FF-701311901E5F}">
      <dsp:nvSpPr>
        <dsp:cNvPr id="0" name=""/>
        <dsp:cNvSpPr/>
      </dsp:nvSpPr>
      <dsp:spPr>
        <a:xfrm>
          <a:off x="5879160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976283" y="485156"/>
        <a:ext cx="237414" cy="324824"/>
      </dsp:txXfrm>
    </dsp:sp>
    <dsp:sp modelId="{4A78BB19-6F80-4EBF-A8BD-C95464384450}">
      <dsp:nvSpPr>
        <dsp:cNvPr id="0" name=""/>
        <dsp:cNvSpPr/>
      </dsp:nvSpPr>
      <dsp:spPr>
        <a:xfrm>
          <a:off x="6350422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447545" y="1241484"/>
        <a:ext cx="237414" cy="324824"/>
      </dsp:txXfrm>
    </dsp:sp>
    <dsp:sp modelId="{DD7F5C14-BE28-41DE-9D66-A93C88455535}">
      <dsp:nvSpPr>
        <dsp:cNvPr id="0" name=""/>
        <dsp:cNvSpPr/>
      </dsp:nvSpPr>
      <dsp:spPr>
        <a:xfrm>
          <a:off x="6821685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8808" y="1986744"/>
        <a:ext cx="237414" cy="324824"/>
      </dsp:txXfrm>
    </dsp:sp>
    <dsp:sp modelId="{DAA071D1-D08A-47A4-9E77-347CF3E99A43}">
      <dsp:nvSpPr>
        <dsp:cNvPr id="0" name=""/>
        <dsp:cNvSpPr/>
      </dsp:nvSpPr>
      <dsp:spPr>
        <a:xfrm>
          <a:off x="729294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90071" y="2750451"/>
        <a:ext cx="237414" cy="324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166DA-AAFF-4964-98AB-55D3E2F35B05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30959-2D8B-404A-891E-661956A2C5FC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project helped us learn Raylib with C.</a:t>
          </a:r>
        </a:p>
      </dsp:txBody>
      <dsp:txXfrm>
        <a:off x="298991" y="1277365"/>
        <a:ext cx="2219346" cy="1377989"/>
      </dsp:txXfrm>
    </dsp:sp>
    <dsp:sp modelId="{86786063-A6FB-4599-B1C7-9D203E573111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07B67-3194-46C1-9B1B-2E5B51C870D2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understood game basics like sprites, drawing, and collision.</a:t>
          </a:r>
        </a:p>
      </dsp:txBody>
      <dsp:txXfrm>
        <a:off x="3116322" y="1277365"/>
        <a:ext cx="2219346" cy="1377989"/>
      </dsp:txXfrm>
    </dsp:sp>
    <dsp:sp modelId="{E30A54C1-F045-47F5-B40E-0B186983C694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08C7F-F719-428D-BC3C-0064FE85229F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good introduction to 2D platform game development.</a:t>
          </a:r>
        </a:p>
      </dsp:txBody>
      <dsp:txXfrm>
        <a:off x="5933653" y="1277365"/>
        <a:ext cx="2219346" cy="137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PF LAB PROJECT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(2D Platform Game with </a:t>
            </a:r>
            <a:r>
              <a:rPr lang="en-US" sz="4200">
                <a:solidFill>
                  <a:srgbClr val="FFFFFF"/>
                </a:solidFill>
              </a:rPr>
              <a:t>Raylib)</a:t>
            </a: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BSE(1-b)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Adnan Ahmed (25K-3007)</a:t>
            </a:r>
          </a:p>
          <a:p>
            <a:pPr algn="l">
              <a:lnSpc>
                <a:spcPct val="90000"/>
              </a:lnSpc>
            </a:pPr>
            <a:r>
              <a:rPr lang="en-US" sz="2700" err="1"/>
              <a:t>Hunzala</a:t>
            </a:r>
            <a:r>
              <a:rPr lang="en-US" sz="2700"/>
              <a:t> Ahmed (25K-3089)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38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4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56937-5CDE-E86E-3C28-F806A7457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9014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1A1BD42-9C1B-4EAE-10EB-E04EE9999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56373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26C69A-4A1E-F74C-6821-51ECA293A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06077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672001-58BD-4563-A489-F012711BD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75672001-58BD-4563-A489-F012711BD8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75672001-58BD-4563-A489-F012711BD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75672001-58BD-4563-A489-F012711BD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C063A4-74E9-4093-8927-432E46F94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C9C063A4-74E9-4093-8927-432E46F944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C9C063A4-74E9-4093-8927-432E46F94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C9C063A4-74E9-4093-8927-432E46F94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4F5F92-0161-474A-A0F0-3B2D0F54F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FE4F5F92-0161-474A-A0F0-3B2D0F54F8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FE4F5F92-0161-474A-A0F0-3B2D0F54F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FE4F5F92-0161-474A-A0F0-3B2D0F54F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Project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0489FD-7566-6EA8-F168-9BBB07498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35163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9FA9FB-7925-43CA-B3BB-0FECE5D24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D29FA9FB-7925-43CA-B3BB-0FECE5D24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graphicEl>
                                              <a:dgm id="{D29FA9FB-7925-43CA-B3BB-0FECE5D24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D29FA9FB-7925-43CA-B3BB-0FECE5D24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28AF58-4C22-4D81-9123-38B7476A2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0328AF58-4C22-4D81-9123-38B7476A2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0328AF58-4C22-4D81-9123-38B7476A2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0328AF58-4C22-4D81-9123-38B7476A2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FB4433-2D11-44C8-936B-9E772D5C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7CFB4433-2D11-44C8-936B-9E772D5C7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graphicEl>
                                              <a:dgm id="{7CFB4433-2D11-44C8-936B-9E772D5C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7CFB4433-2D11-44C8-936B-9E772D5C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5A75BB-9F75-42BF-AD0A-04B26BF54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3E5A75BB-9F75-42BF-AD0A-04B26BF54E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3E5A75BB-9F75-42BF-AD0A-04B26BF54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3E5A75BB-9F75-42BF-AD0A-04B26BF54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0CFE88-F6CE-4BB5-BE41-235AE2052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620CFE88-F6CE-4BB5-BE41-235AE2052A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620CFE88-F6CE-4BB5-BE41-235AE2052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620CFE88-F6CE-4BB5-BE41-235AE2052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817FC72-ED9A-4F5F-B7AA-ECEF76883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4817FC72-ED9A-4F5F-B7AA-ECEF768836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4817FC72-ED9A-4F5F-B7AA-ECEF76883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4817FC72-ED9A-4F5F-B7AA-ECEF76883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17E54-0A27-4A09-88C1-F98F503BC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graphicEl>
                                              <a:dgm id="{E1F17E54-0A27-4A09-88C1-F98F503BC6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E1F17E54-0A27-4A09-88C1-F98F503BC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E1F17E54-0A27-4A09-88C1-F98F503BC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DABD1-A4CE-4B7F-B6D3-EC01ED82C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graphicEl>
                                              <a:dgm id="{5B9DABD1-A4CE-4B7F-B6D3-EC01ED82C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graphicEl>
                                              <a:dgm id="{5B9DABD1-A4CE-4B7F-B6D3-EC01ED82C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graphicEl>
                                              <a:dgm id="{5B9DABD1-A4CE-4B7F-B6D3-EC01ED82C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D60158-81C3-41B1-916F-D4CBB6CD1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graphicEl>
                                              <a:dgm id="{8CD60158-81C3-41B1-916F-D4CBB6CD1F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8CD60158-81C3-41B1-916F-D4CBB6CD1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8CD60158-81C3-41B1-916F-D4CBB6CD1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CDFAF9-9790-4034-8C9D-3957E55E8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graphicEl>
                                              <a:dgm id="{41CDFAF9-9790-4034-8C9D-3957E55E8D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graphicEl>
                                              <a:dgm id="{41CDFAF9-9790-4034-8C9D-3957E55E8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graphicEl>
                                              <a:dgm id="{41CDFAF9-9790-4034-8C9D-3957E55E8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D38D40-426F-479B-85B5-FC188093A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graphicEl>
                                              <a:dgm id="{45D38D40-426F-479B-85B5-FC188093A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graphicEl>
                                              <a:dgm id="{45D38D40-426F-479B-85B5-FC188093A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graphicEl>
                                              <a:dgm id="{45D38D40-426F-479B-85B5-FC188093A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5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AA03E8-6417-42CE-8E11-553C411FF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graphicEl>
                                              <a:dgm id="{B2AA03E8-6417-42CE-8E11-553C411FF5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graphicEl>
                                              <a:dgm id="{B2AA03E8-6417-42CE-8E11-553C411FF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graphicEl>
                                              <a:dgm id="{B2AA03E8-6417-42CE-8E11-553C411FF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B5A697-E08D-4206-834A-7DCE8F82C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graphicEl>
                                              <a:dgm id="{F9B5A697-E08D-4206-834A-7DCE8F82C8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graphicEl>
                                              <a:dgm id="{F9B5A697-E08D-4206-834A-7DCE8F82C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graphicEl>
                                              <a:dgm id="{F9B5A697-E08D-4206-834A-7DCE8F82C8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D17637-A2BF-44D9-BF6D-1F342532E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>
                                            <p:graphicEl>
                                              <a:dgm id="{1BD17637-A2BF-44D9-BF6D-1F342532EC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graphicEl>
                                              <a:dgm id="{1BD17637-A2BF-44D9-BF6D-1F342532E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graphicEl>
                                              <a:dgm id="{1BD17637-A2BF-44D9-BF6D-1F342532EC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E3D3D3-E9AA-4C14-8BCC-F73D25FF5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graphicEl>
                                              <a:dgm id="{ADE3D3D3-E9AA-4C14-8BCC-F73D25FF5E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graphicEl>
                                              <a:dgm id="{ADE3D3D3-E9AA-4C14-8BCC-F73D25FF5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graphicEl>
                                              <a:dgm id="{ADE3D3D3-E9AA-4C14-8BCC-F73D25FF5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E7FA85-CCEE-4C4E-89D9-F6F390DC9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">
                                            <p:graphicEl>
                                              <a:dgm id="{05E7FA85-CCEE-4C4E-89D9-F6F390DC95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graphicEl>
                                              <a:dgm id="{05E7FA85-CCEE-4C4E-89D9-F6F390DC9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graphicEl>
                                              <a:dgm id="{05E7FA85-CCEE-4C4E-89D9-F6F390DC9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C35442-91E9-46D1-8834-188F7FF3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graphicEl>
                                              <a:dgm id="{30C35442-91E9-46D1-8834-188F7FF37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graphicEl>
                                              <a:dgm id="{30C35442-91E9-46D1-8834-188F7FF3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graphicEl>
                                              <a:dgm id="{30C35442-91E9-46D1-8834-188F7FF3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DC9B25-79E8-46E3-AC6C-3A193F461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">
                                            <p:graphicEl>
                                              <a:dgm id="{F8DC9B25-79E8-46E3-AC6C-3A193F4616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graphicEl>
                                              <a:dgm id="{F8DC9B25-79E8-46E3-AC6C-3A193F461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graphicEl>
                                              <a:dgm id="{F8DC9B25-79E8-46E3-AC6C-3A193F4616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8803AF-8DC5-B27E-7196-DDE5B9BA9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00401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4D3C59-D3A1-41CC-A2AE-6EB730CD1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D04D3C59-D3A1-41CC-A2AE-6EB730CD1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D04D3C59-D3A1-41CC-A2AE-6EB730CD1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F23A05-04C9-4070-A320-A0DB29C48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3DF23A05-04C9-4070-A320-A0DB29C48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3DF23A05-04C9-4070-A320-A0DB29C487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2359E0-2770-160B-B901-3C0F15B14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82794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F057D6-47EB-47C6-8A93-806D511B0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B1F057D6-47EB-47C6-8A93-806D511B0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B1F057D6-47EB-47C6-8A93-806D511B0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44D0CE-4548-4B7E-84FF-701311901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7644D0CE-4548-4B7E-84FF-701311901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7644D0CE-4548-4B7E-84FF-701311901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6BB3AC-5BE5-496A-AC75-2F54F79B2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7C6BB3AC-5BE5-496A-AC75-2F54F79B2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7C6BB3AC-5BE5-496A-AC75-2F54F79B2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78BB19-6F80-4EBF-A8BD-C95464384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4A78BB19-6F80-4EBF-A8BD-C95464384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4A78BB19-6F80-4EBF-A8BD-C95464384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8422D81-A6AA-4683-AC17-9B81C7CD1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98422D81-A6AA-4683-AC17-9B81C7CD1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98422D81-A6AA-4683-AC17-9B81C7CD1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7F5C14-BE28-41DE-9D66-A93C8845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DD7F5C14-BE28-41DE-9D66-A93C8845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DD7F5C14-BE28-41DE-9D66-A93C88455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73F338-34D6-4A4A-B2F4-C9BE9EB6C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F573F338-34D6-4A4A-B2F4-C9BE9EB6C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F573F338-34D6-4A4A-B2F4-C9BE9EB6CA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A071D1-D08A-47A4-9E77-347CF3E9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DAA071D1-D08A-47A4-9E77-347CF3E9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DAA071D1-D08A-47A4-9E77-347CF3E99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6D8446-24FC-40D3-BB0E-88AD6DD48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DA6D8446-24FC-40D3-BB0E-88AD6DD48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DA6D8446-24FC-40D3-BB0E-88AD6DD48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AA39239-92D6-7B22-0AE3-04B66363C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05897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A5166DA-AAFF-4964-98AB-55D3E2F35B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graphicEl>
                                              <a:dgm id="{4A5166DA-AAFF-4964-98AB-55D3E2F35B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graphicEl>
                                              <a:dgm id="{4A5166DA-AAFF-4964-98AB-55D3E2F35B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graphicEl>
                                              <a:dgm id="{4A5166DA-AAFF-4964-98AB-55D3E2F35B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D330959-2D8B-404A-891E-661956A2C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graphicEl>
                                              <a:dgm id="{6D330959-2D8B-404A-891E-661956A2C5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graphicEl>
                                              <a:dgm id="{6D330959-2D8B-404A-891E-661956A2C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graphicEl>
                                              <a:dgm id="{6D330959-2D8B-404A-891E-661956A2C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86786063-A6FB-4599-B1C7-9D203E573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graphicEl>
                                              <a:dgm id="{86786063-A6FB-4599-B1C7-9D203E5731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graphicEl>
                                              <a:dgm id="{86786063-A6FB-4599-B1C7-9D203E573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graphicEl>
                                              <a:dgm id="{86786063-A6FB-4599-B1C7-9D203E573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B807B67-3194-46C1-9B1B-2E5B51C87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graphicEl>
                                              <a:dgm id="{EB807B67-3194-46C1-9B1B-2E5B51C87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graphicEl>
                                              <a:dgm id="{EB807B67-3194-46C1-9B1B-2E5B51C87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graphicEl>
                                              <a:dgm id="{EB807B67-3194-46C1-9B1B-2E5B51C87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E30A54C1-F045-47F5-B40E-0B186983C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graphicEl>
                                              <a:dgm id="{E30A54C1-F045-47F5-B40E-0B186983C6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graphicEl>
                                              <a:dgm id="{E30A54C1-F045-47F5-B40E-0B186983C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graphicEl>
                                              <a:dgm id="{E30A54C1-F045-47F5-B40E-0B186983C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50008C7F-F719-428D-BC3C-0064FE852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graphicEl>
                                              <a:dgm id="{50008C7F-F719-428D-BC3C-0064FE8522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graphicEl>
                                              <a:dgm id="{50008C7F-F719-428D-BC3C-0064FE852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graphicEl>
                                              <a:dgm id="{50008C7F-F719-428D-BC3C-0064FE8522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258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PF LAB PROJECT (2D Platform Game with Raylib)</vt:lpstr>
      <vt:lpstr>Introduction</vt:lpstr>
      <vt:lpstr>Problem Statement</vt:lpstr>
      <vt:lpstr>Objectives</vt:lpstr>
      <vt:lpstr>Project Information</vt:lpstr>
      <vt:lpstr>Results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Adnan Ahmed</dc:creator>
  <cp:keywords/>
  <dc:description>generated using python-pptx</dc:description>
  <cp:lastModifiedBy>Anam Musawwer</cp:lastModifiedBy>
  <cp:revision>8</cp:revision>
  <dcterms:created xsi:type="dcterms:W3CDTF">2013-01-27T09:14:16Z</dcterms:created>
  <dcterms:modified xsi:type="dcterms:W3CDTF">2025-10-03T15:00:40Z</dcterms:modified>
  <cp:category/>
</cp:coreProperties>
</file>