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58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9C"/>
    <a:srgbClr val="FF5050"/>
    <a:srgbClr val="006599"/>
    <a:srgbClr val="599CBD"/>
    <a:srgbClr val="FFCC00"/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25" autoAdjust="0"/>
    <p:restoredTop sz="91985" autoAdjust="0"/>
  </p:normalViewPr>
  <p:slideViewPr>
    <p:cSldViewPr snapToGrid="0">
      <p:cViewPr varScale="1">
        <p:scale>
          <a:sx n="78" d="100"/>
          <a:sy n="78" d="100"/>
        </p:scale>
        <p:origin x="-1182" y="-96"/>
      </p:cViewPr>
      <p:guideLst>
        <p:guide orient="horz" pos="21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-2844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025472-E560-4128-B375-84DA9A1595A5}" type="doc">
      <dgm:prSet loTypeId="urn:microsoft.com/office/officeart/2005/8/layout/h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059E2DB-74E0-4E91-8422-9F312B409A25}">
      <dgm:prSet phldrT="[文本]"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altLang="zh-CN" sz="1800" b="1" dirty="0" err="1" smtClean="0"/>
            <a:t>系统登录</a:t>
          </a:r>
          <a:r>
            <a:rPr lang="zh-CN" altLang="en-US" sz="1800" b="1" dirty="0" smtClean="0"/>
            <a:t>模块</a:t>
          </a:r>
          <a:endParaRPr lang="zh-CN" altLang="en-US" sz="1800" b="1" dirty="0"/>
        </a:p>
      </dgm:t>
    </dgm:pt>
    <dgm:pt modelId="{A0EFFE23-FD1D-47EC-888C-5FFA4C6A11DA}" type="parTrans" cxnId="{CE430D5B-8A6D-465E-A06C-5A906E4F1A04}">
      <dgm:prSet/>
      <dgm:spPr/>
      <dgm:t>
        <a:bodyPr/>
        <a:lstStyle/>
        <a:p>
          <a:endParaRPr lang="zh-CN" altLang="en-US" sz="1800" b="1"/>
        </a:p>
      </dgm:t>
    </dgm:pt>
    <dgm:pt modelId="{63BDD1E2-4C0A-4C68-85F4-72D45B20F891}" type="sibTrans" cxnId="{CE430D5B-8A6D-465E-A06C-5A906E4F1A04}">
      <dgm:prSet/>
      <dgm:spPr/>
      <dgm:t>
        <a:bodyPr/>
        <a:lstStyle/>
        <a:p>
          <a:endParaRPr lang="zh-CN" altLang="en-US" sz="1800" b="1"/>
        </a:p>
      </dgm:t>
    </dgm:pt>
    <dgm:pt modelId="{3CFB3613-1BE3-40C1-A6B7-48C43CADC5E5}">
      <dgm:prSet custT="1"/>
      <dgm:spPr/>
      <dgm:t>
        <a:bodyPr/>
        <a:lstStyle/>
        <a:p>
          <a:r>
            <a:rPr lang="zh-CN" altLang="en-US" sz="1800" b="1" dirty="0" smtClean="0"/>
            <a:t>登陆功能</a:t>
          </a:r>
          <a:endParaRPr lang="en-US" altLang="zh-CN" sz="1800" b="1" dirty="0" smtClean="0"/>
        </a:p>
      </dgm:t>
    </dgm:pt>
    <dgm:pt modelId="{45E94AB0-7E46-410A-B81B-5ACF209D77B3}" type="parTrans" cxnId="{279B0027-B0E1-4A82-B881-E9BF9B07F41F}">
      <dgm:prSet/>
      <dgm:spPr/>
      <dgm:t>
        <a:bodyPr/>
        <a:lstStyle/>
        <a:p>
          <a:endParaRPr lang="zh-CN" altLang="en-US" sz="1800" b="1"/>
        </a:p>
      </dgm:t>
    </dgm:pt>
    <dgm:pt modelId="{7D58412D-1E66-42D4-B53D-1954D0B174EA}" type="sibTrans" cxnId="{279B0027-B0E1-4A82-B881-E9BF9B07F41F}">
      <dgm:prSet/>
      <dgm:spPr/>
      <dgm:t>
        <a:bodyPr/>
        <a:lstStyle/>
        <a:p>
          <a:endParaRPr lang="zh-CN" altLang="en-US" sz="1800" b="1"/>
        </a:p>
      </dgm:t>
    </dgm:pt>
    <dgm:pt modelId="{CF95743E-9EE6-4AD1-9CCE-D7715B21B11C}">
      <dgm:prSet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zh-CN" altLang="en-US" sz="1800" b="1" dirty="0" smtClean="0"/>
            <a:t>会员信息管理模块</a:t>
          </a:r>
          <a:endParaRPr lang="zh-CN" altLang="en-US" sz="1800" b="1" dirty="0"/>
        </a:p>
      </dgm:t>
    </dgm:pt>
    <dgm:pt modelId="{43CAA6E0-5EB9-4D59-8676-F86C71023FDD}" type="parTrans" cxnId="{9CFB876A-AB48-4A43-8AD7-1819760BC798}">
      <dgm:prSet/>
      <dgm:spPr/>
      <dgm:t>
        <a:bodyPr/>
        <a:lstStyle/>
        <a:p>
          <a:endParaRPr lang="zh-CN" altLang="en-US" sz="1800" b="1"/>
        </a:p>
      </dgm:t>
    </dgm:pt>
    <dgm:pt modelId="{C5027AD8-44A6-4309-AED3-B6EE422E5D83}" type="sibTrans" cxnId="{9CFB876A-AB48-4A43-8AD7-1819760BC798}">
      <dgm:prSet/>
      <dgm:spPr/>
      <dgm:t>
        <a:bodyPr/>
        <a:lstStyle/>
        <a:p>
          <a:endParaRPr lang="zh-CN" altLang="en-US" sz="1800" b="1"/>
        </a:p>
      </dgm:t>
    </dgm:pt>
    <dgm:pt modelId="{CBE92C1D-1D4A-4CD8-82C0-E135125D967F}">
      <dgm:prSet custT="1"/>
      <dgm:spPr/>
      <dgm:t>
        <a:bodyPr/>
        <a:lstStyle/>
        <a:p>
          <a:pPr marL="0" marR="0" lvl="2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CN" sz="1800" b="1" dirty="0" err="1" smtClean="0"/>
            <a:t>显示所有会员信息</a:t>
          </a:r>
          <a:endParaRPr lang="zh-CN" altLang="en-US" sz="1800" b="1" dirty="0"/>
        </a:p>
      </dgm:t>
    </dgm:pt>
    <dgm:pt modelId="{12FD9AB6-1DF0-45D0-9AA9-FCC47424129B}" type="parTrans" cxnId="{32064B45-9BED-4C39-8873-73528FD74239}">
      <dgm:prSet/>
      <dgm:spPr/>
      <dgm:t>
        <a:bodyPr/>
        <a:lstStyle/>
        <a:p>
          <a:endParaRPr lang="zh-CN" altLang="en-US" sz="1800" b="1"/>
        </a:p>
      </dgm:t>
    </dgm:pt>
    <dgm:pt modelId="{2A454B39-E8D5-46BB-B8D6-01FEAD60FFCE}" type="sibTrans" cxnId="{32064B45-9BED-4C39-8873-73528FD74239}">
      <dgm:prSet/>
      <dgm:spPr/>
      <dgm:t>
        <a:bodyPr/>
        <a:lstStyle/>
        <a:p>
          <a:endParaRPr lang="zh-CN" altLang="en-US" sz="1800" b="1"/>
        </a:p>
      </dgm:t>
    </dgm:pt>
    <dgm:pt modelId="{E718176E-E90B-485F-A970-B10120D76C9C}">
      <dgm:prSet custT="1"/>
      <dgm:spPr/>
      <dgm:t>
        <a:bodyPr/>
        <a:lstStyle/>
        <a:p>
          <a:pPr marL="0" marR="0" lvl="2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CN" sz="1800" b="1" dirty="0" err="1" smtClean="0"/>
            <a:t>统计会员年龄层次</a:t>
          </a:r>
          <a:endParaRPr lang="zh-CN" altLang="en-US" sz="1800" b="1" dirty="0"/>
        </a:p>
      </dgm:t>
    </dgm:pt>
    <dgm:pt modelId="{FE0CAA40-543B-4B7A-82D4-9ED4C40A98AB}" type="parTrans" cxnId="{70FE80B9-22C8-442B-BA6B-56A21A96A6B2}">
      <dgm:prSet/>
      <dgm:spPr/>
      <dgm:t>
        <a:bodyPr/>
        <a:lstStyle/>
        <a:p>
          <a:endParaRPr lang="zh-CN" altLang="en-US"/>
        </a:p>
      </dgm:t>
    </dgm:pt>
    <dgm:pt modelId="{940B6752-769C-4DF6-87B5-9F0979800E55}" type="sibTrans" cxnId="{70FE80B9-22C8-442B-BA6B-56A21A96A6B2}">
      <dgm:prSet/>
      <dgm:spPr/>
      <dgm:t>
        <a:bodyPr/>
        <a:lstStyle/>
        <a:p>
          <a:endParaRPr lang="zh-CN" altLang="en-US"/>
        </a:p>
      </dgm:t>
    </dgm:pt>
    <dgm:pt modelId="{AA0FD729-9705-4099-81FE-1D2BE85A23B9}">
      <dgm:prSet custT="1"/>
      <dgm:spPr/>
      <dgm:t>
        <a:bodyPr/>
        <a:lstStyle/>
        <a:p>
          <a:pPr marL="0" marR="0" lvl="2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CN" sz="1800" b="1" dirty="0" err="1" smtClean="0"/>
            <a:t>添加会员信息</a:t>
          </a:r>
          <a:endParaRPr lang="zh-CN" altLang="en-US" sz="1800" b="1" dirty="0"/>
        </a:p>
      </dgm:t>
    </dgm:pt>
    <dgm:pt modelId="{70D1361D-670A-463B-B1CB-596DA8860EFB}" type="parTrans" cxnId="{29F609AE-E08D-4E0E-ACF6-71A5DE5B2D01}">
      <dgm:prSet/>
      <dgm:spPr/>
      <dgm:t>
        <a:bodyPr/>
        <a:lstStyle/>
        <a:p>
          <a:endParaRPr lang="zh-CN" altLang="en-US"/>
        </a:p>
      </dgm:t>
    </dgm:pt>
    <dgm:pt modelId="{7D921AEF-5A72-49C5-A4BA-D788315CDE6A}" type="sibTrans" cxnId="{29F609AE-E08D-4E0E-ACF6-71A5DE5B2D01}">
      <dgm:prSet/>
      <dgm:spPr/>
      <dgm:t>
        <a:bodyPr/>
        <a:lstStyle/>
        <a:p>
          <a:endParaRPr lang="zh-CN" altLang="en-US"/>
        </a:p>
      </dgm:t>
    </dgm:pt>
    <dgm:pt modelId="{3F7DE951-B6C8-45CC-942D-32E2E55137A5}">
      <dgm:prSet custT="1"/>
      <dgm:spPr/>
      <dgm:t>
        <a:bodyPr/>
        <a:lstStyle/>
        <a:p>
          <a:pPr marL="0" marR="0" lvl="2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CN" sz="1800" b="1" dirty="0" err="1" smtClean="0"/>
            <a:t>查询会员积分</a:t>
          </a:r>
          <a:endParaRPr lang="zh-CN" altLang="en-US" sz="1800" b="1" dirty="0"/>
        </a:p>
      </dgm:t>
    </dgm:pt>
    <dgm:pt modelId="{CEFD1272-A785-424D-B4D2-723429368668}" type="parTrans" cxnId="{E49E34A0-F37A-4FAB-AABD-D593B597B017}">
      <dgm:prSet/>
      <dgm:spPr/>
      <dgm:t>
        <a:bodyPr/>
        <a:lstStyle/>
        <a:p>
          <a:endParaRPr lang="zh-CN" altLang="en-US"/>
        </a:p>
      </dgm:t>
    </dgm:pt>
    <dgm:pt modelId="{79042E09-AFF2-498F-A353-0DE2816360A5}" type="sibTrans" cxnId="{E49E34A0-F37A-4FAB-AABD-D593B597B017}">
      <dgm:prSet/>
      <dgm:spPr/>
      <dgm:t>
        <a:bodyPr/>
        <a:lstStyle/>
        <a:p>
          <a:endParaRPr lang="zh-CN" altLang="en-US"/>
        </a:p>
      </dgm:t>
    </dgm:pt>
    <dgm:pt modelId="{B530274B-5E51-4698-B867-4C2A3F7CDE23}">
      <dgm:prSet custT="1"/>
      <dgm:spPr/>
      <dgm:t>
        <a:bodyPr/>
        <a:lstStyle/>
        <a:p>
          <a:pPr marL="0" marR="0" lvl="2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CN" sz="1800" b="1" dirty="0" err="1" smtClean="0"/>
            <a:t>系统积分年度升级</a:t>
          </a:r>
          <a:endParaRPr lang="en-US" altLang="zh-CN" sz="1800" b="1" dirty="0" smtClean="0"/>
        </a:p>
      </dgm:t>
    </dgm:pt>
    <dgm:pt modelId="{2F2CFD39-68C4-47BA-9198-4F764F46E79C}" type="parTrans" cxnId="{6BF504B5-BC00-41C7-A2D7-43F84C9B1395}">
      <dgm:prSet/>
      <dgm:spPr/>
      <dgm:t>
        <a:bodyPr/>
        <a:lstStyle/>
        <a:p>
          <a:endParaRPr lang="zh-CN" altLang="en-US"/>
        </a:p>
      </dgm:t>
    </dgm:pt>
    <dgm:pt modelId="{19E88FB9-7C06-4B44-8EB6-A98BA328E212}" type="sibTrans" cxnId="{6BF504B5-BC00-41C7-A2D7-43F84C9B1395}">
      <dgm:prSet/>
      <dgm:spPr/>
      <dgm:t>
        <a:bodyPr/>
        <a:lstStyle/>
        <a:p>
          <a:endParaRPr lang="zh-CN" altLang="en-US"/>
        </a:p>
      </dgm:t>
    </dgm:pt>
    <dgm:pt modelId="{B563128D-74E0-4C6E-981B-B42E5D67DB4C}">
      <dgm:prSet custT="1"/>
      <dgm:spPr/>
      <dgm:t>
        <a:bodyPr/>
        <a:lstStyle/>
        <a:p>
          <a:pPr marL="0" marR="0" lvl="2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zh-CN" altLang="en-US" sz="1800" b="1" dirty="0"/>
        </a:p>
      </dgm:t>
    </dgm:pt>
    <dgm:pt modelId="{C0ACD407-97FB-4CED-87C5-FD62537DE91F}" type="parTrans" cxnId="{7699C322-F56D-46A2-8EDA-66111182B063}">
      <dgm:prSet/>
      <dgm:spPr/>
      <dgm:t>
        <a:bodyPr/>
        <a:lstStyle/>
        <a:p>
          <a:endParaRPr lang="zh-CN" altLang="en-US"/>
        </a:p>
      </dgm:t>
    </dgm:pt>
    <dgm:pt modelId="{E0A0B911-F2EB-4EA9-8EEE-38FDC9EFFF54}" type="sibTrans" cxnId="{7699C322-F56D-46A2-8EDA-66111182B063}">
      <dgm:prSet/>
      <dgm:spPr/>
      <dgm:t>
        <a:bodyPr/>
        <a:lstStyle/>
        <a:p>
          <a:endParaRPr lang="zh-CN" altLang="en-US"/>
        </a:p>
      </dgm:t>
    </dgm:pt>
    <dgm:pt modelId="{A0112FBF-77BA-42BF-8EA5-304CAAA54668}">
      <dgm:prSet custT="1"/>
      <dgm:spPr/>
      <dgm:t>
        <a:bodyPr/>
        <a:lstStyle/>
        <a:p>
          <a:pPr marL="0" marR="0" lvl="2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zh-CN" altLang="en-US" sz="1800" b="1" dirty="0"/>
        </a:p>
      </dgm:t>
    </dgm:pt>
    <dgm:pt modelId="{6BFF479D-3A65-44C1-A3EE-8BEFC3CAE3BE}" type="parTrans" cxnId="{C842434E-EDEA-4C34-B244-89644FD38217}">
      <dgm:prSet/>
      <dgm:spPr/>
      <dgm:t>
        <a:bodyPr/>
        <a:lstStyle/>
        <a:p>
          <a:endParaRPr lang="zh-CN" altLang="en-US"/>
        </a:p>
      </dgm:t>
    </dgm:pt>
    <dgm:pt modelId="{FECCD3B1-0068-4C37-BC64-086C5CCF84E1}" type="sibTrans" cxnId="{C842434E-EDEA-4C34-B244-89644FD38217}">
      <dgm:prSet/>
      <dgm:spPr/>
      <dgm:t>
        <a:bodyPr/>
        <a:lstStyle/>
        <a:p>
          <a:endParaRPr lang="zh-CN" altLang="en-US"/>
        </a:p>
      </dgm:t>
    </dgm:pt>
    <dgm:pt modelId="{C52EF350-D21C-4EAD-A00C-4D104E51B02D}">
      <dgm:prSet custT="1"/>
      <dgm:spPr/>
      <dgm:t>
        <a:bodyPr/>
        <a:lstStyle/>
        <a:p>
          <a:pPr marL="0" marR="0" lvl="2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zh-CN" altLang="en-US" sz="1800" b="1" dirty="0"/>
        </a:p>
      </dgm:t>
    </dgm:pt>
    <dgm:pt modelId="{304EB3ED-D0DF-47EC-8E0B-3E49709FE29B}" type="parTrans" cxnId="{53E7B316-971D-4736-890F-01955F58E600}">
      <dgm:prSet/>
      <dgm:spPr/>
      <dgm:t>
        <a:bodyPr/>
        <a:lstStyle/>
        <a:p>
          <a:endParaRPr lang="zh-CN" altLang="en-US"/>
        </a:p>
      </dgm:t>
    </dgm:pt>
    <dgm:pt modelId="{75DE8059-D19C-4D79-907E-9DE035344D72}" type="sibTrans" cxnId="{53E7B316-971D-4736-890F-01955F58E600}">
      <dgm:prSet/>
      <dgm:spPr/>
      <dgm:t>
        <a:bodyPr/>
        <a:lstStyle/>
        <a:p>
          <a:endParaRPr lang="zh-CN" altLang="en-US"/>
        </a:p>
      </dgm:t>
    </dgm:pt>
    <dgm:pt modelId="{AAD39988-68B5-46CA-9997-E635ED8F7996}">
      <dgm:prSet custT="1"/>
      <dgm:spPr/>
      <dgm:t>
        <a:bodyPr/>
        <a:lstStyle/>
        <a:p>
          <a:pPr marL="0" marR="0" lvl="2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zh-CN" altLang="en-US" sz="1800" b="1" dirty="0"/>
        </a:p>
      </dgm:t>
    </dgm:pt>
    <dgm:pt modelId="{28B44C93-1E50-4112-BD1F-964A3343D35D}" type="parTrans" cxnId="{6AEE94C6-617C-4385-9872-42AB910F66F8}">
      <dgm:prSet/>
      <dgm:spPr/>
      <dgm:t>
        <a:bodyPr/>
        <a:lstStyle/>
        <a:p>
          <a:endParaRPr lang="zh-CN" altLang="en-US"/>
        </a:p>
      </dgm:t>
    </dgm:pt>
    <dgm:pt modelId="{9E137E08-6C87-450C-9C04-C7C0B03751AE}" type="sibTrans" cxnId="{6AEE94C6-617C-4385-9872-42AB910F66F8}">
      <dgm:prSet/>
      <dgm:spPr/>
      <dgm:t>
        <a:bodyPr/>
        <a:lstStyle/>
        <a:p>
          <a:endParaRPr lang="zh-CN" altLang="en-US"/>
        </a:p>
      </dgm:t>
    </dgm:pt>
    <dgm:pt modelId="{6C01D521-E01E-44FB-BCEA-AB8F9E1D0E77}">
      <dgm:prSet custT="1"/>
      <dgm:spPr/>
      <dgm:t>
        <a:bodyPr/>
        <a:lstStyle/>
        <a:p>
          <a:r>
            <a:rPr lang="zh-CN" altLang="en-US" sz="1800" b="1" dirty="0" smtClean="0"/>
            <a:t>修改管理员</a:t>
          </a:r>
          <a:endParaRPr lang="en-US" altLang="zh-CN" sz="1800" b="1" dirty="0" smtClean="0"/>
        </a:p>
      </dgm:t>
    </dgm:pt>
    <dgm:pt modelId="{06A42FBB-1D0D-4F05-830C-DBA9A432094A}" type="parTrans" cxnId="{983F9078-A5A4-408D-BAB0-63E59E2ECA6C}">
      <dgm:prSet/>
      <dgm:spPr/>
      <dgm:t>
        <a:bodyPr/>
        <a:lstStyle/>
        <a:p>
          <a:endParaRPr lang="zh-CN" altLang="en-US"/>
        </a:p>
      </dgm:t>
    </dgm:pt>
    <dgm:pt modelId="{86DF98AB-E20C-49A0-96E3-6C6D3BF28FEB}" type="sibTrans" cxnId="{983F9078-A5A4-408D-BAB0-63E59E2ECA6C}">
      <dgm:prSet/>
      <dgm:spPr/>
      <dgm:t>
        <a:bodyPr/>
        <a:lstStyle/>
        <a:p>
          <a:endParaRPr lang="zh-CN" altLang="en-US"/>
        </a:p>
      </dgm:t>
    </dgm:pt>
    <dgm:pt modelId="{FD36DCA3-23E4-41E4-A61B-91C81055E7A4}">
      <dgm:prSet custT="1"/>
      <dgm:spPr/>
      <dgm:t>
        <a:bodyPr/>
        <a:lstStyle/>
        <a:p>
          <a:endParaRPr lang="en-US" altLang="zh-CN" sz="1800" b="1" dirty="0" smtClean="0"/>
        </a:p>
      </dgm:t>
    </dgm:pt>
    <dgm:pt modelId="{B9D041CF-906E-40EA-9D56-F2C582F1239E}" type="parTrans" cxnId="{261AB2D9-DB90-4975-9F66-C56F49C8D3C0}">
      <dgm:prSet/>
      <dgm:spPr/>
    </dgm:pt>
    <dgm:pt modelId="{FB7FF9CA-8A21-41C3-94B0-860F79112EAF}" type="sibTrans" cxnId="{261AB2D9-DB90-4975-9F66-C56F49C8D3C0}">
      <dgm:prSet/>
      <dgm:spPr/>
    </dgm:pt>
    <dgm:pt modelId="{A0D7BD2F-781C-4B82-B183-37817387938A}" type="pres">
      <dgm:prSet presAssocID="{4C025472-E560-4128-B375-84DA9A1595A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0736E1E-48E2-4B32-ABF5-50D606D09369}" type="pres">
      <dgm:prSet presAssocID="{9059E2DB-74E0-4E91-8422-9F312B409A25}" presName="composite" presStyleCnt="0"/>
      <dgm:spPr/>
      <dgm:t>
        <a:bodyPr/>
        <a:lstStyle/>
        <a:p>
          <a:endParaRPr lang="zh-CN" altLang="en-US"/>
        </a:p>
      </dgm:t>
    </dgm:pt>
    <dgm:pt modelId="{47BE4838-49EC-4E92-8A0A-F8EF871CE2B9}" type="pres">
      <dgm:prSet presAssocID="{9059E2DB-74E0-4E91-8422-9F312B409A25}" presName="parTx" presStyleLbl="alignNode1" presStyleIdx="0" presStyleCnt="2" custScaleX="10379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DF7596F-182A-4265-A416-2F2B367C3504}" type="pres">
      <dgm:prSet presAssocID="{9059E2DB-74E0-4E91-8422-9F312B409A25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3E2A8A-15C9-4F3E-A894-1A2A3E3B7A06}" type="pres">
      <dgm:prSet presAssocID="{63BDD1E2-4C0A-4C68-85F4-72D45B20F891}" presName="space" presStyleCnt="0"/>
      <dgm:spPr/>
      <dgm:t>
        <a:bodyPr/>
        <a:lstStyle/>
        <a:p>
          <a:endParaRPr lang="zh-CN" altLang="en-US"/>
        </a:p>
      </dgm:t>
    </dgm:pt>
    <dgm:pt modelId="{D9D4B75A-69B9-43C4-B097-75F208F55ED3}" type="pres">
      <dgm:prSet presAssocID="{CF95743E-9EE6-4AD1-9CCE-D7715B21B11C}" presName="composite" presStyleCnt="0"/>
      <dgm:spPr/>
      <dgm:t>
        <a:bodyPr/>
        <a:lstStyle/>
        <a:p>
          <a:endParaRPr lang="zh-CN" altLang="en-US"/>
        </a:p>
      </dgm:t>
    </dgm:pt>
    <dgm:pt modelId="{2D5CCF0F-F3E2-4D2F-969F-7DA4D40D1ABD}" type="pres">
      <dgm:prSet presAssocID="{CF95743E-9EE6-4AD1-9CCE-D7715B21B11C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CAFFB9-97B3-4A3C-B7B7-DBFAC8A227D5}" type="pres">
      <dgm:prSet presAssocID="{CF95743E-9EE6-4AD1-9CCE-D7715B21B11C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699C322-F56D-46A2-8EDA-66111182B063}" srcId="{CF95743E-9EE6-4AD1-9CCE-D7715B21B11C}" destId="{B563128D-74E0-4C6E-981B-B42E5D67DB4C}" srcOrd="1" destOrd="0" parTransId="{C0ACD407-97FB-4CED-87C5-FD62537DE91F}" sibTransId="{E0A0B911-F2EB-4EA9-8EEE-38FDC9EFFF54}"/>
    <dgm:cxn modelId="{5C18B207-0793-4BC9-99E2-CD27568EC52B}" type="presOf" srcId="{FD36DCA3-23E4-41E4-A61B-91C81055E7A4}" destId="{DDF7596F-182A-4265-A416-2F2B367C3504}" srcOrd="0" destOrd="1" presId="urn:microsoft.com/office/officeart/2005/8/layout/hList1"/>
    <dgm:cxn modelId="{279B0027-B0E1-4A82-B881-E9BF9B07F41F}" srcId="{9059E2DB-74E0-4E91-8422-9F312B409A25}" destId="{3CFB3613-1BE3-40C1-A6B7-48C43CADC5E5}" srcOrd="0" destOrd="0" parTransId="{45E94AB0-7E46-410A-B81B-5ACF209D77B3}" sibTransId="{7D58412D-1E66-42D4-B53D-1954D0B174EA}"/>
    <dgm:cxn modelId="{8E70EC2E-D72E-4829-9634-5B33B1517EA9}" type="presOf" srcId="{6C01D521-E01E-44FB-BCEA-AB8F9E1D0E77}" destId="{DDF7596F-182A-4265-A416-2F2B367C3504}" srcOrd="0" destOrd="2" presId="urn:microsoft.com/office/officeart/2005/8/layout/hList1"/>
    <dgm:cxn modelId="{261AB2D9-DB90-4975-9F66-C56F49C8D3C0}" srcId="{9059E2DB-74E0-4E91-8422-9F312B409A25}" destId="{FD36DCA3-23E4-41E4-A61B-91C81055E7A4}" srcOrd="1" destOrd="0" parTransId="{B9D041CF-906E-40EA-9D56-F2C582F1239E}" sibTransId="{FB7FF9CA-8A21-41C3-94B0-860F79112EAF}"/>
    <dgm:cxn modelId="{70FE80B9-22C8-442B-BA6B-56A21A96A6B2}" srcId="{CF95743E-9EE6-4AD1-9CCE-D7715B21B11C}" destId="{E718176E-E90B-485F-A970-B10120D76C9C}" srcOrd="2" destOrd="0" parTransId="{FE0CAA40-543B-4B7A-82D4-9ED4C40A98AB}" sibTransId="{940B6752-769C-4DF6-87B5-9F0979800E55}"/>
    <dgm:cxn modelId="{6AEE94C6-617C-4385-9872-42AB910F66F8}" srcId="{CF95743E-9EE6-4AD1-9CCE-D7715B21B11C}" destId="{AAD39988-68B5-46CA-9997-E635ED8F7996}" srcOrd="7" destOrd="0" parTransId="{28B44C93-1E50-4112-BD1F-964A3343D35D}" sibTransId="{9E137E08-6C87-450C-9C04-C7C0B03751AE}"/>
    <dgm:cxn modelId="{53E7B316-971D-4736-890F-01955F58E600}" srcId="{CF95743E-9EE6-4AD1-9CCE-D7715B21B11C}" destId="{C52EF350-D21C-4EAD-A00C-4D104E51B02D}" srcOrd="5" destOrd="0" parTransId="{304EB3ED-D0DF-47EC-8E0B-3E49709FE29B}" sibTransId="{75DE8059-D19C-4D79-907E-9DE035344D72}"/>
    <dgm:cxn modelId="{8D3E7430-7FB3-49E3-BEBA-CD26EA75ACD5}" type="presOf" srcId="{E718176E-E90B-485F-A970-B10120D76C9C}" destId="{B0CAFFB9-97B3-4A3C-B7B7-DBFAC8A227D5}" srcOrd="0" destOrd="2" presId="urn:microsoft.com/office/officeart/2005/8/layout/hList1"/>
    <dgm:cxn modelId="{B5FCBD11-93EF-4EA0-A794-A783983663E1}" type="presOf" srcId="{AAD39988-68B5-46CA-9997-E635ED8F7996}" destId="{B0CAFFB9-97B3-4A3C-B7B7-DBFAC8A227D5}" srcOrd="0" destOrd="7" presId="urn:microsoft.com/office/officeart/2005/8/layout/hList1"/>
    <dgm:cxn modelId="{C1416C36-2C7C-4562-8DA9-F6869DB25860}" type="presOf" srcId="{3F7DE951-B6C8-45CC-942D-32E2E55137A5}" destId="{B0CAFFB9-97B3-4A3C-B7B7-DBFAC8A227D5}" srcOrd="0" destOrd="6" presId="urn:microsoft.com/office/officeart/2005/8/layout/hList1"/>
    <dgm:cxn modelId="{A8214521-5655-4558-BE3B-72C09EC2C5E8}" type="presOf" srcId="{C52EF350-D21C-4EAD-A00C-4D104E51B02D}" destId="{B0CAFFB9-97B3-4A3C-B7B7-DBFAC8A227D5}" srcOrd="0" destOrd="5" presId="urn:microsoft.com/office/officeart/2005/8/layout/hList1"/>
    <dgm:cxn modelId="{32064B45-9BED-4C39-8873-73528FD74239}" srcId="{CF95743E-9EE6-4AD1-9CCE-D7715B21B11C}" destId="{CBE92C1D-1D4A-4CD8-82C0-E135125D967F}" srcOrd="0" destOrd="0" parTransId="{12FD9AB6-1DF0-45D0-9AA9-FCC47424129B}" sibTransId="{2A454B39-E8D5-46BB-B8D6-01FEAD60FFCE}"/>
    <dgm:cxn modelId="{CE430D5B-8A6D-465E-A06C-5A906E4F1A04}" srcId="{4C025472-E560-4128-B375-84DA9A1595A5}" destId="{9059E2DB-74E0-4E91-8422-9F312B409A25}" srcOrd="0" destOrd="0" parTransId="{A0EFFE23-FD1D-47EC-888C-5FFA4C6A11DA}" sibTransId="{63BDD1E2-4C0A-4C68-85F4-72D45B20F891}"/>
    <dgm:cxn modelId="{8B55EA0E-5BAF-4F59-9B0C-EA6076DAF35F}" type="presOf" srcId="{3CFB3613-1BE3-40C1-A6B7-48C43CADC5E5}" destId="{DDF7596F-182A-4265-A416-2F2B367C3504}" srcOrd="0" destOrd="0" presId="urn:microsoft.com/office/officeart/2005/8/layout/hList1"/>
    <dgm:cxn modelId="{9CFB876A-AB48-4A43-8AD7-1819760BC798}" srcId="{4C025472-E560-4128-B375-84DA9A1595A5}" destId="{CF95743E-9EE6-4AD1-9CCE-D7715B21B11C}" srcOrd="1" destOrd="0" parTransId="{43CAA6E0-5EB9-4D59-8676-F86C71023FDD}" sibTransId="{C5027AD8-44A6-4309-AED3-B6EE422E5D83}"/>
    <dgm:cxn modelId="{E49E34A0-F37A-4FAB-AABD-D593B597B017}" srcId="{CF95743E-9EE6-4AD1-9CCE-D7715B21B11C}" destId="{3F7DE951-B6C8-45CC-942D-32E2E55137A5}" srcOrd="6" destOrd="0" parTransId="{CEFD1272-A785-424D-B4D2-723429368668}" sibTransId="{79042E09-AFF2-498F-A353-0DE2816360A5}"/>
    <dgm:cxn modelId="{CB53FB39-E19B-4B32-819D-C4210BC86A00}" type="presOf" srcId="{CF95743E-9EE6-4AD1-9CCE-D7715B21B11C}" destId="{2D5CCF0F-F3E2-4D2F-969F-7DA4D40D1ABD}" srcOrd="0" destOrd="0" presId="urn:microsoft.com/office/officeart/2005/8/layout/hList1"/>
    <dgm:cxn modelId="{C842434E-EDEA-4C34-B244-89644FD38217}" srcId="{CF95743E-9EE6-4AD1-9CCE-D7715B21B11C}" destId="{A0112FBF-77BA-42BF-8EA5-304CAAA54668}" srcOrd="3" destOrd="0" parTransId="{6BFF479D-3A65-44C1-A3EE-8BEFC3CAE3BE}" sibTransId="{FECCD3B1-0068-4C37-BC64-086C5CCF84E1}"/>
    <dgm:cxn modelId="{283D782A-B3DE-4AA3-8022-687C0F00BEE3}" type="presOf" srcId="{A0112FBF-77BA-42BF-8EA5-304CAAA54668}" destId="{B0CAFFB9-97B3-4A3C-B7B7-DBFAC8A227D5}" srcOrd="0" destOrd="3" presId="urn:microsoft.com/office/officeart/2005/8/layout/hList1"/>
    <dgm:cxn modelId="{983F9078-A5A4-408D-BAB0-63E59E2ECA6C}" srcId="{9059E2DB-74E0-4E91-8422-9F312B409A25}" destId="{6C01D521-E01E-44FB-BCEA-AB8F9E1D0E77}" srcOrd="2" destOrd="0" parTransId="{06A42FBB-1D0D-4F05-830C-DBA9A432094A}" sibTransId="{86DF98AB-E20C-49A0-96E3-6C6D3BF28FEB}"/>
    <dgm:cxn modelId="{B6064E9F-A2C8-4947-BC99-BB8474873D9C}" type="presOf" srcId="{9059E2DB-74E0-4E91-8422-9F312B409A25}" destId="{47BE4838-49EC-4E92-8A0A-F8EF871CE2B9}" srcOrd="0" destOrd="0" presId="urn:microsoft.com/office/officeart/2005/8/layout/hList1"/>
    <dgm:cxn modelId="{5BF54862-C0C1-4804-8709-205A5DA62989}" type="presOf" srcId="{CBE92C1D-1D4A-4CD8-82C0-E135125D967F}" destId="{B0CAFFB9-97B3-4A3C-B7B7-DBFAC8A227D5}" srcOrd="0" destOrd="0" presId="urn:microsoft.com/office/officeart/2005/8/layout/hList1"/>
    <dgm:cxn modelId="{29F609AE-E08D-4E0E-ACF6-71A5DE5B2D01}" srcId="{CF95743E-9EE6-4AD1-9CCE-D7715B21B11C}" destId="{AA0FD729-9705-4099-81FE-1D2BE85A23B9}" srcOrd="4" destOrd="0" parTransId="{70D1361D-670A-463B-B1CB-596DA8860EFB}" sibTransId="{7D921AEF-5A72-49C5-A4BA-D788315CDE6A}"/>
    <dgm:cxn modelId="{6BF504B5-BC00-41C7-A2D7-43F84C9B1395}" srcId="{CF95743E-9EE6-4AD1-9CCE-D7715B21B11C}" destId="{B530274B-5E51-4698-B867-4C2A3F7CDE23}" srcOrd="8" destOrd="0" parTransId="{2F2CFD39-68C4-47BA-9198-4F764F46E79C}" sibTransId="{19E88FB9-7C06-4B44-8EB6-A98BA328E212}"/>
    <dgm:cxn modelId="{8F288F94-A2C8-413E-A344-C0004ADD2CB5}" type="presOf" srcId="{AA0FD729-9705-4099-81FE-1D2BE85A23B9}" destId="{B0CAFFB9-97B3-4A3C-B7B7-DBFAC8A227D5}" srcOrd="0" destOrd="4" presId="urn:microsoft.com/office/officeart/2005/8/layout/hList1"/>
    <dgm:cxn modelId="{427D2BF2-E1D1-49F0-A20F-911536919864}" type="presOf" srcId="{B563128D-74E0-4C6E-981B-B42E5D67DB4C}" destId="{B0CAFFB9-97B3-4A3C-B7B7-DBFAC8A227D5}" srcOrd="0" destOrd="1" presId="urn:microsoft.com/office/officeart/2005/8/layout/hList1"/>
    <dgm:cxn modelId="{2CA2C001-C37F-4AB4-8197-0E8F4D267F97}" type="presOf" srcId="{B530274B-5E51-4698-B867-4C2A3F7CDE23}" destId="{B0CAFFB9-97B3-4A3C-B7B7-DBFAC8A227D5}" srcOrd="0" destOrd="8" presId="urn:microsoft.com/office/officeart/2005/8/layout/hList1"/>
    <dgm:cxn modelId="{2CCB4F7F-5ACD-438E-BA76-C743B975FC17}" type="presOf" srcId="{4C025472-E560-4128-B375-84DA9A1595A5}" destId="{A0D7BD2F-781C-4B82-B183-37817387938A}" srcOrd="0" destOrd="0" presId="urn:microsoft.com/office/officeart/2005/8/layout/hList1"/>
    <dgm:cxn modelId="{B6D8E98C-08B0-403F-B14C-FD56F39CAB13}" type="presParOf" srcId="{A0D7BD2F-781C-4B82-B183-37817387938A}" destId="{D0736E1E-48E2-4B32-ABF5-50D606D09369}" srcOrd="0" destOrd="0" presId="urn:microsoft.com/office/officeart/2005/8/layout/hList1"/>
    <dgm:cxn modelId="{581187DF-0655-48C7-BF66-1AA6E9862549}" type="presParOf" srcId="{D0736E1E-48E2-4B32-ABF5-50D606D09369}" destId="{47BE4838-49EC-4E92-8A0A-F8EF871CE2B9}" srcOrd="0" destOrd="0" presId="urn:microsoft.com/office/officeart/2005/8/layout/hList1"/>
    <dgm:cxn modelId="{947DB005-89F2-4840-86BC-589F567CACED}" type="presParOf" srcId="{D0736E1E-48E2-4B32-ABF5-50D606D09369}" destId="{DDF7596F-182A-4265-A416-2F2B367C3504}" srcOrd="1" destOrd="0" presId="urn:microsoft.com/office/officeart/2005/8/layout/hList1"/>
    <dgm:cxn modelId="{2B633C25-AD86-4906-B849-4505DD4EA6DB}" type="presParOf" srcId="{A0D7BD2F-781C-4B82-B183-37817387938A}" destId="{9B3E2A8A-15C9-4F3E-A894-1A2A3E3B7A06}" srcOrd="1" destOrd="0" presId="urn:microsoft.com/office/officeart/2005/8/layout/hList1"/>
    <dgm:cxn modelId="{6CC1233E-09DD-4941-957E-2C578D14DD85}" type="presParOf" srcId="{A0D7BD2F-781C-4B82-B183-37817387938A}" destId="{D9D4B75A-69B9-43C4-B097-75F208F55ED3}" srcOrd="2" destOrd="0" presId="urn:microsoft.com/office/officeart/2005/8/layout/hList1"/>
    <dgm:cxn modelId="{C55B7380-54CB-4A44-9511-F9EE3C653D72}" type="presParOf" srcId="{D9D4B75A-69B9-43C4-B097-75F208F55ED3}" destId="{2D5CCF0F-F3E2-4D2F-969F-7DA4D40D1ABD}" srcOrd="0" destOrd="0" presId="urn:microsoft.com/office/officeart/2005/8/layout/hList1"/>
    <dgm:cxn modelId="{0F1C4E33-9E85-4B22-BC12-C45AEABA416A}" type="presParOf" srcId="{D9D4B75A-69B9-43C4-B097-75F208F55ED3}" destId="{B0CAFFB9-97B3-4A3C-B7B7-DBFAC8A227D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025472-E560-4128-B375-84DA9A1595A5}" type="doc">
      <dgm:prSet loTypeId="urn:microsoft.com/office/officeart/2005/8/layout/h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059E2DB-74E0-4E91-8422-9F312B409A25}">
      <dgm:prSet phldrT="[文本]"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zh-CN" altLang="en-US" sz="1800" b="1" dirty="0" smtClean="0"/>
            <a:t>购物管理</a:t>
          </a:r>
          <a:endParaRPr lang="zh-CN" altLang="en-US" sz="1800" b="1" dirty="0"/>
        </a:p>
      </dgm:t>
    </dgm:pt>
    <dgm:pt modelId="{A0EFFE23-FD1D-47EC-888C-5FFA4C6A11DA}" type="parTrans" cxnId="{CE430D5B-8A6D-465E-A06C-5A906E4F1A04}">
      <dgm:prSet/>
      <dgm:spPr/>
      <dgm:t>
        <a:bodyPr/>
        <a:lstStyle/>
        <a:p>
          <a:endParaRPr lang="zh-CN" altLang="en-US" sz="1800" b="1"/>
        </a:p>
      </dgm:t>
    </dgm:pt>
    <dgm:pt modelId="{63BDD1E2-4C0A-4C68-85F4-72D45B20F891}" type="sibTrans" cxnId="{CE430D5B-8A6D-465E-A06C-5A906E4F1A04}">
      <dgm:prSet/>
      <dgm:spPr/>
      <dgm:t>
        <a:bodyPr/>
        <a:lstStyle/>
        <a:p>
          <a:endParaRPr lang="zh-CN" altLang="en-US" sz="1800" b="1"/>
        </a:p>
      </dgm:t>
    </dgm:pt>
    <dgm:pt modelId="{3CFB3613-1BE3-40C1-A6B7-48C43CADC5E5}">
      <dgm:prSet custT="1"/>
      <dgm:spPr/>
      <dgm:t>
        <a:bodyPr/>
        <a:lstStyle/>
        <a:p>
          <a:pPr marL="0" marR="0" lvl="2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altLang="en-US" sz="1800" b="1" dirty="0" smtClean="0"/>
            <a:t>查询商品价格</a:t>
          </a:r>
          <a:endParaRPr lang="en-US" altLang="zh-CN" sz="1800" b="1" dirty="0" smtClean="0"/>
        </a:p>
      </dgm:t>
    </dgm:pt>
    <dgm:pt modelId="{45E94AB0-7E46-410A-B81B-5ACF209D77B3}" type="parTrans" cxnId="{279B0027-B0E1-4A82-B881-E9BF9B07F41F}">
      <dgm:prSet/>
      <dgm:spPr/>
      <dgm:t>
        <a:bodyPr/>
        <a:lstStyle/>
        <a:p>
          <a:endParaRPr lang="zh-CN" altLang="en-US" sz="1800" b="1"/>
        </a:p>
      </dgm:t>
    </dgm:pt>
    <dgm:pt modelId="{7D58412D-1E66-42D4-B53D-1954D0B174EA}" type="sibTrans" cxnId="{279B0027-B0E1-4A82-B881-E9BF9B07F41F}">
      <dgm:prSet/>
      <dgm:spPr/>
      <dgm:t>
        <a:bodyPr/>
        <a:lstStyle/>
        <a:p>
          <a:endParaRPr lang="zh-CN" altLang="en-US" sz="1800" b="1"/>
        </a:p>
      </dgm:t>
    </dgm:pt>
    <dgm:pt modelId="{CF95743E-9EE6-4AD1-9CCE-D7715B21B11C}">
      <dgm:prSet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zh-CN" altLang="en-US" sz="1800" b="1" dirty="0" smtClean="0"/>
            <a:t>真情回馈</a:t>
          </a:r>
          <a:endParaRPr lang="zh-CN" altLang="en-US" sz="1800" b="1" dirty="0"/>
        </a:p>
      </dgm:t>
    </dgm:pt>
    <dgm:pt modelId="{43CAA6E0-5EB9-4D59-8676-F86C71023FDD}" type="parTrans" cxnId="{9CFB876A-AB48-4A43-8AD7-1819760BC798}">
      <dgm:prSet/>
      <dgm:spPr/>
      <dgm:t>
        <a:bodyPr/>
        <a:lstStyle/>
        <a:p>
          <a:endParaRPr lang="zh-CN" altLang="en-US" sz="1800" b="1"/>
        </a:p>
      </dgm:t>
    </dgm:pt>
    <dgm:pt modelId="{C5027AD8-44A6-4309-AED3-B6EE422E5D83}" type="sibTrans" cxnId="{9CFB876A-AB48-4A43-8AD7-1819760BC798}">
      <dgm:prSet/>
      <dgm:spPr/>
      <dgm:t>
        <a:bodyPr/>
        <a:lstStyle/>
        <a:p>
          <a:endParaRPr lang="zh-CN" altLang="en-US" sz="1800" b="1"/>
        </a:p>
      </dgm:t>
    </dgm:pt>
    <dgm:pt modelId="{CBE92C1D-1D4A-4CD8-82C0-E135125D967F}">
      <dgm:prSet custT="1"/>
      <dgm:spPr/>
      <dgm:t>
        <a:bodyPr/>
        <a:lstStyle/>
        <a:p>
          <a:pPr marL="0" marR="0" lvl="2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altLang="en-US" sz="1800" b="1" dirty="0" smtClean="0"/>
            <a:t>幸运抽奖</a:t>
          </a:r>
          <a:endParaRPr lang="zh-CN" altLang="en-US" sz="1800" b="1" dirty="0"/>
        </a:p>
      </dgm:t>
    </dgm:pt>
    <dgm:pt modelId="{12FD9AB6-1DF0-45D0-9AA9-FCC47424129B}" type="parTrans" cxnId="{32064B45-9BED-4C39-8873-73528FD74239}">
      <dgm:prSet/>
      <dgm:spPr/>
      <dgm:t>
        <a:bodyPr/>
        <a:lstStyle/>
        <a:p>
          <a:endParaRPr lang="zh-CN" altLang="en-US" sz="1800" b="1"/>
        </a:p>
      </dgm:t>
    </dgm:pt>
    <dgm:pt modelId="{2A454B39-E8D5-46BB-B8D6-01FEAD60FFCE}" type="sibTrans" cxnId="{32064B45-9BED-4C39-8873-73528FD74239}">
      <dgm:prSet/>
      <dgm:spPr/>
      <dgm:t>
        <a:bodyPr/>
        <a:lstStyle/>
        <a:p>
          <a:endParaRPr lang="zh-CN" altLang="en-US" sz="1800" b="1"/>
        </a:p>
      </dgm:t>
    </dgm:pt>
    <dgm:pt modelId="{B530274B-5E51-4698-B867-4C2A3F7CDE23}">
      <dgm:prSet custT="1"/>
      <dgm:spPr/>
      <dgm:t>
        <a:bodyPr/>
        <a:lstStyle/>
        <a:p>
          <a:pPr marL="0" marR="0" lvl="2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en-US" altLang="zh-CN" sz="1800" b="1" dirty="0" smtClean="0"/>
        </a:p>
      </dgm:t>
    </dgm:pt>
    <dgm:pt modelId="{2F2CFD39-68C4-47BA-9198-4F764F46E79C}" type="parTrans" cxnId="{6BF504B5-BC00-41C7-A2D7-43F84C9B1395}">
      <dgm:prSet/>
      <dgm:spPr/>
      <dgm:t>
        <a:bodyPr/>
        <a:lstStyle/>
        <a:p>
          <a:endParaRPr lang="zh-CN" altLang="en-US"/>
        </a:p>
      </dgm:t>
    </dgm:pt>
    <dgm:pt modelId="{19E88FB9-7C06-4B44-8EB6-A98BA328E212}" type="sibTrans" cxnId="{6BF504B5-BC00-41C7-A2D7-43F84C9B1395}">
      <dgm:prSet/>
      <dgm:spPr/>
      <dgm:t>
        <a:bodyPr/>
        <a:lstStyle/>
        <a:p>
          <a:endParaRPr lang="zh-CN" altLang="en-US"/>
        </a:p>
      </dgm:t>
    </dgm:pt>
    <dgm:pt modelId="{12D259DF-B5DA-40B9-962C-DC938EECF8B2}">
      <dgm:prSet custT="1"/>
      <dgm:spPr/>
      <dgm:t>
        <a:bodyPr/>
        <a:lstStyle/>
        <a:p>
          <a:pPr marL="0" marR="0" lvl="2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altLang="en-US" sz="1800" b="1" dirty="0" smtClean="0"/>
            <a:t>购物结算计算</a:t>
          </a:r>
          <a:endParaRPr lang="en-US" altLang="zh-CN" sz="1800" b="1" dirty="0" smtClean="0"/>
        </a:p>
      </dgm:t>
    </dgm:pt>
    <dgm:pt modelId="{7C6F40E2-B455-4BA0-AA2D-BB7ACC432F4D}" type="parTrans" cxnId="{E0EB333D-7E6C-42CA-848E-C2866F7E7A15}">
      <dgm:prSet/>
      <dgm:spPr/>
      <dgm:t>
        <a:bodyPr/>
        <a:lstStyle/>
        <a:p>
          <a:endParaRPr lang="zh-CN" altLang="en-US"/>
        </a:p>
      </dgm:t>
    </dgm:pt>
    <dgm:pt modelId="{3273D64C-1FB6-420D-B83E-AF9381A38D88}" type="sibTrans" cxnId="{E0EB333D-7E6C-42CA-848E-C2866F7E7A15}">
      <dgm:prSet/>
      <dgm:spPr/>
      <dgm:t>
        <a:bodyPr/>
        <a:lstStyle/>
        <a:p>
          <a:endParaRPr lang="zh-CN" altLang="en-US"/>
        </a:p>
      </dgm:t>
    </dgm:pt>
    <dgm:pt modelId="{EBA01B48-3C37-465F-B8CE-8D2E99E7963F}">
      <dgm:prSet custT="1"/>
      <dgm:spPr/>
      <dgm:t>
        <a:bodyPr/>
        <a:lstStyle/>
        <a:p>
          <a:pPr marL="0" marR="0" lvl="2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altLang="en-US" sz="1800" b="1" dirty="0" smtClean="0"/>
            <a:t>当月购物金额</a:t>
          </a:r>
        </a:p>
      </dgm:t>
    </dgm:pt>
    <dgm:pt modelId="{F3C191E3-2C52-4F61-B96A-0EF23FECA3E0}" type="parTrans" cxnId="{7BB90229-3D02-4F94-853D-FB6404FF38F4}">
      <dgm:prSet/>
      <dgm:spPr/>
      <dgm:t>
        <a:bodyPr/>
        <a:lstStyle/>
        <a:p>
          <a:endParaRPr lang="zh-CN" altLang="en-US"/>
        </a:p>
      </dgm:t>
    </dgm:pt>
    <dgm:pt modelId="{F06DAD04-857F-4FCE-A1C4-31C02A20AFBD}" type="sibTrans" cxnId="{7BB90229-3D02-4F94-853D-FB6404FF38F4}">
      <dgm:prSet/>
      <dgm:spPr/>
      <dgm:t>
        <a:bodyPr/>
        <a:lstStyle/>
        <a:p>
          <a:endParaRPr lang="zh-CN" altLang="en-US"/>
        </a:p>
      </dgm:t>
    </dgm:pt>
    <dgm:pt modelId="{9FD04808-84D8-4F74-BE35-B0A08EC0566E}">
      <dgm:prSet custT="1"/>
      <dgm:spPr/>
      <dgm:t>
        <a:bodyPr/>
        <a:lstStyle/>
        <a:p>
          <a:pPr marL="0" marR="0" lvl="2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altLang="en-US" sz="1800" b="1" dirty="0" smtClean="0"/>
            <a:t>设置特价商品</a:t>
          </a:r>
        </a:p>
        <a:p>
          <a:pPr marL="0" marR="0" lvl="2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zh-CN" altLang="en-US" sz="1800" b="1" dirty="0" smtClean="0"/>
        </a:p>
        <a:p>
          <a:pPr marL="0" marR="0" lvl="2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zh-CN" altLang="en-US" dirty="0" smtClean="0">
            <a:ea typeface="黑体" pitchFamily="2" charset="-122"/>
          </a:endParaRPr>
        </a:p>
      </dgm:t>
    </dgm:pt>
    <dgm:pt modelId="{97EA908D-794D-4D56-B248-59C29F0FE993}" type="parTrans" cxnId="{9913D390-23BD-421E-8846-DE6358E59D72}">
      <dgm:prSet/>
      <dgm:spPr/>
      <dgm:t>
        <a:bodyPr/>
        <a:lstStyle/>
        <a:p>
          <a:endParaRPr lang="zh-CN" altLang="en-US"/>
        </a:p>
      </dgm:t>
    </dgm:pt>
    <dgm:pt modelId="{1914CB4F-2BE8-4D3A-A3D9-4BC6B94C6079}" type="sibTrans" cxnId="{9913D390-23BD-421E-8846-DE6358E59D72}">
      <dgm:prSet/>
      <dgm:spPr/>
      <dgm:t>
        <a:bodyPr/>
        <a:lstStyle/>
        <a:p>
          <a:endParaRPr lang="zh-CN" altLang="en-US"/>
        </a:p>
      </dgm:t>
    </dgm:pt>
    <dgm:pt modelId="{4E80E3D8-6608-438F-94B4-2418270673E5}">
      <dgm:prSet custT="1"/>
      <dgm:spPr/>
      <dgm:t>
        <a:bodyPr/>
        <a:lstStyle/>
        <a:p>
          <a:pPr marL="0" marR="0" lvl="2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altLang="en-US" sz="1800" b="1" dirty="0" smtClean="0"/>
            <a:t>礼品馈赠</a:t>
          </a:r>
          <a:endParaRPr lang="zh-CN" altLang="en-US" sz="1800" b="1" dirty="0"/>
        </a:p>
      </dgm:t>
    </dgm:pt>
    <dgm:pt modelId="{93C1C942-65FE-4BEE-87D1-D827F771E21A}" type="parTrans" cxnId="{C2288EB2-AF77-4B29-B82A-A95D8D42FAC3}">
      <dgm:prSet/>
      <dgm:spPr/>
      <dgm:t>
        <a:bodyPr/>
        <a:lstStyle/>
        <a:p>
          <a:endParaRPr lang="zh-CN" altLang="en-US"/>
        </a:p>
      </dgm:t>
    </dgm:pt>
    <dgm:pt modelId="{EAC6FD18-65E7-4248-B41A-93AC25759B80}" type="sibTrans" cxnId="{C2288EB2-AF77-4B29-B82A-A95D8D42FAC3}">
      <dgm:prSet/>
      <dgm:spPr/>
      <dgm:t>
        <a:bodyPr/>
        <a:lstStyle/>
        <a:p>
          <a:endParaRPr lang="zh-CN" altLang="en-US"/>
        </a:p>
      </dgm:t>
    </dgm:pt>
    <dgm:pt modelId="{3043DE58-958F-4186-8D77-18493021CA81}">
      <dgm:prSet custT="1"/>
      <dgm:spPr/>
      <dgm:t>
        <a:bodyPr/>
        <a:lstStyle/>
        <a:p>
          <a:pPr marL="0" marR="0" lvl="2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altLang="en-US" sz="1800" b="1" dirty="0" smtClean="0"/>
            <a:t>查找幸运会员</a:t>
          </a:r>
          <a:endParaRPr lang="zh-CN" altLang="en-US" sz="1800" b="1" dirty="0"/>
        </a:p>
      </dgm:t>
    </dgm:pt>
    <dgm:pt modelId="{32057393-1F48-445B-9EEA-5498AE679B3B}" type="parTrans" cxnId="{95A1F5EE-2275-4D0A-8D32-D3908E84ECFC}">
      <dgm:prSet/>
      <dgm:spPr/>
      <dgm:t>
        <a:bodyPr/>
        <a:lstStyle/>
        <a:p>
          <a:endParaRPr lang="zh-CN" altLang="en-US"/>
        </a:p>
      </dgm:t>
    </dgm:pt>
    <dgm:pt modelId="{1257CDCC-DBB0-4110-981D-09C6B067ADA6}" type="sibTrans" cxnId="{95A1F5EE-2275-4D0A-8D32-D3908E84ECFC}">
      <dgm:prSet/>
      <dgm:spPr/>
      <dgm:t>
        <a:bodyPr/>
        <a:lstStyle/>
        <a:p>
          <a:endParaRPr lang="zh-CN" altLang="en-US"/>
        </a:p>
      </dgm:t>
    </dgm:pt>
    <dgm:pt modelId="{8F37F02C-E650-4788-83C3-EE208E40FB1B}">
      <dgm:prSet custT="1"/>
      <dgm:spPr/>
      <dgm:t>
        <a:bodyPr/>
        <a:lstStyle/>
        <a:p>
          <a:pPr marL="0" marR="0" lvl="2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zh-CN" altLang="en-US" sz="1800" b="1" dirty="0"/>
        </a:p>
      </dgm:t>
    </dgm:pt>
    <dgm:pt modelId="{DCB03729-7447-4598-A327-7B16180CF185}" type="parTrans" cxnId="{0241E131-CCCD-4CF1-B9AF-B4DE3E5BD782}">
      <dgm:prSet/>
      <dgm:spPr/>
      <dgm:t>
        <a:bodyPr/>
        <a:lstStyle/>
        <a:p>
          <a:endParaRPr lang="zh-CN" altLang="en-US"/>
        </a:p>
      </dgm:t>
    </dgm:pt>
    <dgm:pt modelId="{97F91E3F-21DB-4B10-BAEF-D07DA6CA8D9D}" type="sibTrans" cxnId="{0241E131-CCCD-4CF1-B9AF-B4DE3E5BD782}">
      <dgm:prSet/>
      <dgm:spPr/>
      <dgm:t>
        <a:bodyPr/>
        <a:lstStyle/>
        <a:p>
          <a:endParaRPr lang="zh-CN" altLang="en-US"/>
        </a:p>
      </dgm:t>
    </dgm:pt>
    <dgm:pt modelId="{2CEB3F7E-1A84-4481-940F-949AFECDEC93}">
      <dgm:prSet custT="1"/>
      <dgm:spPr/>
      <dgm:t>
        <a:bodyPr/>
        <a:lstStyle/>
        <a:p>
          <a:pPr marL="0" marR="0" lvl="2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zh-CN" altLang="en-US" sz="1800" b="1" dirty="0"/>
        </a:p>
      </dgm:t>
    </dgm:pt>
    <dgm:pt modelId="{56CFCD32-CEC5-4326-9A8C-753402296860}" type="parTrans" cxnId="{9938453F-4BE5-4F11-929D-97017CE9E2B9}">
      <dgm:prSet/>
      <dgm:spPr/>
      <dgm:t>
        <a:bodyPr/>
        <a:lstStyle/>
        <a:p>
          <a:endParaRPr lang="zh-CN" altLang="en-US"/>
        </a:p>
      </dgm:t>
    </dgm:pt>
    <dgm:pt modelId="{62525989-3F2E-48AE-BF57-C52E648F88B4}" type="sibTrans" cxnId="{9938453F-4BE5-4F11-929D-97017CE9E2B9}">
      <dgm:prSet/>
      <dgm:spPr/>
      <dgm:t>
        <a:bodyPr/>
        <a:lstStyle/>
        <a:p>
          <a:endParaRPr lang="zh-CN" altLang="en-US"/>
        </a:p>
      </dgm:t>
    </dgm:pt>
    <dgm:pt modelId="{73537825-5B1B-4043-B652-4B0EC9B00C57}">
      <dgm:prSet custT="1"/>
      <dgm:spPr/>
      <dgm:t>
        <a:bodyPr/>
        <a:lstStyle/>
        <a:p>
          <a:pPr marL="0" marR="0" lvl="2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zh-CN" altLang="en-US" sz="1800" b="1" dirty="0" smtClean="0"/>
        </a:p>
        <a:p>
          <a:pPr marL="0" marR="0" lvl="2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zh-CN" altLang="en-US" dirty="0" smtClean="0">
            <a:ea typeface="黑体" pitchFamily="2" charset="-122"/>
          </a:endParaRPr>
        </a:p>
        <a:p>
          <a:pPr marL="0" marR="0" lvl="2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zh-CN" altLang="en-US" sz="1800" b="1" dirty="0"/>
        </a:p>
      </dgm:t>
    </dgm:pt>
    <dgm:pt modelId="{5CA58F2C-F9D7-49D9-BC9C-DBC65459F90E}" type="parTrans" cxnId="{18FE00E9-2EB2-4B1B-A3F7-E9D487608A10}">
      <dgm:prSet/>
      <dgm:spPr/>
      <dgm:t>
        <a:bodyPr/>
        <a:lstStyle/>
        <a:p>
          <a:endParaRPr lang="zh-CN" altLang="en-US"/>
        </a:p>
      </dgm:t>
    </dgm:pt>
    <dgm:pt modelId="{57DF10B9-D3B9-4977-9287-3C5C11E3D1E5}" type="sibTrans" cxnId="{18FE00E9-2EB2-4B1B-A3F7-E9D487608A10}">
      <dgm:prSet/>
      <dgm:spPr/>
      <dgm:t>
        <a:bodyPr/>
        <a:lstStyle/>
        <a:p>
          <a:endParaRPr lang="zh-CN" altLang="en-US"/>
        </a:p>
      </dgm:t>
    </dgm:pt>
    <dgm:pt modelId="{FDE96D7E-FC3E-4EB7-A201-58C6E1945B07}">
      <dgm:prSet custT="1"/>
      <dgm:spPr/>
      <dgm:t>
        <a:bodyPr/>
        <a:lstStyle/>
        <a:p>
          <a:pPr marL="0" marR="0" lvl="2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en-US" altLang="zh-CN" sz="1800" b="1" dirty="0" smtClean="0"/>
        </a:p>
      </dgm:t>
    </dgm:pt>
    <dgm:pt modelId="{5C3064DB-544D-454D-9595-32B2AC0838F3}" type="parTrans" cxnId="{EB5521BB-607B-4698-9F3A-8B08F1B9F6A8}">
      <dgm:prSet/>
      <dgm:spPr/>
      <dgm:t>
        <a:bodyPr/>
        <a:lstStyle/>
        <a:p>
          <a:endParaRPr lang="zh-CN" altLang="en-US"/>
        </a:p>
      </dgm:t>
    </dgm:pt>
    <dgm:pt modelId="{C8A40422-F4B9-444B-8FE0-428E6054C4FC}" type="sibTrans" cxnId="{EB5521BB-607B-4698-9F3A-8B08F1B9F6A8}">
      <dgm:prSet/>
      <dgm:spPr/>
      <dgm:t>
        <a:bodyPr/>
        <a:lstStyle/>
        <a:p>
          <a:endParaRPr lang="zh-CN" altLang="en-US"/>
        </a:p>
      </dgm:t>
    </dgm:pt>
    <dgm:pt modelId="{A79A19E7-74CA-420D-95A6-A5B647DCBE15}">
      <dgm:prSet custT="1"/>
      <dgm:spPr/>
      <dgm:t>
        <a:bodyPr/>
        <a:lstStyle/>
        <a:p>
          <a:pPr marL="0" marR="0" lvl="2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en-US" altLang="zh-CN" sz="1800" b="1" dirty="0" smtClean="0"/>
        </a:p>
      </dgm:t>
    </dgm:pt>
    <dgm:pt modelId="{61D21EC6-2204-41FD-9D82-389E8193D9BC}" type="parTrans" cxnId="{1A220EB6-2423-46A5-94BB-291B5999060D}">
      <dgm:prSet/>
      <dgm:spPr/>
      <dgm:t>
        <a:bodyPr/>
        <a:lstStyle/>
        <a:p>
          <a:endParaRPr lang="zh-CN" altLang="en-US"/>
        </a:p>
      </dgm:t>
    </dgm:pt>
    <dgm:pt modelId="{A43A6771-63FF-4916-A9A7-CBB615262DE8}" type="sibTrans" cxnId="{1A220EB6-2423-46A5-94BB-291B5999060D}">
      <dgm:prSet/>
      <dgm:spPr/>
      <dgm:t>
        <a:bodyPr/>
        <a:lstStyle/>
        <a:p>
          <a:endParaRPr lang="zh-CN" altLang="en-US"/>
        </a:p>
      </dgm:t>
    </dgm:pt>
    <dgm:pt modelId="{DE6D072E-E515-419F-B9B3-0AEC13ED76AB}">
      <dgm:prSet custT="1"/>
      <dgm:spPr/>
      <dgm:t>
        <a:bodyPr/>
        <a:lstStyle/>
        <a:p>
          <a:pPr marL="0" marR="0" lvl="2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zh-CN" altLang="en-US" sz="1800" b="1" dirty="0" smtClean="0"/>
        </a:p>
      </dgm:t>
    </dgm:pt>
    <dgm:pt modelId="{8B2B3068-C98C-4C8E-829B-3CE72576DE1D}" type="parTrans" cxnId="{034A2EDA-A1A2-45A9-AB34-AA4B77029637}">
      <dgm:prSet/>
      <dgm:spPr/>
      <dgm:t>
        <a:bodyPr/>
        <a:lstStyle/>
        <a:p>
          <a:endParaRPr lang="zh-CN" altLang="en-US"/>
        </a:p>
      </dgm:t>
    </dgm:pt>
    <dgm:pt modelId="{CF7811D1-3DAF-4829-AFCE-16F7B75714BA}" type="sibTrans" cxnId="{034A2EDA-A1A2-45A9-AB34-AA4B77029637}">
      <dgm:prSet/>
      <dgm:spPr/>
      <dgm:t>
        <a:bodyPr/>
        <a:lstStyle/>
        <a:p>
          <a:endParaRPr lang="zh-CN" altLang="en-US"/>
        </a:p>
      </dgm:t>
    </dgm:pt>
    <dgm:pt modelId="{A0D7BD2F-781C-4B82-B183-37817387938A}" type="pres">
      <dgm:prSet presAssocID="{4C025472-E560-4128-B375-84DA9A1595A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0736E1E-48E2-4B32-ABF5-50D606D09369}" type="pres">
      <dgm:prSet presAssocID="{9059E2DB-74E0-4E91-8422-9F312B409A25}" presName="composite" presStyleCnt="0"/>
      <dgm:spPr/>
      <dgm:t>
        <a:bodyPr/>
        <a:lstStyle/>
        <a:p>
          <a:endParaRPr lang="zh-CN" altLang="en-US"/>
        </a:p>
      </dgm:t>
    </dgm:pt>
    <dgm:pt modelId="{47BE4838-49EC-4E92-8A0A-F8EF871CE2B9}" type="pres">
      <dgm:prSet presAssocID="{9059E2DB-74E0-4E91-8422-9F312B409A25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DF7596F-182A-4265-A416-2F2B367C3504}" type="pres">
      <dgm:prSet presAssocID="{9059E2DB-74E0-4E91-8422-9F312B409A25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3E2A8A-15C9-4F3E-A894-1A2A3E3B7A06}" type="pres">
      <dgm:prSet presAssocID="{63BDD1E2-4C0A-4C68-85F4-72D45B20F891}" presName="space" presStyleCnt="0"/>
      <dgm:spPr/>
      <dgm:t>
        <a:bodyPr/>
        <a:lstStyle/>
        <a:p>
          <a:endParaRPr lang="zh-CN" altLang="en-US"/>
        </a:p>
      </dgm:t>
    </dgm:pt>
    <dgm:pt modelId="{D9D4B75A-69B9-43C4-B097-75F208F55ED3}" type="pres">
      <dgm:prSet presAssocID="{CF95743E-9EE6-4AD1-9CCE-D7715B21B11C}" presName="composite" presStyleCnt="0"/>
      <dgm:spPr/>
      <dgm:t>
        <a:bodyPr/>
        <a:lstStyle/>
        <a:p>
          <a:endParaRPr lang="zh-CN" altLang="en-US"/>
        </a:p>
      </dgm:t>
    </dgm:pt>
    <dgm:pt modelId="{2D5CCF0F-F3E2-4D2F-969F-7DA4D40D1ABD}" type="pres">
      <dgm:prSet presAssocID="{CF95743E-9EE6-4AD1-9CCE-D7715B21B11C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CAFFB9-97B3-4A3C-B7B7-DBFAC8A227D5}" type="pres">
      <dgm:prSet presAssocID="{CF95743E-9EE6-4AD1-9CCE-D7715B21B11C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B5521BB-607B-4698-9F3A-8B08F1B9F6A8}" srcId="{9059E2DB-74E0-4E91-8422-9F312B409A25}" destId="{FDE96D7E-FC3E-4EB7-A201-58C6E1945B07}" srcOrd="1" destOrd="0" parTransId="{5C3064DB-544D-454D-9595-32B2AC0838F3}" sibTransId="{C8A40422-F4B9-444B-8FE0-428E6054C4FC}"/>
    <dgm:cxn modelId="{9938453F-4BE5-4F11-929D-97017CE9E2B9}" srcId="{CF95743E-9EE6-4AD1-9CCE-D7715B21B11C}" destId="{2CEB3F7E-1A84-4481-940F-949AFECDEC93}" srcOrd="3" destOrd="0" parTransId="{56CFCD32-CEC5-4326-9A8C-753402296860}" sibTransId="{62525989-3F2E-48AE-BF57-C52E648F88B4}"/>
    <dgm:cxn modelId="{279B0027-B0E1-4A82-B881-E9BF9B07F41F}" srcId="{9059E2DB-74E0-4E91-8422-9F312B409A25}" destId="{3CFB3613-1BE3-40C1-A6B7-48C43CADC5E5}" srcOrd="0" destOrd="0" parTransId="{45E94AB0-7E46-410A-B81B-5ACF209D77B3}" sibTransId="{7D58412D-1E66-42D4-B53D-1954D0B174EA}"/>
    <dgm:cxn modelId="{A05C90AD-E3BF-4964-BF41-02B759B6768C}" type="presOf" srcId="{73537825-5B1B-4043-B652-4B0EC9B00C57}" destId="{B0CAFFB9-97B3-4A3C-B7B7-DBFAC8A227D5}" srcOrd="0" destOrd="5" presId="urn:microsoft.com/office/officeart/2005/8/layout/hList1"/>
    <dgm:cxn modelId="{58E74183-774F-427D-BEE0-88BB0B1558CC}" type="presOf" srcId="{DE6D072E-E515-419F-B9B3-0AEC13ED76AB}" destId="{DDF7596F-182A-4265-A416-2F2B367C3504}" srcOrd="0" destOrd="5" presId="urn:microsoft.com/office/officeart/2005/8/layout/hList1"/>
    <dgm:cxn modelId="{B4135C32-8D71-4323-9187-0ECA0CCD85C7}" type="presOf" srcId="{CBE92C1D-1D4A-4CD8-82C0-E135125D967F}" destId="{B0CAFFB9-97B3-4A3C-B7B7-DBFAC8A227D5}" srcOrd="0" destOrd="0" presId="urn:microsoft.com/office/officeart/2005/8/layout/hList1"/>
    <dgm:cxn modelId="{C2288EB2-AF77-4B29-B82A-A95D8D42FAC3}" srcId="{CF95743E-9EE6-4AD1-9CCE-D7715B21B11C}" destId="{4E80E3D8-6608-438F-94B4-2418270673E5}" srcOrd="2" destOrd="0" parTransId="{93C1C942-65FE-4BEE-87D1-D827F771E21A}" sibTransId="{EAC6FD18-65E7-4248-B41A-93AC25759B80}"/>
    <dgm:cxn modelId="{7BB90229-3D02-4F94-853D-FB6404FF38F4}" srcId="{9059E2DB-74E0-4E91-8422-9F312B409A25}" destId="{EBA01B48-3C37-465F-B8CE-8D2E99E7963F}" srcOrd="4" destOrd="0" parTransId="{F3C191E3-2C52-4F61-B96A-0EF23FECA3E0}" sibTransId="{F06DAD04-857F-4FCE-A1C4-31C02A20AFBD}"/>
    <dgm:cxn modelId="{E0EB333D-7E6C-42CA-848E-C2866F7E7A15}" srcId="{9059E2DB-74E0-4E91-8422-9F312B409A25}" destId="{12D259DF-B5DA-40B9-962C-DC938EECF8B2}" srcOrd="2" destOrd="0" parTransId="{7C6F40E2-B455-4BA0-AA2D-BB7ACC432F4D}" sibTransId="{3273D64C-1FB6-420D-B83E-AF9381A38D88}"/>
    <dgm:cxn modelId="{034A2EDA-A1A2-45A9-AB34-AA4B77029637}" srcId="{9059E2DB-74E0-4E91-8422-9F312B409A25}" destId="{DE6D072E-E515-419F-B9B3-0AEC13ED76AB}" srcOrd="5" destOrd="0" parTransId="{8B2B3068-C98C-4C8E-829B-3CE72576DE1D}" sibTransId="{CF7811D1-3DAF-4829-AFCE-16F7B75714BA}"/>
    <dgm:cxn modelId="{A01A7C3B-288C-4AD3-9E72-EC7D07D8FF48}" type="presOf" srcId="{B530274B-5E51-4698-B867-4C2A3F7CDE23}" destId="{B0CAFFB9-97B3-4A3C-B7B7-DBFAC8A227D5}" srcOrd="0" destOrd="6" presId="urn:microsoft.com/office/officeart/2005/8/layout/hList1"/>
    <dgm:cxn modelId="{0241E131-CCCD-4CF1-B9AF-B4DE3E5BD782}" srcId="{CF95743E-9EE6-4AD1-9CCE-D7715B21B11C}" destId="{8F37F02C-E650-4788-83C3-EE208E40FB1B}" srcOrd="1" destOrd="0" parTransId="{DCB03729-7447-4598-A327-7B16180CF185}" sibTransId="{97F91E3F-21DB-4B10-BAEF-D07DA6CA8D9D}"/>
    <dgm:cxn modelId="{32064B45-9BED-4C39-8873-73528FD74239}" srcId="{CF95743E-9EE6-4AD1-9CCE-D7715B21B11C}" destId="{CBE92C1D-1D4A-4CD8-82C0-E135125D967F}" srcOrd="0" destOrd="0" parTransId="{12FD9AB6-1DF0-45D0-9AA9-FCC47424129B}" sibTransId="{2A454B39-E8D5-46BB-B8D6-01FEAD60FFCE}"/>
    <dgm:cxn modelId="{95A1F5EE-2275-4D0A-8D32-D3908E84ECFC}" srcId="{CF95743E-9EE6-4AD1-9CCE-D7715B21B11C}" destId="{3043DE58-958F-4186-8D77-18493021CA81}" srcOrd="4" destOrd="0" parTransId="{32057393-1F48-445B-9EEA-5498AE679B3B}" sibTransId="{1257CDCC-DBB0-4110-981D-09C6B067ADA6}"/>
    <dgm:cxn modelId="{5667ADFC-4AA3-4341-B91A-2A0E83C921EB}" type="presOf" srcId="{CF95743E-9EE6-4AD1-9CCE-D7715B21B11C}" destId="{2D5CCF0F-F3E2-4D2F-969F-7DA4D40D1ABD}" srcOrd="0" destOrd="0" presId="urn:microsoft.com/office/officeart/2005/8/layout/hList1"/>
    <dgm:cxn modelId="{CE430D5B-8A6D-465E-A06C-5A906E4F1A04}" srcId="{4C025472-E560-4128-B375-84DA9A1595A5}" destId="{9059E2DB-74E0-4E91-8422-9F312B409A25}" srcOrd="0" destOrd="0" parTransId="{A0EFFE23-FD1D-47EC-888C-5FFA4C6A11DA}" sibTransId="{63BDD1E2-4C0A-4C68-85F4-72D45B20F891}"/>
    <dgm:cxn modelId="{C7C69D3A-0ADB-40B1-883B-49B9D1B23C2A}" type="presOf" srcId="{3CFB3613-1BE3-40C1-A6B7-48C43CADC5E5}" destId="{DDF7596F-182A-4265-A416-2F2B367C3504}" srcOrd="0" destOrd="0" presId="urn:microsoft.com/office/officeart/2005/8/layout/hList1"/>
    <dgm:cxn modelId="{A18DF5CC-D8A0-48ED-BFCD-EEC1791E6064}" type="presOf" srcId="{9059E2DB-74E0-4E91-8422-9F312B409A25}" destId="{47BE4838-49EC-4E92-8A0A-F8EF871CE2B9}" srcOrd="0" destOrd="0" presId="urn:microsoft.com/office/officeart/2005/8/layout/hList1"/>
    <dgm:cxn modelId="{9CFB876A-AB48-4A43-8AD7-1819760BC798}" srcId="{4C025472-E560-4128-B375-84DA9A1595A5}" destId="{CF95743E-9EE6-4AD1-9CCE-D7715B21B11C}" srcOrd="1" destOrd="0" parTransId="{43CAA6E0-5EB9-4D59-8676-F86C71023FDD}" sibTransId="{C5027AD8-44A6-4309-AED3-B6EE422E5D83}"/>
    <dgm:cxn modelId="{D2CBEB47-434A-4606-A579-C84132AB9682}" type="presOf" srcId="{A79A19E7-74CA-420D-95A6-A5B647DCBE15}" destId="{DDF7596F-182A-4265-A416-2F2B367C3504}" srcOrd="0" destOrd="3" presId="urn:microsoft.com/office/officeart/2005/8/layout/hList1"/>
    <dgm:cxn modelId="{AF9DF277-D5FD-4D86-95A0-E89A5AAE8768}" type="presOf" srcId="{FDE96D7E-FC3E-4EB7-A201-58C6E1945B07}" destId="{DDF7596F-182A-4265-A416-2F2B367C3504}" srcOrd="0" destOrd="1" presId="urn:microsoft.com/office/officeart/2005/8/layout/hList1"/>
    <dgm:cxn modelId="{18FE00E9-2EB2-4B1B-A3F7-E9D487608A10}" srcId="{CF95743E-9EE6-4AD1-9CCE-D7715B21B11C}" destId="{73537825-5B1B-4043-B652-4B0EC9B00C57}" srcOrd="5" destOrd="0" parTransId="{5CA58F2C-F9D7-49D9-BC9C-DBC65459F90E}" sibTransId="{57DF10B9-D3B9-4977-9287-3C5C11E3D1E5}"/>
    <dgm:cxn modelId="{B348349B-5089-4458-952A-C6BC78BC9B92}" type="presOf" srcId="{4E80E3D8-6608-438F-94B4-2418270673E5}" destId="{B0CAFFB9-97B3-4A3C-B7B7-DBFAC8A227D5}" srcOrd="0" destOrd="2" presId="urn:microsoft.com/office/officeart/2005/8/layout/hList1"/>
    <dgm:cxn modelId="{7BD6F72F-BAF7-4085-93E7-E783137A3717}" type="presOf" srcId="{2CEB3F7E-1A84-4481-940F-949AFECDEC93}" destId="{B0CAFFB9-97B3-4A3C-B7B7-DBFAC8A227D5}" srcOrd="0" destOrd="3" presId="urn:microsoft.com/office/officeart/2005/8/layout/hList1"/>
    <dgm:cxn modelId="{79F8096F-DF30-4ED9-AB17-FE82EB4F60B1}" type="presOf" srcId="{4C025472-E560-4128-B375-84DA9A1595A5}" destId="{A0D7BD2F-781C-4B82-B183-37817387938A}" srcOrd="0" destOrd="0" presId="urn:microsoft.com/office/officeart/2005/8/layout/hList1"/>
    <dgm:cxn modelId="{944494FD-C828-4F28-904B-99D06B9AA25C}" type="presOf" srcId="{12D259DF-B5DA-40B9-962C-DC938EECF8B2}" destId="{DDF7596F-182A-4265-A416-2F2B367C3504}" srcOrd="0" destOrd="2" presId="urn:microsoft.com/office/officeart/2005/8/layout/hList1"/>
    <dgm:cxn modelId="{4CBB1F01-C13E-4AC5-88E7-BEB0F3BECB44}" type="presOf" srcId="{9FD04808-84D8-4F74-BE35-B0A08EC0566E}" destId="{DDF7596F-182A-4265-A416-2F2B367C3504}" srcOrd="0" destOrd="6" presId="urn:microsoft.com/office/officeart/2005/8/layout/hList1"/>
    <dgm:cxn modelId="{C0BF42D1-958A-44A0-A38E-EEA1ED5B9D32}" type="presOf" srcId="{8F37F02C-E650-4788-83C3-EE208E40FB1B}" destId="{B0CAFFB9-97B3-4A3C-B7B7-DBFAC8A227D5}" srcOrd="0" destOrd="1" presId="urn:microsoft.com/office/officeart/2005/8/layout/hList1"/>
    <dgm:cxn modelId="{9913D390-23BD-421E-8846-DE6358E59D72}" srcId="{9059E2DB-74E0-4E91-8422-9F312B409A25}" destId="{9FD04808-84D8-4F74-BE35-B0A08EC0566E}" srcOrd="6" destOrd="0" parTransId="{97EA908D-794D-4D56-B248-59C29F0FE993}" sibTransId="{1914CB4F-2BE8-4D3A-A3D9-4BC6B94C6079}"/>
    <dgm:cxn modelId="{06272254-4CE4-49C0-8695-EA5E300A8308}" type="presOf" srcId="{3043DE58-958F-4186-8D77-18493021CA81}" destId="{B0CAFFB9-97B3-4A3C-B7B7-DBFAC8A227D5}" srcOrd="0" destOrd="4" presId="urn:microsoft.com/office/officeart/2005/8/layout/hList1"/>
    <dgm:cxn modelId="{87515569-B251-473B-B65A-57603AF4BB3A}" type="presOf" srcId="{EBA01B48-3C37-465F-B8CE-8D2E99E7963F}" destId="{DDF7596F-182A-4265-A416-2F2B367C3504}" srcOrd="0" destOrd="4" presId="urn:microsoft.com/office/officeart/2005/8/layout/hList1"/>
    <dgm:cxn modelId="{1A220EB6-2423-46A5-94BB-291B5999060D}" srcId="{9059E2DB-74E0-4E91-8422-9F312B409A25}" destId="{A79A19E7-74CA-420D-95A6-A5B647DCBE15}" srcOrd="3" destOrd="0" parTransId="{61D21EC6-2204-41FD-9D82-389E8193D9BC}" sibTransId="{A43A6771-63FF-4916-A9A7-CBB615262DE8}"/>
    <dgm:cxn modelId="{6BF504B5-BC00-41C7-A2D7-43F84C9B1395}" srcId="{CF95743E-9EE6-4AD1-9CCE-D7715B21B11C}" destId="{B530274B-5E51-4698-B867-4C2A3F7CDE23}" srcOrd="6" destOrd="0" parTransId="{2F2CFD39-68C4-47BA-9198-4F764F46E79C}" sibTransId="{19E88FB9-7C06-4B44-8EB6-A98BA328E212}"/>
    <dgm:cxn modelId="{D6D85D63-CEC8-478F-8032-49D06F0CEAB3}" type="presParOf" srcId="{A0D7BD2F-781C-4B82-B183-37817387938A}" destId="{D0736E1E-48E2-4B32-ABF5-50D606D09369}" srcOrd="0" destOrd="0" presId="urn:microsoft.com/office/officeart/2005/8/layout/hList1"/>
    <dgm:cxn modelId="{DA795DDD-E197-4761-9120-E4C19B99272B}" type="presParOf" srcId="{D0736E1E-48E2-4B32-ABF5-50D606D09369}" destId="{47BE4838-49EC-4E92-8A0A-F8EF871CE2B9}" srcOrd="0" destOrd="0" presId="urn:microsoft.com/office/officeart/2005/8/layout/hList1"/>
    <dgm:cxn modelId="{4D5BECF3-3264-4201-8B2B-C6216B2BEE03}" type="presParOf" srcId="{D0736E1E-48E2-4B32-ABF5-50D606D09369}" destId="{DDF7596F-182A-4265-A416-2F2B367C3504}" srcOrd="1" destOrd="0" presId="urn:microsoft.com/office/officeart/2005/8/layout/hList1"/>
    <dgm:cxn modelId="{FD2DBD93-55E0-480E-8D08-62C0FC4C313B}" type="presParOf" srcId="{A0D7BD2F-781C-4B82-B183-37817387938A}" destId="{9B3E2A8A-15C9-4F3E-A894-1A2A3E3B7A06}" srcOrd="1" destOrd="0" presId="urn:microsoft.com/office/officeart/2005/8/layout/hList1"/>
    <dgm:cxn modelId="{79AE07AD-5289-4A3A-BE3D-0A78AA426BE0}" type="presParOf" srcId="{A0D7BD2F-781C-4B82-B183-37817387938A}" destId="{D9D4B75A-69B9-43C4-B097-75F208F55ED3}" srcOrd="2" destOrd="0" presId="urn:microsoft.com/office/officeart/2005/8/layout/hList1"/>
    <dgm:cxn modelId="{FEA931B2-7997-43EE-AB2F-30C634AAEAA0}" type="presParOf" srcId="{D9D4B75A-69B9-43C4-B097-75F208F55ED3}" destId="{2D5CCF0F-F3E2-4D2F-969F-7DA4D40D1ABD}" srcOrd="0" destOrd="0" presId="urn:microsoft.com/office/officeart/2005/8/layout/hList1"/>
    <dgm:cxn modelId="{A67AB937-EF3D-41B1-8328-4DC9B37D6D38}" type="presParOf" srcId="{D9D4B75A-69B9-43C4-B097-75F208F55ED3}" destId="{B0CAFFB9-97B3-4A3C-B7B7-DBFAC8A227D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BE4838-49EC-4E92-8A0A-F8EF871CE2B9}">
      <dsp:nvSpPr>
        <dsp:cNvPr id="0" name=""/>
        <dsp:cNvSpPr/>
      </dsp:nvSpPr>
      <dsp:spPr>
        <a:xfrm>
          <a:off x="6473" y="-13049"/>
          <a:ext cx="3321014" cy="428281"/>
        </a:xfrm>
        <a:prstGeom prst="rect">
          <a:avLst/>
        </a:prstGeom>
        <a:solidFill>
          <a:schemeClr val="accent5">
            <a:lumMod val="5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err="1" smtClean="0"/>
            <a:t>系统登录</a:t>
          </a:r>
          <a:r>
            <a:rPr lang="zh-CN" altLang="en-US" sz="1800" b="1" kern="1200" dirty="0" smtClean="0"/>
            <a:t>模块</a:t>
          </a:r>
          <a:endParaRPr lang="zh-CN" altLang="en-US" sz="1800" b="1" kern="1200" dirty="0"/>
        </a:p>
      </dsp:txBody>
      <dsp:txXfrm>
        <a:off x="6473" y="-13049"/>
        <a:ext cx="3321014" cy="428281"/>
      </dsp:txXfrm>
    </dsp:sp>
    <dsp:sp modelId="{DDF7596F-182A-4265-A416-2F2B367C3504}">
      <dsp:nvSpPr>
        <dsp:cNvPr id="0" name=""/>
        <dsp:cNvSpPr/>
      </dsp:nvSpPr>
      <dsp:spPr>
        <a:xfrm>
          <a:off x="67139" y="415231"/>
          <a:ext cx="3199682" cy="28839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b="1" kern="1200" dirty="0" smtClean="0"/>
            <a:t>登陆功能</a:t>
          </a:r>
          <a:endParaRPr lang="en-US" altLang="zh-CN" sz="1800" b="1" kern="1200" dirty="0" smtClean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altLang="zh-CN" sz="1800" b="1" kern="1200" dirty="0" smtClean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b="1" kern="1200" dirty="0" smtClean="0"/>
            <a:t>修改管理员</a:t>
          </a:r>
          <a:endParaRPr lang="en-US" altLang="zh-CN" sz="1800" b="1" kern="1200" dirty="0" smtClean="0"/>
        </a:p>
      </dsp:txBody>
      <dsp:txXfrm>
        <a:off x="67139" y="415231"/>
        <a:ext cx="3199682" cy="2883965"/>
      </dsp:txXfrm>
    </dsp:sp>
    <dsp:sp modelId="{2D5CCF0F-F3E2-4D2F-969F-7DA4D40D1ABD}">
      <dsp:nvSpPr>
        <dsp:cNvPr id="0" name=""/>
        <dsp:cNvSpPr/>
      </dsp:nvSpPr>
      <dsp:spPr>
        <a:xfrm>
          <a:off x="3775006" y="0"/>
          <a:ext cx="3196557" cy="428281"/>
        </a:xfrm>
        <a:prstGeom prst="rect">
          <a:avLst/>
        </a:prstGeom>
        <a:solidFill>
          <a:schemeClr val="accent5">
            <a:lumMod val="5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会员信息管理模块</a:t>
          </a:r>
          <a:endParaRPr lang="zh-CN" altLang="en-US" sz="1800" b="1" kern="1200" dirty="0"/>
        </a:p>
      </dsp:txBody>
      <dsp:txXfrm>
        <a:off x="3775006" y="0"/>
        <a:ext cx="3196557" cy="428281"/>
      </dsp:txXfrm>
    </dsp:sp>
    <dsp:sp modelId="{B0CAFFB9-97B3-4A3C-B7B7-DBFAC8A227D5}">
      <dsp:nvSpPr>
        <dsp:cNvPr id="0" name=""/>
        <dsp:cNvSpPr/>
      </dsp:nvSpPr>
      <dsp:spPr>
        <a:xfrm>
          <a:off x="3775006" y="428281"/>
          <a:ext cx="3196557" cy="285786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0" marR="0" lvl="2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en-US" altLang="zh-CN" sz="1800" b="1" kern="1200" dirty="0" err="1" smtClean="0"/>
            <a:t>显示所有会员信息</a:t>
          </a:r>
          <a:endParaRPr lang="zh-CN" altLang="en-US" sz="1800" b="1" kern="1200" dirty="0"/>
        </a:p>
        <a:p>
          <a:pPr marL="0" marR="0" lvl="2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endParaRPr lang="zh-CN" altLang="en-US" sz="1800" b="1" kern="1200" dirty="0"/>
        </a:p>
        <a:p>
          <a:pPr marL="0" marR="0" lvl="2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en-US" altLang="zh-CN" sz="1800" b="1" kern="1200" dirty="0" err="1" smtClean="0"/>
            <a:t>统计会员年龄层次</a:t>
          </a:r>
          <a:endParaRPr lang="zh-CN" altLang="en-US" sz="1800" b="1" kern="1200" dirty="0"/>
        </a:p>
        <a:p>
          <a:pPr marL="0" marR="0" lvl="2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endParaRPr lang="zh-CN" altLang="en-US" sz="1800" b="1" kern="1200" dirty="0"/>
        </a:p>
        <a:p>
          <a:pPr marL="0" marR="0" lvl="2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en-US" altLang="zh-CN" sz="1800" b="1" kern="1200" dirty="0" err="1" smtClean="0"/>
            <a:t>添加会员信息</a:t>
          </a:r>
          <a:endParaRPr lang="zh-CN" altLang="en-US" sz="1800" b="1" kern="1200" dirty="0"/>
        </a:p>
        <a:p>
          <a:pPr marL="0" marR="0" lvl="2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endParaRPr lang="zh-CN" altLang="en-US" sz="1800" b="1" kern="1200" dirty="0"/>
        </a:p>
        <a:p>
          <a:pPr marL="0" marR="0" lvl="2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en-US" altLang="zh-CN" sz="1800" b="1" kern="1200" dirty="0" err="1" smtClean="0"/>
            <a:t>查询会员积分</a:t>
          </a:r>
          <a:endParaRPr lang="zh-CN" altLang="en-US" sz="1800" b="1" kern="1200" dirty="0"/>
        </a:p>
        <a:p>
          <a:pPr marL="0" marR="0" lvl="2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endParaRPr lang="zh-CN" altLang="en-US" sz="1800" b="1" kern="1200" dirty="0"/>
        </a:p>
        <a:p>
          <a:pPr marL="0" marR="0" lvl="2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en-US" altLang="zh-CN" sz="1800" b="1" kern="1200" dirty="0" err="1" smtClean="0"/>
            <a:t>系统积分年度升级</a:t>
          </a:r>
          <a:endParaRPr lang="en-US" altLang="zh-CN" sz="1800" b="1" kern="1200" dirty="0" smtClean="0"/>
        </a:p>
      </dsp:txBody>
      <dsp:txXfrm>
        <a:off x="3775006" y="428281"/>
        <a:ext cx="3196557" cy="28578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BE4838-49EC-4E92-8A0A-F8EF871CE2B9}">
      <dsp:nvSpPr>
        <dsp:cNvPr id="0" name=""/>
        <dsp:cNvSpPr/>
      </dsp:nvSpPr>
      <dsp:spPr>
        <a:xfrm>
          <a:off x="29" y="7921"/>
          <a:ext cx="2870844" cy="426485"/>
        </a:xfrm>
        <a:prstGeom prst="rect">
          <a:avLst/>
        </a:prstGeom>
        <a:solidFill>
          <a:schemeClr val="accent5">
            <a:lumMod val="5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购物管理</a:t>
          </a:r>
          <a:endParaRPr lang="zh-CN" altLang="en-US" sz="1800" b="1" kern="1200" dirty="0"/>
        </a:p>
      </dsp:txBody>
      <dsp:txXfrm>
        <a:off x="29" y="7921"/>
        <a:ext cx="2870844" cy="426485"/>
      </dsp:txXfrm>
    </dsp:sp>
    <dsp:sp modelId="{DDF7596F-182A-4265-A416-2F2B367C3504}">
      <dsp:nvSpPr>
        <dsp:cNvPr id="0" name=""/>
        <dsp:cNvSpPr/>
      </dsp:nvSpPr>
      <dsp:spPr>
        <a:xfrm>
          <a:off x="29" y="434406"/>
          <a:ext cx="2870844" cy="28438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0" marR="0" lvl="2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zh-CN" altLang="en-US" sz="1800" b="1" kern="1200" dirty="0" smtClean="0"/>
            <a:t>查询商品价格</a:t>
          </a:r>
          <a:endParaRPr lang="en-US" altLang="zh-CN" sz="1800" b="1" kern="1200" dirty="0" smtClean="0"/>
        </a:p>
        <a:p>
          <a:pPr marL="0" marR="0" lvl="2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endParaRPr lang="en-US" altLang="zh-CN" sz="1800" b="1" kern="1200" dirty="0" smtClean="0"/>
        </a:p>
        <a:p>
          <a:pPr marL="0" marR="0" lvl="2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zh-CN" altLang="en-US" sz="1800" b="1" kern="1200" dirty="0" smtClean="0"/>
            <a:t>购物结算计算</a:t>
          </a:r>
          <a:endParaRPr lang="en-US" altLang="zh-CN" sz="1800" b="1" kern="1200" dirty="0" smtClean="0"/>
        </a:p>
        <a:p>
          <a:pPr marL="0" marR="0" lvl="2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endParaRPr lang="en-US" altLang="zh-CN" sz="1800" b="1" kern="1200" dirty="0" smtClean="0"/>
        </a:p>
        <a:p>
          <a:pPr marL="0" marR="0" lvl="2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zh-CN" altLang="en-US" sz="1800" b="1" kern="1200" dirty="0" smtClean="0"/>
            <a:t>当月购物金额</a:t>
          </a:r>
        </a:p>
        <a:p>
          <a:pPr marL="0" marR="0" lvl="2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endParaRPr lang="zh-CN" altLang="en-US" sz="1800" b="1" kern="1200" dirty="0" smtClean="0"/>
        </a:p>
        <a:p>
          <a:pPr marL="0" marR="0" lvl="2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zh-CN" altLang="en-US" sz="1800" b="1" kern="1200" dirty="0" smtClean="0"/>
            <a:t>设置特价商品</a:t>
          </a:r>
        </a:p>
        <a:p>
          <a:pPr marL="0" marR="0" lvl="2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endParaRPr lang="zh-CN" altLang="en-US" sz="1800" b="1" kern="1200" dirty="0" smtClean="0"/>
        </a:p>
        <a:p>
          <a:pPr marL="0" marR="0" lvl="2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endParaRPr lang="zh-CN" altLang="en-US" kern="1200" dirty="0" smtClean="0">
            <a:ea typeface="黑体" pitchFamily="2" charset="-122"/>
          </a:endParaRPr>
        </a:p>
      </dsp:txBody>
      <dsp:txXfrm>
        <a:off x="29" y="434406"/>
        <a:ext cx="2870844" cy="2843819"/>
      </dsp:txXfrm>
    </dsp:sp>
    <dsp:sp modelId="{2D5CCF0F-F3E2-4D2F-969F-7DA4D40D1ABD}">
      <dsp:nvSpPr>
        <dsp:cNvPr id="0" name=""/>
        <dsp:cNvSpPr/>
      </dsp:nvSpPr>
      <dsp:spPr>
        <a:xfrm>
          <a:off x="3272793" y="7921"/>
          <a:ext cx="2870844" cy="426485"/>
        </a:xfrm>
        <a:prstGeom prst="rect">
          <a:avLst/>
        </a:prstGeom>
        <a:solidFill>
          <a:schemeClr val="accent5">
            <a:lumMod val="5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真情回馈</a:t>
          </a:r>
          <a:endParaRPr lang="zh-CN" altLang="en-US" sz="1800" b="1" kern="1200" dirty="0"/>
        </a:p>
      </dsp:txBody>
      <dsp:txXfrm>
        <a:off x="3272793" y="7921"/>
        <a:ext cx="2870844" cy="426485"/>
      </dsp:txXfrm>
    </dsp:sp>
    <dsp:sp modelId="{B0CAFFB9-97B3-4A3C-B7B7-DBFAC8A227D5}">
      <dsp:nvSpPr>
        <dsp:cNvPr id="0" name=""/>
        <dsp:cNvSpPr/>
      </dsp:nvSpPr>
      <dsp:spPr>
        <a:xfrm>
          <a:off x="3272793" y="434406"/>
          <a:ext cx="2870844" cy="28438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0" marR="0" lvl="2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zh-CN" altLang="en-US" sz="1800" b="1" kern="1200" dirty="0" smtClean="0"/>
            <a:t>幸运抽奖</a:t>
          </a:r>
          <a:endParaRPr lang="zh-CN" altLang="en-US" sz="1800" b="1" kern="1200" dirty="0"/>
        </a:p>
        <a:p>
          <a:pPr marL="0" marR="0" lvl="2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endParaRPr lang="zh-CN" altLang="en-US" sz="1800" b="1" kern="1200" dirty="0"/>
        </a:p>
        <a:p>
          <a:pPr marL="0" marR="0" lvl="2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zh-CN" altLang="en-US" sz="1800" b="1" kern="1200" dirty="0" smtClean="0"/>
            <a:t>礼品馈赠</a:t>
          </a:r>
          <a:endParaRPr lang="zh-CN" altLang="en-US" sz="1800" b="1" kern="1200" dirty="0"/>
        </a:p>
        <a:p>
          <a:pPr marL="0" marR="0" lvl="2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endParaRPr lang="zh-CN" altLang="en-US" sz="1800" b="1" kern="1200" dirty="0"/>
        </a:p>
        <a:p>
          <a:pPr marL="0" marR="0" lvl="2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zh-CN" altLang="en-US" sz="1800" b="1" kern="1200" dirty="0" smtClean="0"/>
            <a:t>查找幸运会员</a:t>
          </a:r>
          <a:endParaRPr lang="zh-CN" altLang="en-US" sz="1800" b="1" kern="1200" dirty="0"/>
        </a:p>
        <a:p>
          <a:pPr marL="0" marR="0" lvl="2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endParaRPr lang="zh-CN" altLang="en-US" sz="1800" b="1" kern="1200" dirty="0" smtClean="0"/>
        </a:p>
        <a:p>
          <a:pPr marL="0" marR="0" lvl="2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endParaRPr lang="zh-CN" altLang="en-US" kern="1200" dirty="0" smtClean="0">
            <a:ea typeface="黑体" pitchFamily="2" charset="-122"/>
          </a:endParaRPr>
        </a:p>
        <a:p>
          <a:pPr marL="0" marR="0" lvl="2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endParaRPr lang="zh-CN" altLang="en-US" sz="1800" b="1" kern="1200" dirty="0"/>
        </a:p>
        <a:p>
          <a:pPr marL="0" marR="0" lvl="2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endParaRPr lang="en-US" altLang="zh-CN" sz="1800" b="1" kern="1200" dirty="0" smtClean="0"/>
        </a:p>
      </dsp:txBody>
      <dsp:txXfrm>
        <a:off x="3272793" y="434406"/>
        <a:ext cx="2870844" cy="28438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EB7F4F-0878-48B0-A857-ECFBD79501BB}" type="datetimeFigureOut">
              <a:rPr lang="zh-CN" altLang="en-US" smtClean="0"/>
              <a:pPr/>
              <a:t>2018/2/1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299D3A-9D3C-421B-90B5-7838A3130D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474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99D3A-9D3C-421B-90B5-7838A3130DC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教学指导；</a:t>
            </a:r>
            <a:endParaRPr lang="en-US" altLang="zh-CN" smtClean="0"/>
          </a:p>
          <a:p>
            <a:r>
              <a:rPr lang="zh-CN" altLang="en-US" smtClean="0"/>
              <a:t>总结部分</a:t>
            </a:r>
            <a:r>
              <a:rPr lang="zh-CN" altLang="zh-CN" smtClean="0"/>
              <a:t>主要达到以下几个目的：</a:t>
            </a:r>
            <a:endParaRPr lang="en-US" altLang="zh-CN" smtClean="0"/>
          </a:p>
          <a:p>
            <a:r>
              <a:rPr lang="en-US" altLang="zh-CN" smtClean="0"/>
              <a:t>1</a:t>
            </a:r>
            <a:r>
              <a:rPr lang="zh-CN" altLang="en-US" smtClean="0"/>
              <a:t>、</a:t>
            </a:r>
            <a:r>
              <a:rPr lang="zh-CN" altLang="zh-CN" b="1" smtClean="0"/>
              <a:t>回顾内容</a:t>
            </a:r>
            <a:r>
              <a:rPr lang="zh-CN" altLang="en-US" b="1" smtClean="0"/>
              <a:t>。</a:t>
            </a:r>
            <a:r>
              <a:rPr lang="zh-CN" altLang="en-US" smtClean="0">
                <a:solidFill>
                  <a:srgbClr val="C00000"/>
                </a:solidFill>
              </a:rPr>
              <a:t>注意与</a:t>
            </a:r>
            <a:r>
              <a:rPr lang="zh-CN" altLang="zh-CN" smtClean="0">
                <a:solidFill>
                  <a:srgbClr val="C00000"/>
                </a:solidFill>
              </a:rPr>
              <a:t>与</a:t>
            </a:r>
            <a:r>
              <a:rPr lang="zh-CN" altLang="en-US" smtClean="0">
                <a:solidFill>
                  <a:srgbClr val="C00000"/>
                </a:solidFill>
              </a:rPr>
              <a:t>本章任务和目标</a:t>
            </a:r>
            <a:r>
              <a:rPr lang="zh-CN" altLang="zh-CN" smtClean="0">
                <a:solidFill>
                  <a:srgbClr val="C00000"/>
                </a:solidFill>
              </a:rPr>
              <a:t>不一样。</a:t>
            </a:r>
            <a:r>
              <a:rPr lang="zh-CN" altLang="en-US" smtClean="0">
                <a:solidFill>
                  <a:srgbClr val="C00000"/>
                </a:solidFill>
              </a:rPr>
              <a:t>本章任务和目标是</a:t>
            </a:r>
            <a:r>
              <a:rPr lang="zh-CN" altLang="zh-CN" smtClean="0"/>
              <a:t>是强调</a:t>
            </a:r>
            <a:r>
              <a:rPr lang="zh-CN" altLang="en-US" smtClean="0"/>
              <a:t>内容概貌，学到技术，告知要学习什么；总结时，</a:t>
            </a:r>
            <a:r>
              <a:rPr lang="zh-CN" altLang="zh-CN" smtClean="0"/>
              <a:t>要格外强调观点，把每一</a:t>
            </a:r>
            <a:r>
              <a:rPr lang="zh-CN" altLang="en-US" smtClean="0"/>
              <a:t>个知识点</a:t>
            </a:r>
            <a:r>
              <a:rPr lang="zh-CN" altLang="zh-CN" smtClean="0"/>
              <a:t>的观点</a:t>
            </a:r>
            <a:r>
              <a:rPr lang="zh-CN" altLang="en-US" smtClean="0"/>
              <a:t>结论</a:t>
            </a:r>
            <a:r>
              <a:rPr lang="zh-CN" altLang="zh-CN" smtClean="0"/>
              <a:t>都尽量突出出来。</a:t>
            </a:r>
            <a:endParaRPr lang="en-US" altLang="zh-CN" smtClean="0">
              <a:solidFill>
                <a:srgbClr val="C00000"/>
              </a:solidFill>
            </a:endParaRPr>
          </a:p>
          <a:p>
            <a:r>
              <a:rPr lang="en-US" altLang="zh-CN" b="1" smtClean="0"/>
              <a:t>2</a:t>
            </a:r>
            <a:r>
              <a:rPr lang="zh-CN" altLang="en-US" b="1" smtClean="0"/>
              <a:t>、</a:t>
            </a:r>
            <a:r>
              <a:rPr lang="zh-CN" altLang="zh-CN" b="1" smtClean="0"/>
              <a:t>整理逻辑</a:t>
            </a:r>
            <a:r>
              <a:rPr lang="zh-CN" altLang="en-US" b="1" smtClean="0"/>
              <a:t>。</a:t>
            </a:r>
            <a:r>
              <a:rPr lang="zh-CN" altLang="zh-CN" smtClean="0"/>
              <a:t>还应该把观点之间的逻辑联系梳理出来</a:t>
            </a:r>
            <a:r>
              <a:rPr lang="zh-CN" altLang="en-US" smtClean="0"/>
              <a:t>。</a:t>
            </a:r>
            <a:r>
              <a:rPr lang="zh-CN" altLang="zh-CN" smtClean="0"/>
              <a:t>从而使</a:t>
            </a:r>
            <a:r>
              <a:rPr lang="zh-CN" altLang="en-US" smtClean="0"/>
              <a:t>知识</a:t>
            </a:r>
            <a:r>
              <a:rPr lang="zh-CN" altLang="zh-CN" smtClean="0"/>
              <a:t>系统化、逻辑化。要帮助</a:t>
            </a:r>
            <a:r>
              <a:rPr lang="zh-CN" altLang="en-US" smtClean="0"/>
              <a:t>学员</a:t>
            </a:r>
            <a:r>
              <a:rPr lang="zh-CN" altLang="zh-CN" smtClean="0"/>
              <a:t>整清逻辑是总结的一大任务</a:t>
            </a:r>
            <a:r>
              <a:rPr lang="zh-CN" altLang="en-US" smtClean="0"/>
              <a:t>。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6C3A15C-54AC-4A0C-9168-E6D96BC2165C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预习作业测试题用于下次上课前进行全班同学集中测试。因此教员要在本次课布置下去。布置预习测试题的目的是要求学员进行预习，保障下次学员学习质量。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不少于</a:t>
            </a:r>
            <a:r>
              <a:rPr lang="en-US" altLang="zh-CN" smtClean="0"/>
              <a:t>4</a:t>
            </a:r>
            <a:r>
              <a:rPr lang="zh-CN" altLang="en-US" smtClean="0"/>
              <a:t>道题，其中至少包含一道简述题，主要了解学员对重要知识点的理解程度</a:t>
            </a:r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FCD7A4E-B488-4D8C-88DD-F25B88F0CE0C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99D3A-9D3C-421B-90B5-7838A3130DC5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 eaLnBrk="1" hangingPunct="1"/>
            <a:r>
              <a:rPr lang="zh-CN" altLang="en-US" dirty="0" smtClean="0"/>
              <a:t>本页</a:t>
            </a:r>
            <a:r>
              <a:rPr lang="en-US" altLang="zh-CN" dirty="0" smtClean="0"/>
              <a:t>PPT</a:t>
            </a:r>
            <a:r>
              <a:rPr lang="zh-CN" altLang="en-US" dirty="0" smtClean="0"/>
              <a:t>可选，总结做的项目</a:t>
            </a:r>
          </a:p>
          <a:p>
            <a:pPr lvl="2" eaLnBrk="1" hangingPunct="1"/>
            <a:endParaRPr lang="en-US" altLang="zh-CN" dirty="0" smtClean="0">
              <a:ea typeface="黑体" pitchFamily="49" charset="-122"/>
            </a:endParaRPr>
          </a:p>
          <a:p>
            <a:pPr lvl="2" eaLnBrk="1" hangingPunct="1"/>
            <a:r>
              <a:rPr lang="en-US" altLang="zh-CN" dirty="0" smtClean="0">
                <a:ea typeface="黑体" pitchFamily="49" charset="-122"/>
              </a:rPr>
              <a:t> 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BFDFCC-F2D5-48D9-928C-9C470996C67F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 eaLnBrk="1" hangingPunct="1"/>
            <a:r>
              <a:rPr lang="zh-CN" altLang="en-US" smtClean="0"/>
              <a:t>本页</a:t>
            </a:r>
            <a:r>
              <a:rPr lang="en-US" altLang="zh-CN" smtClean="0"/>
              <a:t>PPT</a:t>
            </a:r>
            <a:r>
              <a:rPr lang="zh-CN" altLang="en-US" smtClean="0"/>
              <a:t>可选，总结做的项目</a:t>
            </a:r>
          </a:p>
          <a:p>
            <a:pPr lvl="2" eaLnBrk="1" hangingPunct="1"/>
            <a:endParaRPr lang="zh-CN" altLang="en-US" smtClean="0"/>
          </a:p>
          <a:p>
            <a:pPr lvl="2" eaLnBrk="1" hangingPunct="1"/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6352BA-BB69-48D1-BD4E-07EBD62E697E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804D4F1-9108-4B86-B2A7-485676F39229}" type="slidenum">
              <a:rPr lang="zh-CN" altLang="en-US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本页</a:t>
            </a:r>
            <a:r>
              <a:rPr lang="en-US" altLang="zh-CN" smtClean="0"/>
              <a:t>PPT</a:t>
            </a:r>
            <a:r>
              <a:rPr lang="zh-CN" altLang="en-US" smtClean="0"/>
              <a:t>可选，总结做的项目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93E33D-A093-41BD-96EF-63FFC6D793BE}" type="slidenum">
              <a:rPr lang="zh-CN" altLang="en-US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本页</a:t>
            </a:r>
            <a:r>
              <a:rPr lang="en-US" altLang="zh-CN" smtClean="0"/>
              <a:t>PPT</a:t>
            </a:r>
            <a:r>
              <a:rPr lang="zh-CN" altLang="en-US" smtClean="0"/>
              <a:t>可选，总结做的项目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5E53707-C032-4037-A4A0-5DAE41A81CE9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9534AD-CBCE-4FCC-A86E-907D1EA09E66}" type="slidenum">
              <a:rPr lang="zh-CN" altLang="en-US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教学指导：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教员结合知识体系图进行知识梳理，突出讲解本课程学习的内容，强调重点和难点内容，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对于将在后续章节学习的知识简单提一下即可，意在让学员了解知识之间的关联性。</a:t>
            </a:r>
            <a:endParaRPr lang="en-US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43196DA-6D06-4520-92EF-1506811E9778}" type="slidenum">
              <a:rPr lang="zh-CN" altLang="en-US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教学指导：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教员结合知识体系图进行知识梳理，突出讲解本课程学习的内容，强调重点和难点内容，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对于将在后续章节学习的知识简单提一下即可，意在让学员了解知识之间的关联性。</a:t>
            </a:r>
            <a:endParaRPr lang="en-US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3EAAB2-D679-4CA0-99F8-C9291F20CAA3}" type="slidenum">
              <a:rPr lang="zh-CN" altLang="en-US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教学指导：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教员结合知识体系图进行知识梳理，突出讲解本课程学习的内容，强调重点和难点内容，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对于将在后续章节学习的知识简单提一下即可，意在让学员了解知识之间的关联性。</a:t>
            </a:r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850E-A9C8-4C4F-80AE-41682E176BA5}" type="datetime1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5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0" y="95704"/>
            <a:ext cx="7886700" cy="794203"/>
          </a:xfrm>
        </p:spPr>
        <p:txBody>
          <a:bodyPr>
            <a:normAutofit/>
          </a:bodyPr>
          <a:lstStyle>
            <a:lvl1pPr>
              <a:defRPr sz="3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5464"/>
            <a:ext cx="7886700" cy="4815342"/>
          </a:xfrm>
        </p:spPr>
        <p:txBody>
          <a:bodyPr/>
          <a:lstStyle>
            <a:lvl1pPr marL="457200" indent="-457200">
              <a:buClr>
                <a:schemeClr val="accent4"/>
              </a:buClr>
              <a:buFont typeface="Wingdings" panose="05000000000000000000" pitchFamily="2" charset="2"/>
              <a:buChar char="n"/>
              <a:defRPr b="1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Clr>
                <a:srgbClr val="FFCC00"/>
              </a:buClr>
              <a:buFont typeface="Wingdings" panose="05000000000000000000" pitchFamily="2" charset="2"/>
              <a:buChar char="Ø"/>
              <a:defRPr sz="2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Clr>
                <a:srgbClr val="FFCC00"/>
              </a:buClr>
              <a:buFont typeface="Wingdings" panose="05000000000000000000" pitchFamily="2" charset="2"/>
              <a:buChar char="ü"/>
              <a:defRPr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>
                <a:srgbClr val="FFCC00"/>
              </a:buClr>
              <a:defRPr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D6E93-1485-4771-9F62-F12634679231}" type="datetime1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5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‹#›</a:t>
            </a:fld>
            <a:r>
              <a:rPr lang="en-US" altLang="zh-CN" dirty="0" smtClean="0"/>
              <a:t>/15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E84E0-EA75-4C47-80E3-579A3ABD9007}" type="datetime1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5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C15AB-C4F3-436F-909E-E9D6F9295829}" type="slidenum">
              <a:rPr lang="zh-CN" altLang="en-US" smtClean="0"/>
              <a:pPr/>
              <a:t>‹#›</a:t>
            </a:fld>
            <a:r>
              <a:rPr lang="en-US" altLang="zh-CN" dirty="0" smtClean="0"/>
              <a:t>/21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24280" y="1234123"/>
            <a:ext cx="7772400" cy="2387600"/>
          </a:xfrm>
        </p:spPr>
        <p:txBody>
          <a:bodyPr/>
          <a:lstStyle/>
          <a:p>
            <a:pPr algn="ctr"/>
            <a:r>
              <a:rPr lang="en-US" altLang="zh-CN" sz="4400" dirty="0" smtClean="0"/>
              <a:t>				  	</a:t>
            </a:r>
            <a:r>
              <a:rPr lang="zh-CN" altLang="en-US" sz="4400" dirty="0" smtClean="0"/>
              <a:t>课程总复习</a:t>
            </a: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38680" y="3911506"/>
            <a:ext cx="6858000" cy="1655762"/>
          </a:xfrm>
        </p:spPr>
        <p:txBody>
          <a:bodyPr>
            <a:normAutofit/>
          </a:bodyPr>
          <a:lstStyle/>
          <a:p>
            <a:r>
              <a:rPr lang="zh-CN" altLang="en-US" sz="1600" dirty="0" smtClean="0"/>
              <a:t>第一学年（第二学期）</a:t>
            </a:r>
            <a:endParaRPr lang="zh-CN" altLang="en-US" sz="1600" dirty="0"/>
          </a:p>
        </p:txBody>
      </p:sp>
      <p:grpSp>
        <p:nvGrpSpPr>
          <p:cNvPr id="7" name="组合 6"/>
          <p:cNvGrpSpPr/>
          <p:nvPr/>
        </p:nvGrpSpPr>
        <p:grpSpPr>
          <a:xfrm>
            <a:off x="7222979" y="2121538"/>
            <a:ext cx="1689299" cy="578592"/>
            <a:chOff x="3062872" y="1692009"/>
            <a:chExt cx="1689299" cy="494541"/>
          </a:xfrm>
        </p:grpSpPr>
        <p:sp>
          <p:nvSpPr>
            <p:cNvPr id="4" name="流程图: 终止 3"/>
            <p:cNvSpPr/>
            <p:nvPr/>
          </p:nvSpPr>
          <p:spPr>
            <a:xfrm>
              <a:off x="3076009" y="1702194"/>
              <a:ext cx="1663154" cy="484356"/>
            </a:xfrm>
            <a:prstGeom prst="flowChartTerminator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流程图: 终止 4"/>
            <p:cNvSpPr/>
            <p:nvPr/>
          </p:nvSpPr>
          <p:spPr>
            <a:xfrm>
              <a:off x="3062872" y="1692009"/>
              <a:ext cx="1689299" cy="484356"/>
            </a:xfrm>
            <a:prstGeom prst="flowChartTerminator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094731" y="1723319"/>
              <a:ext cx="1559611" cy="420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600" b="1" dirty="0" smtClean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第十六章</a:t>
              </a:r>
              <a:endParaRPr lang="zh-CN" altLang="en-US" sz="26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1580" y="285750"/>
            <a:ext cx="7753033" cy="5238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dirty="0" smtClean="0"/>
              <a:t>知识梳理：程序逻辑</a:t>
            </a:r>
          </a:p>
        </p:txBody>
      </p:sp>
      <p:pic>
        <p:nvPicPr>
          <p:cNvPr id="11" name="内容占位符 10" descr="图16.1-1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00166" y="1571612"/>
            <a:ext cx="5725324" cy="4525007"/>
          </a:xfrm>
        </p:spPr>
      </p:pic>
      <p:pic>
        <p:nvPicPr>
          <p:cNvPr id="8" name="图片 7" descr="图16.2-2.BMP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00" y="1857364"/>
            <a:ext cx="6000750" cy="413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10</a:t>
            </a:fld>
            <a:r>
              <a:rPr lang="en-US" altLang="zh-CN" smtClean="0"/>
              <a:t>/15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223010" y="285750"/>
            <a:ext cx="7741603" cy="5238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dirty="0" smtClean="0"/>
              <a:t>知识梳理：数组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pic>
        <p:nvPicPr>
          <p:cNvPr id="23557" name="图片 3" descr="16.2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271588"/>
            <a:ext cx="6072188" cy="527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11</a:t>
            </a:fld>
            <a:r>
              <a:rPr lang="en-US" altLang="zh-CN" smtClean="0"/>
              <a:t>/15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34440" y="285750"/>
            <a:ext cx="7730173" cy="52322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dirty="0" smtClean="0"/>
              <a:t>知识梳理：初识</a:t>
            </a:r>
            <a:r>
              <a:rPr lang="en-US" altLang="zh-CN" dirty="0" smtClean="0"/>
              <a:t>Java</a:t>
            </a:r>
            <a:r>
              <a:rPr dirty="0" smtClean="0"/>
              <a:t>类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84225" y="1196975"/>
            <a:ext cx="7645400" cy="5143500"/>
          </a:xfr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pic>
        <p:nvPicPr>
          <p:cNvPr id="24581" name="图片 3" descr="图16.3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295400"/>
            <a:ext cx="7010400" cy="506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12</a:t>
            </a:fld>
            <a:r>
              <a:rPr lang="en-US" altLang="zh-CN" smtClean="0"/>
              <a:t>/15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本章</a:t>
            </a:r>
            <a:r>
              <a:rPr dirty="0" smtClean="0"/>
              <a:t>总结</a:t>
            </a:r>
          </a:p>
        </p:txBody>
      </p:sp>
      <p:sp>
        <p:nvSpPr>
          <p:cNvPr id="26628" name="TextBox 4"/>
          <p:cNvSpPr txBox="1">
            <a:spLocks noChangeArrowheads="1"/>
          </p:cNvSpPr>
          <p:nvPr/>
        </p:nvSpPr>
        <p:spPr bwMode="auto">
          <a:xfrm>
            <a:off x="2149475" y="1503363"/>
            <a:ext cx="6351615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ea typeface="微软雅黑" pitchFamily="34" charset="-122"/>
                <a:cs typeface="Arial" charset="0"/>
              </a:rPr>
              <a:t> </a:t>
            </a:r>
            <a:r>
              <a:rPr lang="zh-CN" altLang="en-US" sz="20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多重</a:t>
            </a:r>
            <a:r>
              <a:rPr lang="en-US" altLang="zh-CN" sz="20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if </a:t>
            </a: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和</a:t>
            </a:r>
            <a:r>
              <a:rPr lang="en-US" altLang="zh-CN" sz="20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switch</a:t>
            </a: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选择结构都可以用于多分支的情况，但使用场合不同</a:t>
            </a:r>
          </a:p>
          <a:p>
            <a:pPr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en-US" altLang="zh-CN" sz="20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while</a:t>
            </a: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循环是先判断再执行，</a:t>
            </a:r>
            <a:r>
              <a:rPr lang="en-US" altLang="zh-CN" sz="20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do-while</a:t>
            </a: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循环反之</a:t>
            </a:r>
          </a:p>
          <a:p>
            <a:pPr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en-US" altLang="zh-CN" sz="20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for</a:t>
            </a: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循环适用于循环次数确定的情况</a:t>
            </a:r>
          </a:p>
          <a:p>
            <a:pPr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en-US" altLang="zh-CN" sz="20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break</a:t>
            </a: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和</a:t>
            </a:r>
            <a:r>
              <a:rPr lang="en-US" altLang="zh-CN" sz="20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continue</a:t>
            </a: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都可以改变程序执行的流程，但含义不同，使用场合也不同</a:t>
            </a:r>
          </a:p>
          <a:p>
            <a:pPr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20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类是对象的类型，对象是类的实例</a:t>
            </a:r>
          </a:p>
          <a:p>
            <a:pPr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方法分为</a:t>
            </a:r>
            <a:r>
              <a:rPr lang="zh-CN" altLang="en-US" sz="20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无参方法</a:t>
            </a: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和</a:t>
            </a:r>
            <a:r>
              <a:rPr lang="zh-CN" altLang="en-US" sz="20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带参方法</a:t>
            </a:r>
          </a:p>
          <a:p>
            <a:pPr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en-US" altLang="zh-CN" sz="20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String</a:t>
            </a: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类提供了很多方法实现对字符串的操作</a:t>
            </a:r>
            <a:endParaRPr lang="en-US" altLang="zh-CN" sz="20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26633" name="TextBox 15"/>
          <p:cNvSpPr txBox="1">
            <a:spLocks noChangeArrowheads="1"/>
          </p:cNvSpPr>
          <p:nvPr/>
        </p:nvSpPr>
        <p:spPr bwMode="auto">
          <a:xfrm>
            <a:off x="38081" y="3671892"/>
            <a:ext cx="1819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ea typeface="微软雅黑" pitchFamily="34" charset="-122"/>
                <a:cs typeface="Arial" charset="0"/>
              </a:rPr>
              <a:t>Java</a:t>
            </a: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基本知识</a:t>
            </a:r>
            <a:endParaRPr lang="en-US" altLang="zh-CN" sz="20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26634" name="AutoShape 3"/>
          <p:cNvSpPr>
            <a:spLocks/>
          </p:cNvSpPr>
          <p:nvPr/>
        </p:nvSpPr>
        <p:spPr bwMode="auto">
          <a:xfrm>
            <a:off x="1836739" y="1620838"/>
            <a:ext cx="306370" cy="4451368"/>
          </a:xfrm>
          <a:prstGeom prst="leftBrace">
            <a:avLst>
              <a:gd name="adj1" fmla="val 62112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13</a:t>
            </a:fld>
            <a:r>
              <a:rPr lang="en-US" altLang="zh-CN" smtClean="0"/>
              <a:t>/15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本章</a:t>
            </a:r>
            <a:r>
              <a:rPr dirty="0" smtClean="0"/>
              <a:t>作业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课后作业</a:t>
            </a:r>
            <a:endParaRPr lang="en-US" dirty="0" smtClean="0"/>
          </a:p>
          <a:p>
            <a:pPr lvl="1"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教师备课时根据班级情况在此添加内容，应区分必做、选做内容，以满足不同层次学生的需求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defRPr/>
            </a:pPr>
            <a:endParaRPr lang="zh-CN" altLang="en-US" dirty="0" smtClean="0"/>
          </a:p>
          <a:p>
            <a:pPr>
              <a:defRPr/>
            </a:pPr>
            <a:r>
              <a:rPr lang="zh-CN" altLang="en-US" dirty="0" smtClean="0"/>
              <a:t>预习作业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预习下一章学生用书，完成预习测试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熟悉“吃货联盟订餐系统”项目需求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如何保存多条订单的信息？</a:t>
            </a:r>
          </a:p>
          <a:p>
            <a:pPr lvl="2"/>
            <a:r>
              <a:rPr lang="zh-CN" altLang="en-US" dirty="0" smtClean="0"/>
              <a:t>如何获得所有订单的信息？</a:t>
            </a:r>
          </a:p>
          <a:p>
            <a:pPr lvl="2"/>
            <a:r>
              <a:rPr lang="zh-CN" altLang="en-US" dirty="0" smtClean="0"/>
              <a:t>怎样实现新增一条订单的功能？</a:t>
            </a:r>
          </a:p>
          <a:p>
            <a:pPr lvl="2"/>
            <a:r>
              <a:rPr lang="zh-CN" altLang="en-US" dirty="0" smtClean="0"/>
              <a:t>怎样实现签收一条订单的功能？</a:t>
            </a:r>
          </a:p>
          <a:p>
            <a:pPr lvl="2">
              <a:defRPr/>
            </a:pPr>
            <a:endParaRPr lang="en-US" altLang="zh-CN" dirty="0" smtClean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14</a:t>
            </a:fld>
            <a:r>
              <a:rPr lang="en-US" altLang="zh-CN" smtClean="0"/>
              <a:t>/15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582304" y="1401420"/>
            <a:ext cx="456887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D0493F"/>
              </a:buClr>
              <a:buFont typeface="Wingdings" panose="05000000000000000000" pitchFamily="2" charset="2"/>
              <a:buNone/>
            </a:pPr>
            <a:r>
              <a:rPr lang="zh-CN" altLang="en-US" sz="3000" b="1" dirty="0">
                <a:solidFill>
                  <a:srgbClr val="FFCC00"/>
                </a:solidFill>
                <a:latin typeface="Calibri" panose="020F0502020204030204" charset="0"/>
                <a:ea typeface="微软雅黑" panose="020B0503020204020204" pitchFamily="34" charset="-122"/>
                <a:sym typeface="Arial" panose="020B0604020202020204" pitchFamily="34" charset="0"/>
              </a:rPr>
              <a:t>海量学习资源等你来拿</a:t>
            </a:r>
            <a:r>
              <a:rPr lang="zh-CN" altLang="en-US" sz="3000" b="1" dirty="0" smtClean="0">
                <a:solidFill>
                  <a:srgbClr val="FFCC00"/>
                </a:solidFill>
                <a:latin typeface="Calibri" panose="020F0502020204030204" charset="0"/>
                <a:ea typeface="微软雅黑" panose="020B0503020204020204" pitchFamily="34" charset="-122"/>
                <a:sym typeface="Arial" panose="020B0604020202020204" pitchFamily="34" charset="0"/>
              </a:rPr>
              <a:t>！</a:t>
            </a:r>
            <a:endParaRPr lang="zh-CN" altLang="en-US" sz="3000" b="1" dirty="0">
              <a:solidFill>
                <a:srgbClr val="FFCC00"/>
              </a:solidFill>
              <a:latin typeface="Calibri" panose="020F050202020403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" name="Picture 2" descr="C:\Users\deping.zhang\Desktop\图片1.png图片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23440" y="2152148"/>
            <a:ext cx="2266950" cy="3333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/>
        </p:nvSpPr>
        <p:spPr>
          <a:xfrm>
            <a:off x="1918920" y="2136590"/>
            <a:ext cx="2266950" cy="33337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微信二维码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7336" y="2167706"/>
            <a:ext cx="2266950" cy="3302635"/>
          </a:xfrm>
          <a:prstGeom prst="rect">
            <a:avLst/>
          </a:prstGeom>
        </p:spPr>
      </p:pic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15</a:t>
            </a:fld>
            <a:r>
              <a:rPr lang="en-US" altLang="zh-CN" smtClean="0"/>
              <a:t>/15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/>
              <a:t>预习检查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51214"/>
            <a:ext cx="7886700" cy="4815342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zh-CN" altLang="en-US" dirty="0" smtClean="0"/>
              <a:t>使用教师提供</a:t>
            </a:r>
            <a:r>
              <a:rPr lang="zh-CN" altLang="en-US" dirty="0" smtClean="0"/>
              <a:t>的</a:t>
            </a:r>
            <a:r>
              <a:rPr lang="en-US" dirty="0" smtClean="0"/>
              <a:t>PPT</a:t>
            </a:r>
            <a:r>
              <a:rPr lang="zh-CN" altLang="en-US" dirty="0" smtClean="0"/>
              <a:t>模板，将自己对本课程所学知识、技能的收获及成果，存在的疑惑都体现在其中，与同学和教员交流、分享、讨论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总结无参方法和带参方法的声明和调用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上网搜索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类的相关资料，了解其不变性的特点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通过编码说明比较运算符“</a:t>
            </a:r>
            <a:r>
              <a:rPr lang="en-US" altLang="zh-CN" dirty="0" smtClean="0"/>
              <a:t>==</a:t>
            </a:r>
            <a:r>
              <a:rPr lang="zh-CN" altLang="en-US" dirty="0" smtClean="0"/>
              <a:t>”和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类</a:t>
            </a:r>
            <a:r>
              <a:rPr lang="en-US" altLang="zh-CN" dirty="0" smtClean="0"/>
              <a:t>equals()</a:t>
            </a:r>
            <a:r>
              <a:rPr lang="zh-CN" altLang="en-US" dirty="0" smtClean="0"/>
              <a:t>方法的异同点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编程题：编写一个带参方法</a:t>
            </a:r>
            <a:r>
              <a:rPr lang="en-US" altLang="zh-CN" dirty="0" smtClean="0"/>
              <a:t>compare()</a:t>
            </a:r>
            <a:r>
              <a:rPr lang="zh-CN" altLang="en-US" dirty="0" smtClean="0"/>
              <a:t>，统计指定字符串中子串出现的次数，其中：参数</a:t>
            </a:r>
            <a:r>
              <a:rPr lang="en-US" altLang="zh-CN" dirty="0" smtClean="0"/>
              <a:t>1</a:t>
            </a:r>
            <a:r>
              <a:rPr lang="zh-CN" altLang="en-US" dirty="0" smtClean="0"/>
              <a:t>是指定的字符串，参数</a:t>
            </a:r>
            <a:r>
              <a:rPr lang="en-US" altLang="zh-CN" dirty="0" smtClean="0"/>
              <a:t>2</a:t>
            </a:r>
            <a:r>
              <a:rPr lang="zh-CN" altLang="en-US" dirty="0" smtClean="0"/>
              <a:t>是要匹配的子串；调用</a:t>
            </a:r>
            <a:r>
              <a:rPr lang="en-US" altLang="zh-CN" dirty="0" smtClean="0"/>
              <a:t>compare()</a:t>
            </a:r>
            <a:r>
              <a:rPr lang="zh-CN" altLang="en-US" dirty="0" smtClean="0"/>
              <a:t>输出子串出现次数</a:t>
            </a:r>
          </a:p>
          <a:p>
            <a:endParaRPr lang="zh-CN" altLang="en-US" dirty="0"/>
          </a:p>
        </p:txBody>
      </p:sp>
      <p:grpSp>
        <p:nvGrpSpPr>
          <p:cNvPr id="4" name="组合 1"/>
          <p:cNvGrpSpPr>
            <a:grpSpLocks/>
          </p:cNvGrpSpPr>
          <p:nvPr/>
        </p:nvGrpSpPr>
        <p:grpSpPr bwMode="auto">
          <a:xfrm>
            <a:off x="0" y="794385"/>
            <a:ext cx="1619250" cy="736600"/>
            <a:chOff x="0" y="600123"/>
            <a:chExt cx="1619672" cy="736273"/>
          </a:xfrm>
        </p:grpSpPr>
        <p:sp>
          <p:nvSpPr>
            <p:cNvPr id="6" name="TextBox 5"/>
            <p:cNvSpPr txBox="1"/>
            <p:nvPr/>
          </p:nvSpPr>
          <p:spPr>
            <a:xfrm>
              <a:off x="403330" y="620752"/>
              <a:ext cx="1216342" cy="39987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集中测试</a:t>
              </a:r>
            </a:p>
          </p:txBody>
        </p:sp>
        <p:pic>
          <p:nvPicPr>
            <p:cNvPr id="7" name="Picture 16" descr="C:\Users\meng.zhang\Desktop\ACCP7.0模版图标规范\s副本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00123"/>
              <a:ext cx="500066" cy="512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" descr="C:\Users\meng.zhang\Desktop\ACCP7.0模版图标规范\user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955" y="833775"/>
              <a:ext cx="502621" cy="502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2</a:t>
            </a:fld>
            <a:r>
              <a:rPr lang="en-US" altLang="zh-CN" smtClean="0"/>
              <a:t>/15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本章任务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课程内容回顾</a:t>
            </a:r>
          </a:p>
          <a:p>
            <a:pPr>
              <a:defRPr/>
            </a:pPr>
            <a:r>
              <a:rPr lang="zh-CN" altLang="en-US" dirty="0" smtClean="0"/>
              <a:t>学员总结</a:t>
            </a:r>
          </a:p>
          <a:p>
            <a:pPr>
              <a:defRPr/>
            </a:pPr>
            <a:r>
              <a:rPr lang="zh-CN" altLang="en-US" dirty="0" smtClean="0"/>
              <a:t>知识梳理</a:t>
            </a:r>
          </a:p>
          <a:p>
            <a:pPr>
              <a:defRPr/>
            </a:pPr>
            <a:endParaRPr lang="zh-CN" alt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3</a:t>
            </a:fld>
            <a:r>
              <a:rPr lang="en-US" altLang="zh-CN" smtClean="0"/>
              <a:t>/15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课程内容回顾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第一章</a:t>
            </a:r>
            <a:r>
              <a:rPr lang="en-US" altLang="zh-CN" dirty="0" smtClean="0"/>
              <a:t>~</a:t>
            </a:r>
            <a:r>
              <a:rPr lang="zh-CN" altLang="en-US" dirty="0" smtClean="0"/>
              <a:t>第十章</a:t>
            </a:r>
          </a:p>
          <a:p>
            <a:pPr lvl="1">
              <a:defRPr/>
            </a:pPr>
            <a:r>
              <a:rPr lang="en-US" altLang="zh-CN" dirty="0" smtClean="0"/>
              <a:t>Java</a:t>
            </a:r>
            <a:r>
              <a:rPr lang="zh-CN" altLang="en-US" dirty="0" smtClean="0"/>
              <a:t>语法</a:t>
            </a:r>
          </a:p>
          <a:p>
            <a:pPr lvl="1">
              <a:defRPr/>
            </a:pPr>
            <a:r>
              <a:rPr lang="zh-CN" altLang="en-US" dirty="0" smtClean="0"/>
              <a:t>选择结构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循环结构</a:t>
            </a:r>
          </a:p>
          <a:p>
            <a:pPr lvl="1">
              <a:defRPr/>
            </a:pPr>
            <a:r>
              <a:rPr lang="zh-CN" altLang="en-US" dirty="0" smtClean="0"/>
              <a:t>数组</a:t>
            </a:r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r>
              <a:rPr lang="zh-CN" altLang="en-US" dirty="0" smtClean="0"/>
              <a:t>第十一章</a:t>
            </a:r>
            <a:r>
              <a:rPr lang="en-US" altLang="zh-CN" dirty="0" smtClean="0"/>
              <a:t>~</a:t>
            </a:r>
            <a:r>
              <a:rPr lang="zh-CN" altLang="en-US" dirty="0" smtClean="0"/>
              <a:t>第十五章</a:t>
            </a:r>
          </a:p>
          <a:p>
            <a:pPr lvl="1">
              <a:defRPr/>
            </a:pPr>
            <a:r>
              <a:rPr lang="zh-CN" altLang="en-US" dirty="0" smtClean="0"/>
              <a:t>类和对象</a:t>
            </a:r>
          </a:p>
          <a:p>
            <a:pPr lvl="1">
              <a:defRPr/>
            </a:pPr>
            <a:r>
              <a:rPr lang="zh-CN" altLang="en-US" dirty="0" smtClean="0"/>
              <a:t>类的方法</a:t>
            </a:r>
          </a:p>
          <a:p>
            <a:pPr lvl="1">
              <a:defRPr/>
            </a:pPr>
            <a:r>
              <a:rPr lang="zh-CN" altLang="en-US" dirty="0" smtClean="0"/>
              <a:t>字符串类</a:t>
            </a:r>
          </a:p>
        </p:txBody>
      </p:sp>
      <p:pic>
        <p:nvPicPr>
          <p:cNvPr id="16389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1881188"/>
            <a:ext cx="7143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5" y="2386013"/>
            <a:ext cx="6429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2314575"/>
            <a:ext cx="7143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2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5" y="4589145"/>
            <a:ext cx="6429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3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4910138"/>
            <a:ext cx="7143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4</a:t>
            </a:fld>
            <a:r>
              <a:rPr lang="en-US" altLang="zh-CN" smtClean="0"/>
              <a:t>/15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课程内容回顾</a:t>
            </a:r>
            <a:endParaRPr dirty="0"/>
          </a:p>
        </p:txBody>
      </p:sp>
      <p:sp>
        <p:nvSpPr>
          <p:cNvPr id="460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贯穿案例：我行我素购物系统</a:t>
            </a:r>
            <a:r>
              <a:rPr lang="en-US" altLang="zh-CN" smtClean="0"/>
              <a:t>(MyShopping)</a:t>
            </a:r>
            <a:endParaRPr lang="en-US" altLang="zh-CN" dirty="0" smtClean="0"/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81501691"/>
              </p:ext>
            </p:extLst>
          </p:nvPr>
        </p:nvGraphicFramePr>
        <p:xfrm>
          <a:off x="1262992" y="2254562"/>
          <a:ext cx="6978038" cy="32861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5</a:t>
            </a:fld>
            <a:r>
              <a:rPr lang="en-US" altLang="zh-CN" smtClean="0"/>
              <a:t>/15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7BE4838-49EC-4E92-8A0A-F8EF871CE2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graphicEl>
                                              <a:dgm id="{47BE4838-49EC-4E92-8A0A-F8EF871CE2B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DF7596F-182A-4265-A416-2F2B367C35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graphicEl>
                                              <a:dgm id="{DDF7596F-182A-4265-A416-2F2B367C35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D5CCF0F-F3E2-4D2F-969F-7DA4D40D1A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graphicEl>
                                              <a:dgm id="{2D5CCF0F-F3E2-4D2F-969F-7DA4D40D1AB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0CAFFB9-97B3-4A3C-B7B7-DBFAC8A227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graphicEl>
                                              <a:dgm id="{B0CAFFB9-97B3-4A3C-B7B7-DBFAC8A227D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smtClean="0"/>
              <a:t>课程内容回顾</a:t>
            </a:r>
            <a:endParaRPr dirty="0"/>
          </a:p>
        </p:txBody>
      </p:sp>
      <p:sp>
        <p:nvSpPr>
          <p:cNvPr id="460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贯穿案例：我行我素购物系统</a:t>
            </a:r>
            <a:r>
              <a:rPr lang="en-US" altLang="zh-CN" smtClean="0"/>
              <a:t>(MyShopping)</a:t>
            </a:r>
            <a:endParaRPr lang="en-US" altLang="zh-CN" dirty="0" smtClean="0"/>
          </a:p>
        </p:txBody>
      </p:sp>
      <p:graphicFrame>
        <p:nvGraphicFramePr>
          <p:cNvPr id="5" name="图示 4"/>
          <p:cNvGraphicFramePr/>
          <p:nvPr/>
        </p:nvGraphicFramePr>
        <p:xfrm>
          <a:off x="1285852" y="2643182"/>
          <a:ext cx="6143668" cy="32861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6</a:t>
            </a:fld>
            <a:r>
              <a:rPr lang="en-US" altLang="zh-CN" smtClean="0"/>
              <a:t>/15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7BE4838-49EC-4E92-8A0A-F8EF871CE2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47BE4838-49EC-4E92-8A0A-F8EF871CE2B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DF7596F-182A-4265-A416-2F2B367C35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graphicEl>
                                              <a:dgm id="{DDF7596F-182A-4265-A416-2F2B367C35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D5CCF0F-F3E2-4D2F-969F-7DA4D40D1A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>
                                            <p:graphicEl>
                                              <a:dgm id="{2D5CCF0F-F3E2-4D2F-969F-7DA4D40D1AB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0CAFFB9-97B3-4A3C-B7B7-DBFAC8A227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B0CAFFB9-97B3-4A3C-B7B7-DBFAC8A227D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课程内容回顾</a:t>
            </a:r>
            <a:endParaRPr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贯穿案例：我行我素购物系统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MyShopping</a:t>
            </a:r>
            <a:r>
              <a:rPr lang="en-US" altLang="zh-CN" dirty="0" smtClean="0"/>
              <a:t>)</a:t>
            </a:r>
          </a:p>
          <a:p>
            <a:pPr lvl="1">
              <a:defRPr/>
            </a:pPr>
            <a:r>
              <a:rPr lang="zh-CN" altLang="en-US" dirty="0" smtClean="0"/>
              <a:t>	覆盖的技能点</a:t>
            </a:r>
          </a:p>
          <a:p>
            <a:pPr lvl="2">
              <a:defRPr/>
            </a:pPr>
            <a:r>
              <a:rPr lang="zh-CN" altLang="en-US" dirty="0" smtClean="0"/>
              <a:t>输入输出</a:t>
            </a:r>
          </a:p>
          <a:p>
            <a:pPr lvl="2">
              <a:defRPr/>
            </a:pPr>
            <a:r>
              <a:rPr lang="zh-CN" altLang="en-US" dirty="0" smtClean="0"/>
              <a:t>变量数据类型</a:t>
            </a:r>
          </a:p>
          <a:p>
            <a:pPr lvl="2">
              <a:defRPr/>
            </a:pPr>
            <a:r>
              <a:rPr lang="zh-CN" altLang="en-US" dirty="0" smtClean="0"/>
              <a:t>运算符</a:t>
            </a:r>
          </a:p>
          <a:p>
            <a:pPr lvl="2">
              <a:defRPr/>
            </a:pPr>
            <a:r>
              <a:rPr lang="zh-CN" altLang="en-US" dirty="0" smtClean="0"/>
              <a:t>类型转换</a:t>
            </a:r>
          </a:p>
          <a:p>
            <a:pPr lvl="2">
              <a:defRPr/>
            </a:pPr>
            <a:r>
              <a:rPr lang="zh-CN" altLang="en-US" dirty="0" smtClean="0"/>
              <a:t>条件结构</a:t>
            </a:r>
          </a:p>
          <a:p>
            <a:pPr lvl="2">
              <a:defRPr/>
            </a:pPr>
            <a:r>
              <a:rPr lang="zh-CN" altLang="en-US" dirty="0" smtClean="0"/>
              <a:t>调试技巧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4284663" y="2060575"/>
            <a:ext cx="4032250" cy="388937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143000" lvl="2" indent="-228600" eaLnBrk="0" hangingPunct="0">
              <a:spcBef>
                <a:spcPct val="20000"/>
              </a:spcBef>
              <a:buClr>
                <a:srgbClr val="0E9CDE"/>
              </a:buClr>
              <a:buSzPct val="85000"/>
              <a:buFont typeface="Wingdings" pitchFamily="2" charset="2"/>
              <a:buChar char="Ø"/>
              <a:defRPr/>
            </a:pPr>
            <a:r>
              <a:rPr lang="zh-CN" altLang="en-US" sz="2000" b="1" dirty="0">
                <a:latin typeface="+mn-lt"/>
                <a:ea typeface="+mn-ea"/>
              </a:rPr>
              <a:t>循环结构</a:t>
            </a:r>
          </a:p>
          <a:p>
            <a:pPr marL="1143000" lvl="2" indent="-228600" eaLnBrk="0" hangingPunct="0">
              <a:spcBef>
                <a:spcPct val="20000"/>
              </a:spcBef>
              <a:buClr>
                <a:srgbClr val="0E9CDE"/>
              </a:buClr>
              <a:buSzPct val="85000"/>
              <a:buFont typeface="Wingdings" pitchFamily="2" charset="2"/>
              <a:buChar char="Ø"/>
              <a:defRPr/>
            </a:pPr>
            <a:r>
              <a:rPr lang="zh-CN" altLang="en-US" sz="2000" b="1" dirty="0">
                <a:latin typeface="+mn-lt"/>
                <a:ea typeface="+mn-ea"/>
              </a:rPr>
              <a:t>跳转语句</a:t>
            </a:r>
          </a:p>
          <a:p>
            <a:pPr marL="1143000" lvl="2" indent="-228600" eaLnBrk="0" hangingPunct="0">
              <a:spcBef>
                <a:spcPct val="20000"/>
              </a:spcBef>
              <a:buClr>
                <a:srgbClr val="0E9CDE"/>
              </a:buClr>
              <a:buSzPct val="85000"/>
              <a:buFont typeface="Wingdings" pitchFamily="2" charset="2"/>
              <a:buChar char="Ø"/>
              <a:defRPr/>
            </a:pPr>
            <a:r>
              <a:rPr lang="zh-CN" altLang="en-US" sz="2000" b="1" dirty="0">
                <a:latin typeface="+mn-lt"/>
                <a:ea typeface="+mn-ea"/>
              </a:rPr>
              <a:t>数组</a:t>
            </a:r>
          </a:p>
          <a:p>
            <a:pPr marL="1143000" lvl="2" indent="-228600" eaLnBrk="0" hangingPunct="0">
              <a:spcBef>
                <a:spcPct val="20000"/>
              </a:spcBef>
              <a:buClr>
                <a:srgbClr val="0E9CDE"/>
              </a:buClr>
              <a:buSzPct val="85000"/>
              <a:buFont typeface="Wingdings" pitchFamily="2" charset="2"/>
              <a:buChar char="Ø"/>
              <a:defRPr/>
            </a:pPr>
            <a:r>
              <a:rPr lang="zh-CN" altLang="en-US" sz="2000" b="1" dirty="0">
                <a:latin typeface="+mn-lt"/>
                <a:ea typeface="+mn-ea"/>
              </a:rPr>
              <a:t>算法基础</a:t>
            </a:r>
          </a:p>
          <a:p>
            <a:pPr marL="1143000" lvl="2" indent="-228600" eaLnBrk="0" hangingPunct="0">
              <a:spcBef>
                <a:spcPct val="20000"/>
              </a:spcBef>
              <a:buClr>
                <a:srgbClr val="0E9CDE"/>
              </a:buClr>
              <a:buSzPct val="85000"/>
              <a:buFont typeface="Wingdings" pitchFamily="2" charset="2"/>
              <a:buChar char="Ø"/>
              <a:defRPr/>
            </a:pPr>
            <a:r>
              <a:rPr lang="en-US" altLang="zh-CN" sz="2000" b="1" dirty="0">
                <a:latin typeface="+mn-lt"/>
                <a:ea typeface="+mn-ea"/>
              </a:rPr>
              <a:t>OOP</a:t>
            </a:r>
            <a:r>
              <a:rPr lang="zh-CN" altLang="en-US" sz="2000" b="1" dirty="0">
                <a:latin typeface="+mn-lt"/>
                <a:ea typeface="+mn-ea"/>
              </a:rPr>
              <a:t>基础</a:t>
            </a:r>
          </a:p>
          <a:p>
            <a:pPr marL="1143000" lvl="2" indent="-228600" eaLnBrk="0" hangingPunct="0">
              <a:spcBef>
                <a:spcPct val="20000"/>
              </a:spcBef>
              <a:buClr>
                <a:srgbClr val="0E9CDE"/>
              </a:buClr>
              <a:buSzPct val="85000"/>
              <a:buFont typeface="Wingdings" pitchFamily="2" charset="2"/>
              <a:buChar char="Ø"/>
              <a:defRPr/>
            </a:pPr>
            <a:r>
              <a:rPr lang="zh-CN" altLang="en-US" sz="2000" b="1" dirty="0">
                <a:latin typeface="+mn-lt"/>
                <a:ea typeface="+mn-ea"/>
              </a:rPr>
              <a:t>字符串</a:t>
            </a:r>
            <a:endParaRPr lang="en-US" altLang="zh-CN" sz="2000" b="1" dirty="0">
              <a:latin typeface="+mn-lt"/>
              <a:ea typeface="+mn-ea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7</a:t>
            </a:fld>
            <a:r>
              <a:rPr lang="en-US" altLang="zh-CN" smtClean="0"/>
              <a:t>/15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smtClean="0"/>
              <a:t>课程内容回顾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项目案例：幸运抽奖</a:t>
            </a:r>
          </a:p>
          <a:p>
            <a:pPr lvl="1">
              <a:defRPr/>
            </a:pPr>
            <a:r>
              <a:rPr lang="zh-CN" altLang="en-US" dirty="0" smtClean="0"/>
              <a:t>功能：注册、登录、幸运抽奖</a:t>
            </a:r>
          </a:p>
          <a:p>
            <a:pPr lvl="1">
              <a:defRPr/>
            </a:pPr>
            <a:r>
              <a:rPr lang="zh-CN" altLang="en-US" dirty="0" smtClean="0"/>
              <a:t>技能：数据类型、选择结构、循环结构、数组</a:t>
            </a:r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项目案例：人机猜拳</a:t>
            </a:r>
          </a:p>
          <a:p>
            <a:pPr lvl="1">
              <a:defRPr/>
            </a:pPr>
            <a:r>
              <a:rPr lang="zh-CN" altLang="en-US" dirty="0" smtClean="0"/>
              <a:t>功能：选取对战角色、猜拳、记录分数</a:t>
            </a:r>
          </a:p>
          <a:p>
            <a:pPr lvl="1">
              <a:defRPr/>
            </a:pPr>
            <a:r>
              <a:rPr lang="zh-CN" altLang="en-US" dirty="0" smtClean="0"/>
              <a:t>技能：类和对象、类的方法、二重循环结构</a:t>
            </a:r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8</a:t>
            </a:fld>
            <a:r>
              <a:rPr lang="en-US" altLang="zh-CN" smtClean="0"/>
              <a:t>/15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学</a:t>
            </a:r>
            <a:r>
              <a:rPr lang="zh-CN" altLang="en-US" dirty="0" smtClean="0"/>
              <a:t>生</a:t>
            </a:r>
            <a:r>
              <a:rPr dirty="0" smtClean="0"/>
              <a:t>总结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分组总结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内容要求</a:t>
            </a:r>
            <a:endParaRPr lang="en-US" altLang="zh-CN" smtClean="0"/>
          </a:p>
          <a:p>
            <a:pPr lvl="1">
              <a:defRPr/>
            </a:pPr>
            <a:r>
              <a:rPr lang="zh-CN" altLang="en-US" smtClean="0"/>
              <a:t>正确、全面、重点突出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表达要求</a:t>
            </a:r>
            <a:endParaRPr lang="en-US" altLang="zh-CN" smtClean="0"/>
          </a:p>
          <a:p>
            <a:pPr lvl="1">
              <a:defRPr/>
            </a:pPr>
            <a:r>
              <a:rPr lang="zh-CN" altLang="en-US" smtClean="0"/>
              <a:t>清晰流畅、有条理</a:t>
            </a:r>
            <a:endParaRPr lang="zh-CN" altLang="en-US" dirty="0"/>
          </a:p>
        </p:txBody>
      </p:sp>
      <p:grpSp>
        <p:nvGrpSpPr>
          <p:cNvPr id="4" name="组合 5"/>
          <p:cNvGrpSpPr>
            <a:grpSpLocks/>
          </p:cNvGrpSpPr>
          <p:nvPr/>
        </p:nvGrpSpPr>
        <p:grpSpPr bwMode="auto">
          <a:xfrm>
            <a:off x="142875" y="857250"/>
            <a:ext cx="1508125" cy="400050"/>
            <a:chOff x="2857488" y="4388767"/>
            <a:chExt cx="1507863" cy="400110"/>
          </a:xfrm>
        </p:grpSpPr>
        <p:pic>
          <p:nvPicPr>
            <p:cNvPr id="21510" name="Picture 2" descr="C:\Users\meng.zhang\Desktop\ACCP7.0模版图标规范\未命名-3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7488" y="4410227"/>
              <a:ext cx="343625" cy="357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3147951" y="4388767"/>
              <a:ext cx="1217400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知识分享</a:t>
              </a:r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9</a:t>
            </a:fld>
            <a:r>
              <a:rPr lang="en-US" altLang="zh-CN" smtClean="0"/>
              <a:t>/15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10910</TotalTime>
  <Words>911</Words>
  <Application>Microsoft Office PowerPoint</Application>
  <PresentationFormat>全屏显示(4:3)</PresentationFormat>
  <Paragraphs>157</Paragraphs>
  <Slides>15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       课程总复习</vt:lpstr>
      <vt:lpstr>预习检查</vt:lpstr>
      <vt:lpstr>本章任务</vt:lpstr>
      <vt:lpstr>课程内容回顾</vt:lpstr>
      <vt:lpstr>课程内容回顾</vt:lpstr>
      <vt:lpstr>课程内容回顾</vt:lpstr>
      <vt:lpstr>课程内容回顾</vt:lpstr>
      <vt:lpstr>课程内容回顾</vt:lpstr>
      <vt:lpstr>学生总结</vt:lpstr>
      <vt:lpstr>知识梳理：程序逻辑</vt:lpstr>
      <vt:lpstr>知识梳理：数组</vt:lpstr>
      <vt:lpstr>知识梳理：初识Java类</vt:lpstr>
      <vt:lpstr>本章总结</vt:lpstr>
      <vt:lpstr>本章作业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zhengweijia(郑维佳)</dc:creator>
  <cp:lastModifiedBy>xuejie.yu</cp:lastModifiedBy>
  <cp:revision>762</cp:revision>
  <dcterms:created xsi:type="dcterms:W3CDTF">2017-06-02T08:35:00Z</dcterms:created>
  <dcterms:modified xsi:type="dcterms:W3CDTF">2018-02-01T02:45:27Z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