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5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C"/>
    <a:srgbClr val="FF5050"/>
    <a:srgbClr val="006599"/>
    <a:srgbClr val="599CBD"/>
    <a:srgbClr val="FFCC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5" autoAdjust="0"/>
    <p:restoredTop sz="81778" autoAdjust="0"/>
  </p:normalViewPr>
  <p:slideViewPr>
    <p:cSldViewPr snapToGrid="0">
      <p:cViewPr varScale="1">
        <p:scale>
          <a:sx n="69" d="100"/>
          <a:sy n="69" d="100"/>
        </p:scale>
        <p:origin x="-1452" y="-90"/>
      </p:cViewPr>
      <p:guideLst>
        <p:guide orient="horz" pos="2140"/>
        <p:guide pos="2880"/>
      </p:guideLst>
    </p:cSldViewPr>
  </p:slideViewPr>
  <p:notesTextViewPr>
    <p:cViewPr>
      <p:scale>
        <a:sx n="1" d="1"/>
        <a:sy n="1" d="1"/>
      </p:scale>
      <p:origin x="0" y="0"/>
    </p:cViewPr>
  </p:notesTextViewPr>
  <p:notesViewPr>
    <p:cSldViewPr snapToGrid="0">
      <p:cViewPr varScale="1">
        <p:scale>
          <a:sx n="68" d="100"/>
          <a:sy n="68" d="100"/>
        </p:scale>
        <p:origin x="-22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48FDD-3584-4D00-8A51-1E0541E624F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A4BC66C4-5F9E-411D-B8E2-9ADB7DE06D94}">
      <dgm:prSet custT="1"/>
      <dgm:spPr/>
      <dgm:t>
        <a:bodyPr/>
        <a:lstStyle/>
        <a:p>
          <a:pPr rtl="0"/>
          <a:r>
            <a:rPr lang="zh-CN" altLang="en-US" sz="1800" dirty="0" smtClean="0"/>
            <a:t>明确需求</a:t>
          </a:r>
          <a:endParaRPr lang="zh-CN" altLang="en-US" sz="1800" dirty="0"/>
        </a:p>
      </dgm:t>
    </dgm:pt>
    <dgm:pt modelId="{49D7929C-3081-43CF-B54A-7CA688A9921D}" type="parTrans" cxnId="{61DC4B35-DE3F-4D49-A571-BC785656AE0B}">
      <dgm:prSet/>
      <dgm:spPr/>
      <dgm:t>
        <a:bodyPr/>
        <a:lstStyle/>
        <a:p>
          <a:endParaRPr lang="zh-CN" altLang="en-US" sz="1800"/>
        </a:p>
      </dgm:t>
    </dgm:pt>
    <dgm:pt modelId="{F6970A4C-4EE1-450A-AE58-BEDC990E3464}" type="sibTrans" cxnId="{61DC4B35-DE3F-4D49-A571-BC785656AE0B}">
      <dgm:prSet/>
      <dgm:spPr/>
      <dgm:t>
        <a:bodyPr/>
        <a:lstStyle/>
        <a:p>
          <a:endParaRPr lang="zh-CN" altLang="en-US" sz="1800"/>
        </a:p>
      </dgm:t>
    </dgm:pt>
    <dgm:pt modelId="{4AD1D0F0-2A91-4B80-A7F6-ACDB7FA45C0C}">
      <dgm:prSet/>
      <dgm:spPr/>
      <dgm:t>
        <a:bodyPr/>
        <a:lstStyle/>
        <a:p>
          <a:pPr rtl="0"/>
          <a:endParaRPr lang="zh-CN" altLang="en-US" dirty="0"/>
        </a:p>
      </dgm:t>
    </dgm:pt>
    <dgm:pt modelId="{889367E0-3C1D-4A42-9B41-D0843B8B31BF}" type="parTrans" cxnId="{5AEF9B9B-B8AF-466D-9C08-F7A62ADB707B}">
      <dgm:prSet/>
      <dgm:spPr/>
      <dgm:t>
        <a:bodyPr/>
        <a:lstStyle/>
        <a:p>
          <a:endParaRPr lang="zh-CN" altLang="en-US" sz="1800"/>
        </a:p>
      </dgm:t>
    </dgm:pt>
    <dgm:pt modelId="{51EB46F1-842F-46B6-83D3-BC57C8D72128}" type="sibTrans" cxnId="{5AEF9B9B-B8AF-466D-9C08-F7A62ADB707B}">
      <dgm:prSet/>
      <dgm:spPr/>
      <dgm:t>
        <a:bodyPr/>
        <a:lstStyle/>
        <a:p>
          <a:endParaRPr lang="zh-CN" altLang="en-US" sz="1800"/>
        </a:p>
      </dgm:t>
    </dgm:pt>
    <dgm:pt modelId="{BD6D70FB-F81B-448B-948D-4BB993294CA2}">
      <dgm:prSet/>
      <dgm:spPr/>
      <dgm:t>
        <a:bodyPr/>
        <a:lstStyle/>
        <a:p>
          <a:pPr rtl="0"/>
          <a:endParaRPr lang="zh-CN" altLang="en-US" dirty="0"/>
        </a:p>
      </dgm:t>
    </dgm:pt>
    <dgm:pt modelId="{D206A580-09C0-4C10-BCDE-FD5D672F2601}" type="parTrans" cxnId="{6C89E2F5-B9BA-4E2F-B5BE-60BF6A114308}">
      <dgm:prSet/>
      <dgm:spPr/>
      <dgm:t>
        <a:bodyPr/>
        <a:lstStyle/>
        <a:p>
          <a:endParaRPr lang="zh-CN" altLang="en-US" sz="1800"/>
        </a:p>
      </dgm:t>
    </dgm:pt>
    <dgm:pt modelId="{D0490DF1-95C6-453F-88D9-22D57C973CF0}" type="sibTrans" cxnId="{6C89E2F5-B9BA-4E2F-B5BE-60BF6A114308}">
      <dgm:prSet/>
      <dgm:spPr/>
      <dgm:t>
        <a:bodyPr/>
        <a:lstStyle/>
        <a:p>
          <a:endParaRPr lang="zh-CN" altLang="en-US" sz="1800"/>
        </a:p>
      </dgm:t>
    </dgm:pt>
    <dgm:pt modelId="{D51CCF3B-7F26-4EE5-BE6C-09AAD1459F78}">
      <dgm:prSet/>
      <dgm:spPr/>
      <dgm:t>
        <a:bodyPr/>
        <a:lstStyle/>
        <a:p>
          <a:pPr rtl="0"/>
          <a:endParaRPr lang="en-US" altLang="en-US" dirty="0"/>
        </a:p>
      </dgm:t>
    </dgm:pt>
    <dgm:pt modelId="{A4711FA8-355C-4115-96FA-39EC369FCFCD}" type="parTrans" cxnId="{3C026435-D155-4092-8654-8EF59A39D3B9}">
      <dgm:prSet/>
      <dgm:spPr/>
      <dgm:t>
        <a:bodyPr/>
        <a:lstStyle/>
        <a:p>
          <a:endParaRPr lang="zh-CN" altLang="en-US" sz="1800"/>
        </a:p>
      </dgm:t>
    </dgm:pt>
    <dgm:pt modelId="{C68D2F8F-9437-4B31-B6C8-68FF633D253A}" type="sibTrans" cxnId="{3C026435-D155-4092-8654-8EF59A39D3B9}">
      <dgm:prSet/>
      <dgm:spPr/>
      <dgm:t>
        <a:bodyPr/>
        <a:lstStyle/>
        <a:p>
          <a:endParaRPr lang="zh-CN" altLang="en-US" sz="1800"/>
        </a:p>
      </dgm:t>
    </dgm:pt>
    <dgm:pt modelId="{8A305957-4946-44D7-BB63-25DA1A2605F5}">
      <dgm:prSet custT="1"/>
      <dgm:spPr/>
      <dgm:t>
        <a:bodyPr/>
        <a:lstStyle/>
        <a:p>
          <a:pPr rtl="0"/>
          <a:r>
            <a:rPr lang="zh-CN" altLang="en-US" sz="1800" dirty="0" smtClean="0"/>
            <a:t>测试</a:t>
          </a:r>
          <a:endParaRPr lang="zh-CN" altLang="en-US" sz="1800" dirty="0"/>
        </a:p>
      </dgm:t>
    </dgm:pt>
    <dgm:pt modelId="{3402800B-1C0C-436D-ABBA-D759CB603C1E}" type="parTrans" cxnId="{5B3F71AD-E616-4602-A130-4F9D61C3D2E5}">
      <dgm:prSet/>
      <dgm:spPr/>
      <dgm:t>
        <a:bodyPr/>
        <a:lstStyle/>
        <a:p>
          <a:endParaRPr lang="zh-CN" altLang="en-US" sz="1800"/>
        </a:p>
      </dgm:t>
    </dgm:pt>
    <dgm:pt modelId="{D9E6C7B2-C48A-4660-AF2E-51D6A6A5B9D3}" type="sibTrans" cxnId="{5B3F71AD-E616-4602-A130-4F9D61C3D2E5}">
      <dgm:prSet/>
      <dgm:spPr/>
      <dgm:t>
        <a:bodyPr/>
        <a:lstStyle/>
        <a:p>
          <a:endParaRPr lang="zh-CN" altLang="en-US" sz="1800"/>
        </a:p>
      </dgm:t>
    </dgm:pt>
    <dgm:pt modelId="{927C1B90-BF8D-45F2-8A02-7F2137405029}" type="pres">
      <dgm:prSet presAssocID="{E6348FDD-3584-4D00-8A51-1E0541E624FD}" presName="Name0" presStyleCnt="0">
        <dgm:presLayoutVars>
          <dgm:dir/>
          <dgm:resizeHandles val="exact"/>
        </dgm:presLayoutVars>
      </dgm:prSet>
      <dgm:spPr/>
      <dgm:t>
        <a:bodyPr/>
        <a:lstStyle/>
        <a:p>
          <a:endParaRPr lang="zh-CN" altLang="en-US"/>
        </a:p>
      </dgm:t>
    </dgm:pt>
    <dgm:pt modelId="{0FC0186B-9697-40C2-BBE1-13E96AB87FE3}" type="pres">
      <dgm:prSet presAssocID="{E6348FDD-3584-4D00-8A51-1E0541E624FD}" presName="arrow" presStyleLbl="bgShp" presStyleIdx="0" presStyleCnt="1" custLinFactNeighborY="3558"/>
      <dgm:spPr>
        <a:solidFill>
          <a:schemeClr val="accent5">
            <a:lumMod val="50000"/>
          </a:schemeClr>
        </a:solidFill>
      </dgm:spPr>
      <dgm:t>
        <a:bodyPr/>
        <a:lstStyle/>
        <a:p>
          <a:endParaRPr lang="zh-CN" altLang="en-US"/>
        </a:p>
      </dgm:t>
    </dgm:pt>
    <dgm:pt modelId="{2A8417AE-5F68-4AFB-B57A-C424ADAD3155}" type="pres">
      <dgm:prSet presAssocID="{E6348FDD-3584-4D00-8A51-1E0541E624FD}" presName="points" presStyleCnt="0"/>
      <dgm:spPr/>
    </dgm:pt>
    <dgm:pt modelId="{7588B6F8-5D54-4254-A71F-0771D4864EAA}" type="pres">
      <dgm:prSet presAssocID="{A4BC66C4-5F9E-411D-B8E2-9ADB7DE06D94}" presName="compositeA" presStyleCnt="0"/>
      <dgm:spPr/>
    </dgm:pt>
    <dgm:pt modelId="{2E34E940-A4A5-499D-920C-8ABF15F8B219}" type="pres">
      <dgm:prSet presAssocID="{A4BC66C4-5F9E-411D-B8E2-9ADB7DE06D94}" presName="textA" presStyleLbl="revTx" presStyleIdx="0" presStyleCnt="5">
        <dgm:presLayoutVars>
          <dgm:bulletEnabled val="1"/>
        </dgm:presLayoutVars>
      </dgm:prSet>
      <dgm:spPr/>
      <dgm:t>
        <a:bodyPr/>
        <a:lstStyle/>
        <a:p>
          <a:endParaRPr lang="zh-CN" altLang="en-US"/>
        </a:p>
      </dgm:t>
    </dgm:pt>
    <dgm:pt modelId="{F376841C-C133-43E9-AC05-0EFBA3662539}" type="pres">
      <dgm:prSet presAssocID="{A4BC66C4-5F9E-411D-B8E2-9ADB7DE06D94}" presName="circleA" presStyleLbl="node1" presStyleIdx="0" presStyleCnt="5" custLinFactNeighborX="32308"/>
      <dgm:spPr/>
    </dgm:pt>
    <dgm:pt modelId="{8F5FDA82-FBF0-41BE-9EAD-F1E3E0E83554}" type="pres">
      <dgm:prSet presAssocID="{A4BC66C4-5F9E-411D-B8E2-9ADB7DE06D94}" presName="spaceA" presStyleCnt="0"/>
      <dgm:spPr/>
    </dgm:pt>
    <dgm:pt modelId="{D5CFD34F-E0FB-4EC1-BF7E-A44BC2B7161D}" type="pres">
      <dgm:prSet presAssocID="{F6970A4C-4EE1-450A-AE58-BEDC990E3464}" presName="space" presStyleCnt="0"/>
      <dgm:spPr/>
    </dgm:pt>
    <dgm:pt modelId="{2B5DA964-4840-4493-9E9E-C96E1DAAECC2}" type="pres">
      <dgm:prSet presAssocID="{4AD1D0F0-2A91-4B80-A7F6-ACDB7FA45C0C}" presName="compositeB" presStyleCnt="0"/>
      <dgm:spPr/>
    </dgm:pt>
    <dgm:pt modelId="{5EEA5B45-EAD8-45B6-9BAB-DED2F6154DB5}" type="pres">
      <dgm:prSet presAssocID="{4AD1D0F0-2A91-4B80-A7F6-ACDB7FA45C0C}" presName="textB" presStyleLbl="revTx" presStyleIdx="1" presStyleCnt="5" custScaleY="99043" custLinFactY="-33571" custLinFactNeighborY="-100000">
        <dgm:presLayoutVars>
          <dgm:bulletEnabled val="1"/>
        </dgm:presLayoutVars>
      </dgm:prSet>
      <dgm:spPr/>
      <dgm:t>
        <a:bodyPr/>
        <a:lstStyle/>
        <a:p>
          <a:endParaRPr lang="zh-CN" altLang="en-US"/>
        </a:p>
      </dgm:t>
    </dgm:pt>
    <dgm:pt modelId="{622EE306-0801-4804-A46A-6850D1717F70}" type="pres">
      <dgm:prSet presAssocID="{4AD1D0F0-2A91-4B80-A7F6-ACDB7FA45C0C}" presName="circleB" presStyleLbl="node1" presStyleIdx="1" presStyleCnt="5" custLinFactNeighborY="-6512"/>
      <dgm:spPr/>
    </dgm:pt>
    <dgm:pt modelId="{1ACA7DDF-188F-4555-B087-1111E364AEB5}" type="pres">
      <dgm:prSet presAssocID="{4AD1D0F0-2A91-4B80-A7F6-ACDB7FA45C0C}" presName="spaceB" presStyleCnt="0"/>
      <dgm:spPr/>
    </dgm:pt>
    <dgm:pt modelId="{E2BA62EE-9860-4BE0-B0B6-A47F73BBE449}" type="pres">
      <dgm:prSet presAssocID="{51EB46F1-842F-46B6-83D3-BC57C8D72128}" presName="space" presStyleCnt="0"/>
      <dgm:spPr/>
    </dgm:pt>
    <dgm:pt modelId="{DFFC6B4D-34E7-4F2D-871E-C462E196EB61}" type="pres">
      <dgm:prSet presAssocID="{BD6D70FB-F81B-448B-948D-4BB993294CA2}" presName="compositeA" presStyleCnt="0"/>
      <dgm:spPr/>
    </dgm:pt>
    <dgm:pt modelId="{23F7A6F4-01A1-4903-B345-166DE9542D19}" type="pres">
      <dgm:prSet presAssocID="{BD6D70FB-F81B-448B-948D-4BB993294CA2}" presName="textA" presStyleLbl="revTx" presStyleIdx="2" presStyleCnt="5">
        <dgm:presLayoutVars>
          <dgm:bulletEnabled val="1"/>
        </dgm:presLayoutVars>
      </dgm:prSet>
      <dgm:spPr/>
      <dgm:t>
        <a:bodyPr/>
        <a:lstStyle/>
        <a:p>
          <a:endParaRPr lang="zh-CN" altLang="en-US"/>
        </a:p>
      </dgm:t>
    </dgm:pt>
    <dgm:pt modelId="{B2A6DAEF-0AE7-46BD-B67B-F9D22D8787D4}" type="pres">
      <dgm:prSet presAssocID="{BD6D70FB-F81B-448B-948D-4BB993294CA2}" presName="circleA" presStyleLbl="node1" presStyleIdx="2" presStyleCnt="5"/>
      <dgm:spPr/>
    </dgm:pt>
    <dgm:pt modelId="{963B4AB1-F4D2-41CB-8BDA-89ED4D6759B0}" type="pres">
      <dgm:prSet presAssocID="{BD6D70FB-F81B-448B-948D-4BB993294CA2}" presName="spaceA" presStyleCnt="0"/>
      <dgm:spPr/>
    </dgm:pt>
    <dgm:pt modelId="{CE5D9901-8DDA-427C-AC46-A12B732F6B0D}" type="pres">
      <dgm:prSet presAssocID="{D0490DF1-95C6-453F-88D9-22D57C973CF0}" presName="space" presStyleCnt="0"/>
      <dgm:spPr/>
    </dgm:pt>
    <dgm:pt modelId="{E34F45CD-0D8B-4DBC-B3AE-7E2D0E4CB02C}" type="pres">
      <dgm:prSet presAssocID="{D51CCF3B-7F26-4EE5-BE6C-09AAD1459F78}" presName="compositeB" presStyleCnt="0"/>
      <dgm:spPr/>
    </dgm:pt>
    <dgm:pt modelId="{7B605F42-C101-44BA-8DC7-2B855829FCB2}" type="pres">
      <dgm:prSet presAssocID="{D51CCF3B-7F26-4EE5-BE6C-09AAD1459F78}" presName="textB" presStyleLbl="revTx" presStyleIdx="3" presStyleCnt="5" custScaleY="61671" custLinFactY="-33571" custLinFactNeighborY="-100000">
        <dgm:presLayoutVars>
          <dgm:bulletEnabled val="1"/>
        </dgm:presLayoutVars>
      </dgm:prSet>
      <dgm:spPr/>
      <dgm:t>
        <a:bodyPr/>
        <a:lstStyle/>
        <a:p>
          <a:endParaRPr lang="zh-CN" altLang="en-US"/>
        </a:p>
      </dgm:t>
    </dgm:pt>
    <dgm:pt modelId="{68A637A2-ECFE-4804-8AEC-A92F9D4423DD}" type="pres">
      <dgm:prSet presAssocID="{D51CCF3B-7F26-4EE5-BE6C-09AAD1459F78}" presName="circleB" presStyleLbl="node1" presStyleIdx="3" presStyleCnt="5" custLinFactNeighborX="40071" custLinFactNeighborY="-52678"/>
      <dgm:spPr/>
    </dgm:pt>
    <dgm:pt modelId="{7222D934-B1CD-4A63-979C-6A15A13D2108}" type="pres">
      <dgm:prSet presAssocID="{D51CCF3B-7F26-4EE5-BE6C-09AAD1459F78}" presName="spaceB" presStyleCnt="0"/>
      <dgm:spPr/>
    </dgm:pt>
    <dgm:pt modelId="{A2C4D1F9-24B2-46FD-910D-2BC788BD2A26}" type="pres">
      <dgm:prSet presAssocID="{C68D2F8F-9437-4B31-B6C8-68FF633D253A}" presName="space" presStyleCnt="0"/>
      <dgm:spPr/>
    </dgm:pt>
    <dgm:pt modelId="{EF01EC80-8C8A-4012-9852-E54AEB6084F1}" type="pres">
      <dgm:prSet presAssocID="{8A305957-4946-44D7-BB63-25DA1A2605F5}" presName="compositeA" presStyleCnt="0"/>
      <dgm:spPr/>
    </dgm:pt>
    <dgm:pt modelId="{9AC6751E-0A78-454C-89B7-018252632B5B}" type="pres">
      <dgm:prSet presAssocID="{8A305957-4946-44D7-BB63-25DA1A2605F5}" presName="textA" presStyleLbl="revTx" presStyleIdx="4" presStyleCnt="5">
        <dgm:presLayoutVars>
          <dgm:bulletEnabled val="1"/>
        </dgm:presLayoutVars>
      </dgm:prSet>
      <dgm:spPr/>
      <dgm:t>
        <a:bodyPr/>
        <a:lstStyle/>
        <a:p>
          <a:endParaRPr lang="zh-CN" altLang="en-US"/>
        </a:p>
      </dgm:t>
    </dgm:pt>
    <dgm:pt modelId="{451071A0-5054-4A2D-9598-35288D50BDF6}" type="pres">
      <dgm:prSet presAssocID="{8A305957-4946-44D7-BB63-25DA1A2605F5}" presName="circleA" presStyleLbl="node1" presStyleIdx="4" presStyleCnt="5"/>
      <dgm:spPr/>
    </dgm:pt>
    <dgm:pt modelId="{280C2776-861A-46B4-86BC-35F8B99B6201}" type="pres">
      <dgm:prSet presAssocID="{8A305957-4946-44D7-BB63-25DA1A2605F5}" presName="spaceA" presStyleCnt="0"/>
      <dgm:spPr/>
    </dgm:pt>
  </dgm:ptLst>
  <dgm:cxnLst>
    <dgm:cxn modelId="{F406BAEC-5CDC-45D2-94A9-F47F3EB0F2BA}" type="presOf" srcId="{D51CCF3B-7F26-4EE5-BE6C-09AAD1459F78}" destId="{7B605F42-C101-44BA-8DC7-2B855829FCB2}" srcOrd="0" destOrd="0" presId="urn:microsoft.com/office/officeart/2005/8/layout/hProcess11"/>
    <dgm:cxn modelId="{E14D6717-9E41-4EA3-8FE7-7F031679AA34}" type="presOf" srcId="{4AD1D0F0-2A91-4B80-A7F6-ACDB7FA45C0C}" destId="{5EEA5B45-EAD8-45B6-9BAB-DED2F6154DB5}" srcOrd="0" destOrd="0" presId="urn:microsoft.com/office/officeart/2005/8/layout/hProcess11"/>
    <dgm:cxn modelId="{052378BB-5562-4B25-BD59-E1CB0FCA21A3}" type="presOf" srcId="{BD6D70FB-F81B-448B-948D-4BB993294CA2}" destId="{23F7A6F4-01A1-4903-B345-166DE9542D19}" srcOrd="0" destOrd="0" presId="urn:microsoft.com/office/officeart/2005/8/layout/hProcess11"/>
    <dgm:cxn modelId="{25988E69-EECD-4992-8849-352A4250FDA1}" type="presOf" srcId="{8A305957-4946-44D7-BB63-25DA1A2605F5}" destId="{9AC6751E-0A78-454C-89B7-018252632B5B}" srcOrd="0" destOrd="0" presId="urn:microsoft.com/office/officeart/2005/8/layout/hProcess11"/>
    <dgm:cxn modelId="{61DC4B35-DE3F-4D49-A571-BC785656AE0B}" srcId="{E6348FDD-3584-4D00-8A51-1E0541E624FD}" destId="{A4BC66C4-5F9E-411D-B8E2-9ADB7DE06D94}" srcOrd="0" destOrd="0" parTransId="{49D7929C-3081-43CF-B54A-7CA688A9921D}" sibTransId="{F6970A4C-4EE1-450A-AE58-BEDC990E3464}"/>
    <dgm:cxn modelId="{3C026435-D155-4092-8654-8EF59A39D3B9}" srcId="{E6348FDD-3584-4D00-8A51-1E0541E624FD}" destId="{D51CCF3B-7F26-4EE5-BE6C-09AAD1459F78}" srcOrd="3" destOrd="0" parTransId="{A4711FA8-355C-4115-96FA-39EC369FCFCD}" sibTransId="{C68D2F8F-9437-4B31-B6C8-68FF633D253A}"/>
    <dgm:cxn modelId="{5B3F71AD-E616-4602-A130-4F9D61C3D2E5}" srcId="{E6348FDD-3584-4D00-8A51-1E0541E624FD}" destId="{8A305957-4946-44D7-BB63-25DA1A2605F5}" srcOrd="4" destOrd="0" parTransId="{3402800B-1C0C-436D-ABBA-D759CB603C1E}" sibTransId="{D9E6C7B2-C48A-4660-AF2E-51D6A6A5B9D3}"/>
    <dgm:cxn modelId="{B84A0085-4BD9-46C7-8C06-E7AD331E1E77}" type="presOf" srcId="{A4BC66C4-5F9E-411D-B8E2-9ADB7DE06D94}" destId="{2E34E940-A4A5-499D-920C-8ABF15F8B219}" srcOrd="0" destOrd="0" presId="urn:microsoft.com/office/officeart/2005/8/layout/hProcess11"/>
    <dgm:cxn modelId="{32D5ABB4-FEFE-4949-8FC1-33FE6271B29F}" type="presOf" srcId="{E6348FDD-3584-4D00-8A51-1E0541E624FD}" destId="{927C1B90-BF8D-45F2-8A02-7F2137405029}" srcOrd="0" destOrd="0" presId="urn:microsoft.com/office/officeart/2005/8/layout/hProcess11"/>
    <dgm:cxn modelId="{6C89E2F5-B9BA-4E2F-B5BE-60BF6A114308}" srcId="{E6348FDD-3584-4D00-8A51-1E0541E624FD}" destId="{BD6D70FB-F81B-448B-948D-4BB993294CA2}" srcOrd="2" destOrd="0" parTransId="{D206A580-09C0-4C10-BCDE-FD5D672F2601}" sibTransId="{D0490DF1-95C6-453F-88D9-22D57C973CF0}"/>
    <dgm:cxn modelId="{5AEF9B9B-B8AF-466D-9C08-F7A62ADB707B}" srcId="{E6348FDD-3584-4D00-8A51-1E0541E624FD}" destId="{4AD1D0F0-2A91-4B80-A7F6-ACDB7FA45C0C}" srcOrd="1" destOrd="0" parTransId="{889367E0-3C1D-4A42-9B41-D0843B8B31BF}" sibTransId="{51EB46F1-842F-46B6-83D3-BC57C8D72128}"/>
    <dgm:cxn modelId="{F276CCCB-7297-4FBD-AD45-82EACC1E0E27}" type="presParOf" srcId="{927C1B90-BF8D-45F2-8A02-7F2137405029}" destId="{0FC0186B-9697-40C2-BBE1-13E96AB87FE3}" srcOrd="0" destOrd="0" presId="urn:microsoft.com/office/officeart/2005/8/layout/hProcess11"/>
    <dgm:cxn modelId="{F4CA4F9C-CDB6-40C8-938C-1585CF8D6261}" type="presParOf" srcId="{927C1B90-BF8D-45F2-8A02-7F2137405029}" destId="{2A8417AE-5F68-4AFB-B57A-C424ADAD3155}" srcOrd="1" destOrd="0" presId="urn:microsoft.com/office/officeart/2005/8/layout/hProcess11"/>
    <dgm:cxn modelId="{AD1619BF-D663-4437-A162-0C08ED951C63}" type="presParOf" srcId="{2A8417AE-5F68-4AFB-B57A-C424ADAD3155}" destId="{7588B6F8-5D54-4254-A71F-0771D4864EAA}" srcOrd="0" destOrd="0" presId="urn:microsoft.com/office/officeart/2005/8/layout/hProcess11"/>
    <dgm:cxn modelId="{7F501B54-2528-4A8D-AE24-674F61B9434C}" type="presParOf" srcId="{7588B6F8-5D54-4254-A71F-0771D4864EAA}" destId="{2E34E940-A4A5-499D-920C-8ABF15F8B219}" srcOrd="0" destOrd="0" presId="urn:microsoft.com/office/officeart/2005/8/layout/hProcess11"/>
    <dgm:cxn modelId="{AAAB372C-32A1-4ADF-B6CB-24296DECD2AE}" type="presParOf" srcId="{7588B6F8-5D54-4254-A71F-0771D4864EAA}" destId="{F376841C-C133-43E9-AC05-0EFBA3662539}" srcOrd="1" destOrd="0" presId="urn:microsoft.com/office/officeart/2005/8/layout/hProcess11"/>
    <dgm:cxn modelId="{6D33E3DA-7703-4E36-BE1B-D41634221076}" type="presParOf" srcId="{7588B6F8-5D54-4254-A71F-0771D4864EAA}" destId="{8F5FDA82-FBF0-41BE-9EAD-F1E3E0E83554}" srcOrd="2" destOrd="0" presId="urn:microsoft.com/office/officeart/2005/8/layout/hProcess11"/>
    <dgm:cxn modelId="{C5C72E4B-8E3C-40A4-BB4E-787D30C609BF}" type="presParOf" srcId="{2A8417AE-5F68-4AFB-B57A-C424ADAD3155}" destId="{D5CFD34F-E0FB-4EC1-BF7E-A44BC2B7161D}" srcOrd="1" destOrd="0" presId="urn:microsoft.com/office/officeart/2005/8/layout/hProcess11"/>
    <dgm:cxn modelId="{375B86B1-1155-4A7B-96EC-EF6E75FA38A4}" type="presParOf" srcId="{2A8417AE-5F68-4AFB-B57A-C424ADAD3155}" destId="{2B5DA964-4840-4493-9E9E-C96E1DAAECC2}" srcOrd="2" destOrd="0" presId="urn:microsoft.com/office/officeart/2005/8/layout/hProcess11"/>
    <dgm:cxn modelId="{5FAD8855-C6FB-4ECF-8551-7F591F5DDDF2}" type="presParOf" srcId="{2B5DA964-4840-4493-9E9E-C96E1DAAECC2}" destId="{5EEA5B45-EAD8-45B6-9BAB-DED2F6154DB5}" srcOrd="0" destOrd="0" presId="urn:microsoft.com/office/officeart/2005/8/layout/hProcess11"/>
    <dgm:cxn modelId="{2CF1F22D-A5F2-4E1F-9EC2-587432F7E265}" type="presParOf" srcId="{2B5DA964-4840-4493-9E9E-C96E1DAAECC2}" destId="{622EE306-0801-4804-A46A-6850D1717F70}" srcOrd="1" destOrd="0" presId="urn:microsoft.com/office/officeart/2005/8/layout/hProcess11"/>
    <dgm:cxn modelId="{1ED0ADEB-8E7D-4094-A6F8-B87C1F430439}" type="presParOf" srcId="{2B5DA964-4840-4493-9E9E-C96E1DAAECC2}" destId="{1ACA7DDF-188F-4555-B087-1111E364AEB5}" srcOrd="2" destOrd="0" presId="urn:microsoft.com/office/officeart/2005/8/layout/hProcess11"/>
    <dgm:cxn modelId="{EB9CA1FE-1C4F-4FB0-8E4C-9EEB186F362E}" type="presParOf" srcId="{2A8417AE-5F68-4AFB-B57A-C424ADAD3155}" destId="{E2BA62EE-9860-4BE0-B0B6-A47F73BBE449}" srcOrd="3" destOrd="0" presId="urn:microsoft.com/office/officeart/2005/8/layout/hProcess11"/>
    <dgm:cxn modelId="{70431727-428C-407E-9798-06453F6E81BB}" type="presParOf" srcId="{2A8417AE-5F68-4AFB-B57A-C424ADAD3155}" destId="{DFFC6B4D-34E7-4F2D-871E-C462E196EB61}" srcOrd="4" destOrd="0" presId="urn:microsoft.com/office/officeart/2005/8/layout/hProcess11"/>
    <dgm:cxn modelId="{4642831B-83FF-4533-915A-BF58ACE2C947}" type="presParOf" srcId="{DFFC6B4D-34E7-4F2D-871E-C462E196EB61}" destId="{23F7A6F4-01A1-4903-B345-166DE9542D19}" srcOrd="0" destOrd="0" presId="urn:microsoft.com/office/officeart/2005/8/layout/hProcess11"/>
    <dgm:cxn modelId="{0CF5087C-4A32-4D60-8D00-545609CAA864}" type="presParOf" srcId="{DFFC6B4D-34E7-4F2D-871E-C462E196EB61}" destId="{B2A6DAEF-0AE7-46BD-B67B-F9D22D8787D4}" srcOrd="1" destOrd="0" presId="urn:microsoft.com/office/officeart/2005/8/layout/hProcess11"/>
    <dgm:cxn modelId="{9DE8ED31-B18B-4087-AA93-44C788D23B97}" type="presParOf" srcId="{DFFC6B4D-34E7-4F2D-871E-C462E196EB61}" destId="{963B4AB1-F4D2-41CB-8BDA-89ED4D6759B0}" srcOrd="2" destOrd="0" presId="urn:microsoft.com/office/officeart/2005/8/layout/hProcess11"/>
    <dgm:cxn modelId="{F2208206-2263-4598-AC96-A2255FABD05B}" type="presParOf" srcId="{2A8417AE-5F68-4AFB-B57A-C424ADAD3155}" destId="{CE5D9901-8DDA-427C-AC46-A12B732F6B0D}" srcOrd="5" destOrd="0" presId="urn:microsoft.com/office/officeart/2005/8/layout/hProcess11"/>
    <dgm:cxn modelId="{9F9B0E49-C418-4346-B9DB-09C2FE9F25C7}" type="presParOf" srcId="{2A8417AE-5F68-4AFB-B57A-C424ADAD3155}" destId="{E34F45CD-0D8B-4DBC-B3AE-7E2D0E4CB02C}" srcOrd="6" destOrd="0" presId="urn:microsoft.com/office/officeart/2005/8/layout/hProcess11"/>
    <dgm:cxn modelId="{4C7DEFDA-3FD7-42C1-8D12-AA89CC7CBF95}" type="presParOf" srcId="{E34F45CD-0D8B-4DBC-B3AE-7E2D0E4CB02C}" destId="{7B605F42-C101-44BA-8DC7-2B855829FCB2}" srcOrd="0" destOrd="0" presId="urn:microsoft.com/office/officeart/2005/8/layout/hProcess11"/>
    <dgm:cxn modelId="{579D1474-5B6E-4F31-A184-804BCBA36023}" type="presParOf" srcId="{E34F45CD-0D8B-4DBC-B3AE-7E2D0E4CB02C}" destId="{68A637A2-ECFE-4804-8AEC-A92F9D4423DD}" srcOrd="1" destOrd="0" presId="urn:microsoft.com/office/officeart/2005/8/layout/hProcess11"/>
    <dgm:cxn modelId="{E71258D9-538D-439C-AF68-78D7BD52334B}" type="presParOf" srcId="{E34F45CD-0D8B-4DBC-B3AE-7E2D0E4CB02C}" destId="{7222D934-B1CD-4A63-979C-6A15A13D2108}" srcOrd="2" destOrd="0" presId="urn:microsoft.com/office/officeart/2005/8/layout/hProcess11"/>
    <dgm:cxn modelId="{0CE95A14-9895-4D10-BA4D-DDF2D224A77C}" type="presParOf" srcId="{2A8417AE-5F68-4AFB-B57A-C424ADAD3155}" destId="{A2C4D1F9-24B2-46FD-910D-2BC788BD2A26}" srcOrd="7" destOrd="0" presId="urn:microsoft.com/office/officeart/2005/8/layout/hProcess11"/>
    <dgm:cxn modelId="{3D8E6E40-F464-4011-A423-CAD32584A766}" type="presParOf" srcId="{2A8417AE-5F68-4AFB-B57A-C424ADAD3155}" destId="{EF01EC80-8C8A-4012-9852-E54AEB6084F1}" srcOrd="8" destOrd="0" presId="urn:microsoft.com/office/officeart/2005/8/layout/hProcess11"/>
    <dgm:cxn modelId="{32995F11-E669-47C8-A64A-48E40C012EFC}" type="presParOf" srcId="{EF01EC80-8C8A-4012-9852-E54AEB6084F1}" destId="{9AC6751E-0A78-454C-89B7-018252632B5B}" srcOrd="0" destOrd="0" presId="urn:microsoft.com/office/officeart/2005/8/layout/hProcess11"/>
    <dgm:cxn modelId="{6A369A0A-79C7-4662-AE5E-0BE427C85265}" type="presParOf" srcId="{EF01EC80-8C8A-4012-9852-E54AEB6084F1}" destId="{451071A0-5054-4A2D-9598-35288D50BDF6}" srcOrd="1" destOrd="0" presId="urn:microsoft.com/office/officeart/2005/8/layout/hProcess11"/>
    <dgm:cxn modelId="{5C5CB0F9-FF5F-4CAA-9F77-07A952B6284B}" type="presParOf" srcId="{EF01EC80-8C8A-4012-9852-E54AEB6084F1}" destId="{280C2776-861A-46B4-86BC-35F8B99B6201}"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4DBE5-B57F-41BC-B0DC-C1B7566DE8DB}"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0E2A686A-ACF6-44AC-8363-13B769F3301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数据初始化</a:t>
          </a:r>
          <a:endParaRPr lang="zh-CN" altLang="en-US" sz="1600" b="1" dirty="0"/>
        </a:p>
      </dgm:t>
    </dgm:pt>
    <dgm:pt modelId="{A65BBDD8-D8EB-4CE8-9704-B8FC4F12D7E6}" type="parTrans" cxnId="{D560A83A-0912-405A-80CA-C3E3EB34993B}">
      <dgm:prSet/>
      <dgm:spPr/>
      <dgm:t>
        <a:bodyPr/>
        <a:lstStyle/>
        <a:p>
          <a:endParaRPr lang="zh-CN" altLang="en-US" sz="1600" b="1"/>
        </a:p>
      </dgm:t>
    </dgm:pt>
    <dgm:pt modelId="{0F210C55-BA1A-4BB0-8B9C-A5E0EBEF10A3}" type="sibTrans" cxnId="{D560A83A-0912-405A-80CA-C3E3EB34993B}">
      <dgm:prSet custT="1"/>
      <dgm:spPr/>
      <dgm:t>
        <a:bodyPr/>
        <a:lstStyle/>
        <a:p>
          <a:endParaRPr lang="zh-CN" altLang="en-US" sz="1600" b="1"/>
        </a:p>
      </dgm:t>
    </dgm:pt>
    <dgm:pt modelId="{243F1FFD-7127-42E2-9675-0F648926817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菜单切换</a:t>
          </a:r>
          <a:endParaRPr lang="zh-CN" altLang="en-US" sz="1600" b="1" dirty="0"/>
        </a:p>
      </dgm:t>
    </dgm:pt>
    <dgm:pt modelId="{675FBF1B-1171-44C4-B368-1B3CB959EDDC}" type="parTrans" cxnId="{32B7392B-4C47-4465-981A-BA48427ACC02}">
      <dgm:prSet/>
      <dgm:spPr/>
      <dgm:t>
        <a:bodyPr/>
        <a:lstStyle/>
        <a:p>
          <a:endParaRPr lang="zh-CN" altLang="en-US" sz="1600" b="1"/>
        </a:p>
      </dgm:t>
    </dgm:pt>
    <dgm:pt modelId="{887DFFD4-45D8-4EB0-8E5A-CF473A2540DA}" type="sibTrans" cxnId="{32B7392B-4C47-4465-981A-BA48427ACC02}">
      <dgm:prSet custT="1"/>
      <dgm:spPr/>
      <dgm:t>
        <a:bodyPr/>
        <a:lstStyle/>
        <a:p>
          <a:endParaRPr lang="zh-CN" altLang="en-US" sz="1600" b="1"/>
        </a:p>
      </dgm:t>
    </dgm:pt>
    <dgm:pt modelId="{5A701C17-0E2A-457F-A450-83D9C5893DB7}">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完成各种订单管理操作</a:t>
          </a:r>
          <a:endParaRPr lang="zh-CN" altLang="en-US" sz="1600" b="1" dirty="0"/>
        </a:p>
      </dgm:t>
    </dgm:pt>
    <dgm:pt modelId="{E604893B-F25F-45C4-B656-79F7552919A5}" type="parTrans" cxnId="{928CEC78-590F-4B43-A64F-4F483F6EFEDD}">
      <dgm:prSet/>
      <dgm:spPr/>
      <dgm:t>
        <a:bodyPr/>
        <a:lstStyle/>
        <a:p>
          <a:endParaRPr lang="zh-CN" altLang="en-US" sz="1600" b="1"/>
        </a:p>
      </dgm:t>
    </dgm:pt>
    <dgm:pt modelId="{17ED0D47-8422-44E9-9E05-154450A8CF90}" type="sibTrans" cxnId="{928CEC78-590F-4B43-A64F-4F483F6EFEDD}">
      <dgm:prSet custT="1"/>
      <dgm:spPr/>
      <dgm:t>
        <a:bodyPr/>
        <a:lstStyle/>
        <a:p>
          <a:endParaRPr lang="zh-CN" altLang="en-US" sz="1600" b="1"/>
        </a:p>
      </dgm:t>
    </dgm:pt>
    <dgm:pt modelId="{D8ADFF12-32F3-4862-AFB6-6CB9736A8491}" type="pres">
      <dgm:prSet presAssocID="{EFD4DBE5-B57F-41BC-B0DC-C1B7566DE8DB}" presName="linearFlow" presStyleCnt="0">
        <dgm:presLayoutVars>
          <dgm:resizeHandles val="exact"/>
        </dgm:presLayoutVars>
      </dgm:prSet>
      <dgm:spPr/>
    </dgm:pt>
    <dgm:pt modelId="{5DC82C6F-22AF-463E-BA8F-106189C7D43A}" type="pres">
      <dgm:prSet presAssocID="{0E2A686A-ACF6-44AC-8363-13B769F33012}" presName="node" presStyleLbl="node1" presStyleIdx="0" presStyleCnt="3" custScaleX="104294" custLinFactNeighborX="-19128">
        <dgm:presLayoutVars>
          <dgm:bulletEnabled val="1"/>
        </dgm:presLayoutVars>
      </dgm:prSet>
      <dgm:spPr/>
      <dgm:t>
        <a:bodyPr/>
        <a:lstStyle/>
        <a:p>
          <a:endParaRPr lang="zh-CN" altLang="en-US"/>
        </a:p>
      </dgm:t>
    </dgm:pt>
    <dgm:pt modelId="{7D5745B7-68AD-4AA9-9F01-6DE998CB319B}" type="pres">
      <dgm:prSet presAssocID="{0F210C55-BA1A-4BB0-8B9C-A5E0EBEF10A3}" presName="sibTrans" presStyleLbl="sibTrans2D1" presStyleIdx="0" presStyleCnt="2"/>
      <dgm:spPr/>
      <dgm:t>
        <a:bodyPr/>
        <a:lstStyle/>
        <a:p>
          <a:endParaRPr lang="zh-CN" altLang="en-US"/>
        </a:p>
      </dgm:t>
    </dgm:pt>
    <dgm:pt modelId="{BFA9BC8D-EAA9-4754-AEFC-54330AE4E855}" type="pres">
      <dgm:prSet presAssocID="{0F210C55-BA1A-4BB0-8B9C-A5E0EBEF10A3}" presName="connectorText" presStyleLbl="sibTrans2D1" presStyleIdx="0" presStyleCnt="2"/>
      <dgm:spPr/>
      <dgm:t>
        <a:bodyPr/>
        <a:lstStyle/>
        <a:p>
          <a:endParaRPr lang="zh-CN" altLang="en-US"/>
        </a:p>
      </dgm:t>
    </dgm:pt>
    <dgm:pt modelId="{F4DAF649-2E17-4901-BD2A-5B8B84DC9D85}" type="pres">
      <dgm:prSet presAssocID="{243F1FFD-7127-42E2-9675-0F6489268172}" presName="node" presStyleLbl="node1" presStyleIdx="1" presStyleCnt="3" custScaleX="104294" custLinFactNeighborX="-19128">
        <dgm:presLayoutVars>
          <dgm:bulletEnabled val="1"/>
        </dgm:presLayoutVars>
      </dgm:prSet>
      <dgm:spPr/>
      <dgm:t>
        <a:bodyPr/>
        <a:lstStyle/>
        <a:p>
          <a:endParaRPr lang="zh-CN" altLang="en-US"/>
        </a:p>
      </dgm:t>
    </dgm:pt>
    <dgm:pt modelId="{6A2A4372-7E4A-4E25-9282-4548A2CA7C7B}" type="pres">
      <dgm:prSet presAssocID="{887DFFD4-45D8-4EB0-8E5A-CF473A2540DA}" presName="sibTrans" presStyleLbl="sibTrans2D1" presStyleIdx="1" presStyleCnt="2"/>
      <dgm:spPr/>
      <dgm:t>
        <a:bodyPr/>
        <a:lstStyle/>
        <a:p>
          <a:endParaRPr lang="zh-CN" altLang="en-US"/>
        </a:p>
      </dgm:t>
    </dgm:pt>
    <dgm:pt modelId="{9851BA85-2E91-41BF-AE54-9BE522D7716C}" type="pres">
      <dgm:prSet presAssocID="{887DFFD4-45D8-4EB0-8E5A-CF473A2540DA}" presName="connectorText" presStyleLbl="sibTrans2D1" presStyleIdx="1" presStyleCnt="2"/>
      <dgm:spPr/>
      <dgm:t>
        <a:bodyPr/>
        <a:lstStyle/>
        <a:p>
          <a:endParaRPr lang="zh-CN" altLang="en-US"/>
        </a:p>
      </dgm:t>
    </dgm:pt>
    <dgm:pt modelId="{68607250-A350-478C-BBC1-9A14D4CA7B0E}" type="pres">
      <dgm:prSet presAssocID="{5A701C17-0E2A-457F-A450-83D9C5893DB7}" presName="node" presStyleLbl="node1" presStyleIdx="2" presStyleCnt="3" custScaleX="104294" custLinFactNeighborX="-19128">
        <dgm:presLayoutVars>
          <dgm:bulletEnabled val="1"/>
        </dgm:presLayoutVars>
      </dgm:prSet>
      <dgm:spPr/>
      <dgm:t>
        <a:bodyPr/>
        <a:lstStyle/>
        <a:p>
          <a:endParaRPr lang="zh-CN" altLang="en-US"/>
        </a:p>
      </dgm:t>
    </dgm:pt>
  </dgm:ptLst>
  <dgm:cxnLst>
    <dgm:cxn modelId="{32B7392B-4C47-4465-981A-BA48427ACC02}" srcId="{EFD4DBE5-B57F-41BC-B0DC-C1B7566DE8DB}" destId="{243F1FFD-7127-42E2-9675-0F6489268172}" srcOrd="1" destOrd="0" parTransId="{675FBF1B-1171-44C4-B368-1B3CB959EDDC}" sibTransId="{887DFFD4-45D8-4EB0-8E5A-CF473A2540DA}"/>
    <dgm:cxn modelId="{4F7E527D-A012-4D70-91D0-1BB0D2D6B68B}" type="presOf" srcId="{EFD4DBE5-B57F-41BC-B0DC-C1B7566DE8DB}" destId="{D8ADFF12-32F3-4862-AFB6-6CB9736A8491}" srcOrd="0" destOrd="0" presId="urn:microsoft.com/office/officeart/2005/8/layout/process2"/>
    <dgm:cxn modelId="{EFEE4B5E-179B-4A7B-9DF9-650EE08E6F5E}" type="presOf" srcId="{887DFFD4-45D8-4EB0-8E5A-CF473A2540DA}" destId="{9851BA85-2E91-41BF-AE54-9BE522D7716C}" srcOrd="1" destOrd="0" presId="urn:microsoft.com/office/officeart/2005/8/layout/process2"/>
    <dgm:cxn modelId="{0C776D71-E18A-4BD2-B28A-F2555A1EFB9D}" type="presOf" srcId="{0F210C55-BA1A-4BB0-8B9C-A5E0EBEF10A3}" destId="{7D5745B7-68AD-4AA9-9F01-6DE998CB319B}" srcOrd="0" destOrd="0" presId="urn:microsoft.com/office/officeart/2005/8/layout/process2"/>
    <dgm:cxn modelId="{B8FE4438-1FF1-4B18-8510-8BF8C323E083}" type="presOf" srcId="{0E2A686A-ACF6-44AC-8363-13B769F33012}" destId="{5DC82C6F-22AF-463E-BA8F-106189C7D43A}" srcOrd="0" destOrd="0" presId="urn:microsoft.com/office/officeart/2005/8/layout/process2"/>
    <dgm:cxn modelId="{CDA4C2C3-7405-4AA5-AA51-ACD9B9E76CBA}" type="presOf" srcId="{0F210C55-BA1A-4BB0-8B9C-A5E0EBEF10A3}" destId="{BFA9BC8D-EAA9-4754-AEFC-54330AE4E855}" srcOrd="1" destOrd="0" presId="urn:microsoft.com/office/officeart/2005/8/layout/process2"/>
    <dgm:cxn modelId="{24CD374E-8840-4EA8-BC4F-DD3FD5FF7696}" type="presOf" srcId="{243F1FFD-7127-42E2-9675-0F6489268172}" destId="{F4DAF649-2E17-4901-BD2A-5B8B84DC9D85}" srcOrd="0" destOrd="0" presId="urn:microsoft.com/office/officeart/2005/8/layout/process2"/>
    <dgm:cxn modelId="{928CEC78-590F-4B43-A64F-4F483F6EFEDD}" srcId="{EFD4DBE5-B57F-41BC-B0DC-C1B7566DE8DB}" destId="{5A701C17-0E2A-457F-A450-83D9C5893DB7}" srcOrd="2" destOrd="0" parTransId="{E604893B-F25F-45C4-B656-79F7552919A5}" sibTransId="{17ED0D47-8422-44E9-9E05-154450A8CF90}"/>
    <dgm:cxn modelId="{639EE9E8-4D2B-4E93-AD76-8F2C108DFFBB}" type="presOf" srcId="{887DFFD4-45D8-4EB0-8E5A-CF473A2540DA}" destId="{6A2A4372-7E4A-4E25-9282-4548A2CA7C7B}" srcOrd="0" destOrd="0" presId="urn:microsoft.com/office/officeart/2005/8/layout/process2"/>
    <dgm:cxn modelId="{D560A83A-0912-405A-80CA-C3E3EB34993B}" srcId="{EFD4DBE5-B57F-41BC-B0DC-C1B7566DE8DB}" destId="{0E2A686A-ACF6-44AC-8363-13B769F33012}" srcOrd="0" destOrd="0" parTransId="{A65BBDD8-D8EB-4CE8-9704-B8FC4F12D7E6}" sibTransId="{0F210C55-BA1A-4BB0-8B9C-A5E0EBEF10A3}"/>
    <dgm:cxn modelId="{E2C3F60D-9330-4D35-B659-B3B7D0E48783}" type="presOf" srcId="{5A701C17-0E2A-457F-A450-83D9C5893DB7}" destId="{68607250-A350-478C-BBC1-9A14D4CA7B0E}" srcOrd="0" destOrd="0" presId="urn:microsoft.com/office/officeart/2005/8/layout/process2"/>
    <dgm:cxn modelId="{C34B25B2-97A5-4DFE-A8BE-E7F28ACB700A}" type="presParOf" srcId="{D8ADFF12-32F3-4862-AFB6-6CB9736A8491}" destId="{5DC82C6F-22AF-463E-BA8F-106189C7D43A}" srcOrd="0" destOrd="0" presId="urn:microsoft.com/office/officeart/2005/8/layout/process2"/>
    <dgm:cxn modelId="{2A4BBF36-17C4-470A-995B-D02A4F12B90B}" type="presParOf" srcId="{D8ADFF12-32F3-4862-AFB6-6CB9736A8491}" destId="{7D5745B7-68AD-4AA9-9F01-6DE998CB319B}" srcOrd="1" destOrd="0" presId="urn:microsoft.com/office/officeart/2005/8/layout/process2"/>
    <dgm:cxn modelId="{C5BF60A7-1C38-4117-BC88-7D8906A00211}" type="presParOf" srcId="{7D5745B7-68AD-4AA9-9F01-6DE998CB319B}" destId="{BFA9BC8D-EAA9-4754-AEFC-54330AE4E855}" srcOrd="0" destOrd="0" presId="urn:microsoft.com/office/officeart/2005/8/layout/process2"/>
    <dgm:cxn modelId="{B716EC0E-4B45-4C1B-A87F-E9A88633F027}" type="presParOf" srcId="{D8ADFF12-32F3-4862-AFB6-6CB9736A8491}" destId="{F4DAF649-2E17-4901-BD2A-5B8B84DC9D85}" srcOrd="2" destOrd="0" presId="urn:microsoft.com/office/officeart/2005/8/layout/process2"/>
    <dgm:cxn modelId="{1D754703-6423-4749-BE2E-64393F1C9FCC}" type="presParOf" srcId="{D8ADFF12-32F3-4862-AFB6-6CB9736A8491}" destId="{6A2A4372-7E4A-4E25-9282-4548A2CA7C7B}" srcOrd="3" destOrd="0" presId="urn:microsoft.com/office/officeart/2005/8/layout/process2"/>
    <dgm:cxn modelId="{4278CFE3-C54B-4050-BA6C-4ED0BFE97B7E}" type="presParOf" srcId="{6A2A4372-7E4A-4E25-9282-4548A2CA7C7B}" destId="{9851BA85-2E91-41BF-AE54-9BE522D7716C}" srcOrd="0" destOrd="0" presId="urn:microsoft.com/office/officeart/2005/8/layout/process2"/>
    <dgm:cxn modelId="{1973D884-6219-4682-BA70-5CAB386AFA0E}" type="presParOf" srcId="{D8ADFF12-32F3-4862-AFB6-6CB9736A8491}" destId="{68607250-A350-478C-BBC1-9A14D4CA7B0E}" srcOrd="4" destOrd="0" presId="urn:microsoft.com/office/officeart/2005/8/layout/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67639-43D6-41F7-802B-BA960331B4CE}"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4601AEAE-1378-4C11-815E-36CB6219CE60}">
      <dgm:prSet phldrT="[文本]"/>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t>采用面向</a:t>
          </a:r>
          <a:endParaRPr lang="en-US" altLang="zh-CN" dirty="0" smtClean="0"/>
        </a:p>
        <a:p>
          <a:r>
            <a:rPr lang="zh-CN" altLang="en-US" dirty="0" smtClean="0"/>
            <a:t>对象技术</a:t>
          </a:r>
          <a:endParaRPr lang="zh-CN" altLang="en-US" dirty="0"/>
        </a:p>
      </dgm:t>
    </dgm:pt>
    <dgm:pt modelId="{01F17562-4F6D-4E75-B854-66FA108C6274}" type="parTrans" cxnId="{BB90A1B6-C534-4632-9F5D-BCBE448A03DD}">
      <dgm:prSet/>
      <dgm:spPr/>
      <dgm:t>
        <a:bodyPr/>
        <a:lstStyle/>
        <a:p>
          <a:endParaRPr lang="zh-CN" altLang="en-US"/>
        </a:p>
      </dgm:t>
    </dgm:pt>
    <dgm:pt modelId="{2F60C9ED-44DC-4936-9D27-6533061E573B}" type="sibTrans" cxnId="{BB90A1B6-C534-4632-9F5D-BCBE448A03DD}">
      <dgm:prSet/>
      <dgm:spPr/>
      <dgm:t>
        <a:bodyPr/>
        <a:lstStyle/>
        <a:p>
          <a:endParaRPr lang="zh-CN" altLang="en-US"/>
        </a:p>
      </dgm:t>
    </dgm:pt>
    <dgm:pt modelId="{1F064D36-91C8-4ED1-9C25-364BF04C7938}" type="pres">
      <dgm:prSet presAssocID="{4D767639-43D6-41F7-802B-BA960331B4CE}" presName="linearFlow" presStyleCnt="0">
        <dgm:presLayoutVars>
          <dgm:resizeHandles val="exact"/>
        </dgm:presLayoutVars>
      </dgm:prSet>
      <dgm:spPr/>
    </dgm:pt>
    <dgm:pt modelId="{81D21F8B-0CC9-411A-A988-9075B76C49FF}" type="pres">
      <dgm:prSet presAssocID="{4601AEAE-1378-4C11-815E-36CB6219CE60}" presName="node" presStyleLbl="node1" presStyleIdx="0" presStyleCnt="1">
        <dgm:presLayoutVars>
          <dgm:bulletEnabled val="1"/>
        </dgm:presLayoutVars>
      </dgm:prSet>
      <dgm:spPr/>
      <dgm:t>
        <a:bodyPr/>
        <a:lstStyle/>
        <a:p>
          <a:endParaRPr lang="zh-CN" altLang="en-US"/>
        </a:p>
      </dgm:t>
    </dgm:pt>
  </dgm:ptLst>
  <dgm:cxnLst>
    <dgm:cxn modelId="{7D3D0461-307C-45F1-B972-EE055EAEA2E4}" type="presOf" srcId="{4D767639-43D6-41F7-802B-BA960331B4CE}" destId="{1F064D36-91C8-4ED1-9C25-364BF04C7938}" srcOrd="0" destOrd="0" presId="urn:microsoft.com/office/officeart/2005/8/layout/process2"/>
    <dgm:cxn modelId="{BB90A1B6-C534-4632-9F5D-BCBE448A03DD}" srcId="{4D767639-43D6-41F7-802B-BA960331B4CE}" destId="{4601AEAE-1378-4C11-815E-36CB6219CE60}" srcOrd="0" destOrd="0" parTransId="{01F17562-4F6D-4E75-B854-66FA108C6274}" sibTransId="{2F60C9ED-44DC-4936-9D27-6533061E573B}"/>
    <dgm:cxn modelId="{50665583-01A8-4C88-8C7D-DCBC4D595023}" type="presOf" srcId="{4601AEAE-1378-4C11-815E-36CB6219CE60}" destId="{81D21F8B-0CC9-411A-A988-9075B76C49FF}" srcOrd="0" destOrd="0" presId="urn:microsoft.com/office/officeart/2005/8/layout/process2"/>
    <dgm:cxn modelId="{36E789C6-7626-4A3A-92CA-E24D2DB5196E}" type="presParOf" srcId="{1F064D36-91C8-4ED1-9C25-364BF04C7938}" destId="{81D21F8B-0CC9-411A-A988-9075B76C49FF}" srcOrd="0" destOrd="0" presId="urn:microsoft.com/office/officeart/2005/8/layout/process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025472-E560-4128-B375-84DA9A1595A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9059E2DB-74E0-4E91-8422-9F312B409A25}">
      <dgm:prSet phldrT="[文本]" custT="1"/>
      <dgm:spPr>
        <a:solidFill>
          <a:schemeClr val="accent5">
            <a:lumMod val="50000"/>
          </a:schemeClr>
        </a:solidFill>
      </dgm:spPr>
      <dgm:t>
        <a:bodyPr/>
        <a:lstStyle/>
        <a:p>
          <a:r>
            <a:rPr lang="zh-CN" altLang="en-US" sz="1800" b="1" dirty="0" smtClean="0"/>
            <a:t>统一性原则</a:t>
          </a:r>
          <a:endParaRPr lang="zh-CN" altLang="en-US" sz="1800" b="1" dirty="0"/>
        </a:p>
      </dgm:t>
    </dgm:pt>
    <dgm:pt modelId="{A0EFFE23-FD1D-47EC-888C-5FFA4C6A11DA}" type="parTrans" cxnId="{CE430D5B-8A6D-465E-A06C-5A906E4F1A04}">
      <dgm:prSet/>
      <dgm:spPr/>
      <dgm:t>
        <a:bodyPr/>
        <a:lstStyle/>
        <a:p>
          <a:endParaRPr lang="zh-CN" altLang="en-US" sz="1800" b="1"/>
        </a:p>
      </dgm:t>
    </dgm:pt>
    <dgm:pt modelId="{63BDD1E2-4C0A-4C68-85F4-72D45B20F891}" type="sibTrans" cxnId="{CE430D5B-8A6D-465E-A06C-5A906E4F1A04}">
      <dgm:prSet/>
      <dgm:spPr/>
      <dgm:t>
        <a:bodyPr/>
        <a:lstStyle/>
        <a:p>
          <a:endParaRPr lang="zh-CN" altLang="en-US" sz="1800" b="1"/>
        </a:p>
      </dgm:t>
    </dgm:pt>
    <dgm:pt modelId="{3CFB3613-1BE3-40C1-A6B7-48C43CADC5E5}">
      <dgm:prSet custT="1"/>
      <dgm:spPr/>
      <dgm:t>
        <a:bodyPr/>
        <a:lstStyle/>
        <a:p>
          <a:r>
            <a:rPr lang="zh-CN" altLang="en-US" sz="1800" b="1" dirty="0" smtClean="0"/>
            <a:t>界面风格统一</a:t>
          </a:r>
          <a:endParaRPr lang="en-US" altLang="zh-CN" sz="1800" b="1" dirty="0" smtClean="0"/>
        </a:p>
      </dgm:t>
    </dgm:pt>
    <dgm:pt modelId="{45E94AB0-7E46-410A-B81B-5ACF209D77B3}" type="parTrans" cxnId="{279B0027-B0E1-4A82-B881-E9BF9B07F41F}">
      <dgm:prSet/>
      <dgm:spPr/>
      <dgm:t>
        <a:bodyPr/>
        <a:lstStyle/>
        <a:p>
          <a:endParaRPr lang="zh-CN" altLang="en-US" sz="1800" b="1"/>
        </a:p>
      </dgm:t>
    </dgm:pt>
    <dgm:pt modelId="{7D58412D-1E66-42D4-B53D-1954D0B174EA}" type="sibTrans" cxnId="{279B0027-B0E1-4A82-B881-E9BF9B07F41F}">
      <dgm:prSet/>
      <dgm:spPr/>
      <dgm:t>
        <a:bodyPr/>
        <a:lstStyle/>
        <a:p>
          <a:endParaRPr lang="zh-CN" altLang="en-US" sz="1800" b="1"/>
        </a:p>
      </dgm:t>
    </dgm:pt>
    <dgm:pt modelId="{711D071A-AC34-404E-8A2C-1AA0FFD187A3}">
      <dgm:prSet custT="1"/>
      <dgm:spPr/>
      <dgm:t>
        <a:bodyPr/>
        <a:lstStyle/>
        <a:p>
          <a:r>
            <a:rPr lang="zh-CN" altLang="en-US" sz="1800" b="1" dirty="0" smtClean="0"/>
            <a:t>交互风格统一</a:t>
          </a:r>
          <a:endParaRPr lang="en-US" altLang="zh-CN" sz="1800" b="1" dirty="0" smtClean="0"/>
        </a:p>
      </dgm:t>
    </dgm:pt>
    <dgm:pt modelId="{7FD78D8A-BD80-4675-BAAC-A441E352EB6F}" type="parTrans" cxnId="{8680EC3E-D66C-43A2-B770-4ED38BFF0D5B}">
      <dgm:prSet/>
      <dgm:spPr/>
      <dgm:t>
        <a:bodyPr/>
        <a:lstStyle/>
        <a:p>
          <a:endParaRPr lang="zh-CN" altLang="en-US" sz="1800" b="1"/>
        </a:p>
      </dgm:t>
    </dgm:pt>
    <dgm:pt modelId="{8853D6CB-0768-4DF8-B256-835BE51B1B9E}" type="sibTrans" cxnId="{8680EC3E-D66C-43A2-B770-4ED38BFF0D5B}">
      <dgm:prSet/>
      <dgm:spPr/>
      <dgm:t>
        <a:bodyPr/>
        <a:lstStyle/>
        <a:p>
          <a:endParaRPr lang="zh-CN" altLang="en-US" sz="1800" b="1"/>
        </a:p>
      </dgm:t>
    </dgm:pt>
    <dgm:pt modelId="{CF95743E-9EE6-4AD1-9CCE-D7715B21B11C}">
      <dgm:prSet custT="1"/>
      <dgm:spPr>
        <a:solidFill>
          <a:schemeClr val="accent5">
            <a:lumMod val="50000"/>
          </a:schemeClr>
        </a:solidFill>
      </dgm:spPr>
      <dgm:t>
        <a:bodyPr/>
        <a:lstStyle/>
        <a:p>
          <a:r>
            <a:rPr lang="zh-CN" altLang="en-US" sz="1800" b="1" dirty="0" smtClean="0"/>
            <a:t>美观性原则</a:t>
          </a:r>
          <a:endParaRPr lang="zh-CN" altLang="en-US" sz="1800" b="1" dirty="0"/>
        </a:p>
      </dgm:t>
    </dgm:pt>
    <dgm:pt modelId="{43CAA6E0-5EB9-4D59-8676-F86C71023FDD}" type="parTrans" cxnId="{9CFB876A-AB48-4A43-8AD7-1819760BC798}">
      <dgm:prSet/>
      <dgm:spPr/>
      <dgm:t>
        <a:bodyPr/>
        <a:lstStyle/>
        <a:p>
          <a:endParaRPr lang="zh-CN" altLang="en-US" sz="1800" b="1"/>
        </a:p>
      </dgm:t>
    </dgm:pt>
    <dgm:pt modelId="{C5027AD8-44A6-4309-AED3-B6EE422E5D83}" type="sibTrans" cxnId="{9CFB876A-AB48-4A43-8AD7-1819760BC798}">
      <dgm:prSet/>
      <dgm:spPr/>
      <dgm:t>
        <a:bodyPr/>
        <a:lstStyle/>
        <a:p>
          <a:endParaRPr lang="zh-CN" altLang="en-US" sz="1800" b="1"/>
        </a:p>
      </dgm:t>
    </dgm:pt>
    <dgm:pt modelId="{CBE92C1D-1D4A-4CD8-82C0-E135125D967F}">
      <dgm:prSet custT="1"/>
      <dgm:spPr/>
      <dgm:t>
        <a:bodyPr/>
        <a:lstStyle/>
        <a:p>
          <a:r>
            <a:rPr lang="zh-CN" altLang="en-US" sz="1800" b="1" dirty="0" smtClean="0"/>
            <a:t>界面简洁、大方</a:t>
          </a:r>
          <a:endParaRPr lang="zh-CN" altLang="en-US" sz="1800" b="1" dirty="0"/>
        </a:p>
      </dgm:t>
    </dgm:pt>
    <dgm:pt modelId="{12FD9AB6-1DF0-45D0-9AA9-FCC47424129B}" type="parTrans" cxnId="{32064B45-9BED-4C39-8873-73528FD74239}">
      <dgm:prSet/>
      <dgm:spPr/>
      <dgm:t>
        <a:bodyPr/>
        <a:lstStyle/>
        <a:p>
          <a:endParaRPr lang="zh-CN" altLang="en-US" sz="1800" b="1"/>
        </a:p>
      </dgm:t>
    </dgm:pt>
    <dgm:pt modelId="{2A454B39-E8D5-46BB-B8D6-01FEAD60FFCE}" type="sibTrans" cxnId="{32064B45-9BED-4C39-8873-73528FD74239}">
      <dgm:prSet/>
      <dgm:spPr/>
      <dgm:t>
        <a:bodyPr/>
        <a:lstStyle/>
        <a:p>
          <a:endParaRPr lang="zh-CN" altLang="en-US" sz="1800" b="1"/>
        </a:p>
      </dgm:t>
    </dgm:pt>
    <dgm:pt modelId="{5345EE23-2541-44E3-8C70-1AC5278A6111}">
      <dgm:prSet custT="1"/>
      <dgm:spPr>
        <a:solidFill>
          <a:schemeClr val="accent5">
            <a:lumMod val="50000"/>
          </a:schemeClr>
        </a:solidFill>
      </dgm:spPr>
      <dgm:t>
        <a:bodyPr/>
        <a:lstStyle/>
        <a:p>
          <a:r>
            <a:rPr lang="zh-CN" altLang="en-US" sz="1800" b="1" dirty="0" smtClean="0"/>
            <a:t>易用性原则</a:t>
          </a:r>
          <a:endParaRPr lang="zh-CN" altLang="en-US" sz="1800" b="1" dirty="0"/>
        </a:p>
      </dgm:t>
    </dgm:pt>
    <dgm:pt modelId="{7DB7B3C5-763D-4ED2-82C8-63DB0572C28E}" type="parTrans" cxnId="{8B1263E5-D06B-499C-B086-2EC5AD9F6D6D}">
      <dgm:prSet/>
      <dgm:spPr/>
      <dgm:t>
        <a:bodyPr/>
        <a:lstStyle/>
        <a:p>
          <a:endParaRPr lang="zh-CN" altLang="en-US" sz="1800" b="1"/>
        </a:p>
      </dgm:t>
    </dgm:pt>
    <dgm:pt modelId="{5A4772BA-7CC1-4B86-AE9D-42F48C35E510}" type="sibTrans" cxnId="{8B1263E5-D06B-499C-B086-2EC5AD9F6D6D}">
      <dgm:prSet/>
      <dgm:spPr/>
      <dgm:t>
        <a:bodyPr/>
        <a:lstStyle/>
        <a:p>
          <a:endParaRPr lang="zh-CN" altLang="en-US" sz="1800" b="1"/>
        </a:p>
      </dgm:t>
    </dgm:pt>
    <dgm:pt modelId="{B434AB65-8FC2-4381-BC3C-F862132EF09D}">
      <dgm:prSet custT="1"/>
      <dgm:spPr/>
      <dgm:t>
        <a:bodyPr/>
        <a:lstStyle/>
        <a:p>
          <a:r>
            <a:rPr lang="zh-CN" altLang="en-US" sz="1800" b="1" dirty="0" smtClean="0"/>
            <a:t>操作方式自然、易理解</a:t>
          </a:r>
          <a:endParaRPr lang="zh-CN" altLang="en-US" sz="1800" b="1" dirty="0"/>
        </a:p>
      </dgm:t>
    </dgm:pt>
    <dgm:pt modelId="{B8572BFA-CFF4-4D6A-8809-64DFB92D2D8F}" type="parTrans" cxnId="{AE84AEAE-FB3E-49BA-9753-8D25941C2535}">
      <dgm:prSet/>
      <dgm:spPr/>
      <dgm:t>
        <a:bodyPr/>
        <a:lstStyle/>
        <a:p>
          <a:endParaRPr lang="zh-CN" altLang="en-US" sz="1800" b="1"/>
        </a:p>
      </dgm:t>
    </dgm:pt>
    <dgm:pt modelId="{90847596-ACE2-4763-938B-4D9CC51C3BEE}" type="sibTrans" cxnId="{AE84AEAE-FB3E-49BA-9753-8D25941C2535}">
      <dgm:prSet/>
      <dgm:spPr/>
      <dgm:t>
        <a:bodyPr/>
        <a:lstStyle/>
        <a:p>
          <a:endParaRPr lang="zh-CN" altLang="en-US" sz="1800" b="1"/>
        </a:p>
      </dgm:t>
    </dgm:pt>
    <dgm:pt modelId="{DF8F7DCA-03A9-4291-9011-11467EAB14D9}">
      <dgm:prSet custT="1"/>
      <dgm:spPr/>
      <dgm:t>
        <a:bodyPr/>
        <a:lstStyle/>
        <a:p>
          <a:endParaRPr lang="en-US" altLang="zh-CN" sz="1800" b="1" dirty="0" smtClean="0"/>
        </a:p>
      </dgm:t>
    </dgm:pt>
    <dgm:pt modelId="{873ADF69-64C2-4849-9B49-82529B902263}" type="parTrans" cxnId="{8C081400-BE75-4133-BF6A-20725BCA6D2A}">
      <dgm:prSet/>
      <dgm:spPr/>
      <dgm:t>
        <a:bodyPr/>
        <a:lstStyle/>
        <a:p>
          <a:endParaRPr lang="zh-CN" altLang="en-US"/>
        </a:p>
      </dgm:t>
    </dgm:pt>
    <dgm:pt modelId="{1E25B2A5-E977-4D4F-967C-2C6B0836DCC2}" type="sibTrans" cxnId="{8C081400-BE75-4133-BF6A-20725BCA6D2A}">
      <dgm:prSet/>
      <dgm:spPr/>
      <dgm:t>
        <a:bodyPr/>
        <a:lstStyle/>
        <a:p>
          <a:endParaRPr lang="zh-CN" altLang="en-US"/>
        </a:p>
      </dgm:t>
    </dgm:pt>
    <dgm:pt modelId="{A0D7BD2F-781C-4B82-B183-37817387938A}" type="pres">
      <dgm:prSet presAssocID="{4C025472-E560-4128-B375-84DA9A1595A5}" presName="Name0" presStyleCnt="0">
        <dgm:presLayoutVars>
          <dgm:dir/>
          <dgm:animLvl val="lvl"/>
          <dgm:resizeHandles val="exact"/>
        </dgm:presLayoutVars>
      </dgm:prSet>
      <dgm:spPr/>
      <dgm:t>
        <a:bodyPr/>
        <a:lstStyle/>
        <a:p>
          <a:endParaRPr lang="zh-CN" altLang="en-US"/>
        </a:p>
      </dgm:t>
    </dgm:pt>
    <dgm:pt modelId="{D0736E1E-48E2-4B32-ABF5-50D606D09369}" type="pres">
      <dgm:prSet presAssocID="{9059E2DB-74E0-4E91-8422-9F312B409A25}" presName="composite" presStyleCnt="0"/>
      <dgm:spPr/>
      <dgm:t>
        <a:bodyPr/>
        <a:lstStyle/>
        <a:p>
          <a:endParaRPr lang="zh-CN" altLang="en-US"/>
        </a:p>
      </dgm:t>
    </dgm:pt>
    <dgm:pt modelId="{47BE4838-49EC-4E92-8A0A-F8EF871CE2B9}" type="pres">
      <dgm:prSet presAssocID="{9059E2DB-74E0-4E91-8422-9F312B409A25}" presName="parTx" presStyleLbl="alignNode1" presStyleIdx="0" presStyleCnt="3">
        <dgm:presLayoutVars>
          <dgm:chMax val="0"/>
          <dgm:chPref val="0"/>
          <dgm:bulletEnabled val="1"/>
        </dgm:presLayoutVars>
      </dgm:prSet>
      <dgm:spPr/>
      <dgm:t>
        <a:bodyPr/>
        <a:lstStyle/>
        <a:p>
          <a:endParaRPr lang="zh-CN" altLang="en-US"/>
        </a:p>
      </dgm:t>
    </dgm:pt>
    <dgm:pt modelId="{DDF7596F-182A-4265-A416-2F2B367C3504}" type="pres">
      <dgm:prSet presAssocID="{9059E2DB-74E0-4E91-8422-9F312B409A25}" presName="desTx" presStyleLbl="alignAccFollowNode1" presStyleIdx="0" presStyleCnt="3">
        <dgm:presLayoutVars>
          <dgm:bulletEnabled val="1"/>
        </dgm:presLayoutVars>
      </dgm:prSet>
      <dgm:spPr/>
      <dgm:t>
        <a:bodyPr/>
        <a:lstStyle/>
        <a:p>
          <a:endParaRPr lang="zh-CN" altLang="en-US"/>
        </a:p>
      </dgm:t>
    </dgm:pt>
    <dgm:pt modelId="{9B3E2A8A-15C9-4F3E-A894-1A2A3E3B7A06}" type="pres">
      <dgm:prSet presAssocID="{63BDD1E2-4C0A-4C68-85F4-72D45B20F891}" presName="space" presStyleCnt="0"/>
      <dgm:spPr/>
      <dgm:t>
        <a:bodyPr/>
        <a:lstStyle/>
        <a:p>
          <a:endParaRPr lang="zh-CN" altLang="en-US"/>
        </a:p>
      </dgm:t>
    </dgm:pt>
    <dgm:pt modelId="{D9D4B75A-69B9-43C4-B097-75F208F55ED3}" type="pres">
      <dgm:prSet presAssocID="{CF95743E-9EE6-4AD1-9CCE-D7715B21B11C}" presName="composite" presStyleCnt="0"/>
      <dgm:spPr/>
      <dgm:t>
        <a:bodyPr/>
        <a:lstStyle/>
        <a:p>
          <a:endParaRPr lang="zh-CN" altLang="en-US"/>
        </a:p>
      </dgm:t>
    </dgm:pt>
    <dgm:pt modelId="{2D5CCF0F-F3E2-4D2F-969F-7DA4D40D1ABD}" type="pres">
      <dgm:prSet presAssocID="{CF95743E-9EE6-4AD1-9CCE-D7715B21B11C}" presName="parTx" presStyleLbl="alignNode1" presStyleIdx="1" presStyleCnt="3">
        <dgm:presLayoutVars>
          <dgm:chMax val="0"/>
          <dgm:chPref val="0"/>
          <dgm:bulletEnabled val="1"/>
        </dgm:presLayoutVars>
      </dgm:prSet>
      <dgm:spPr/>
      <dgm:t>
        <a:bodyPr/>
        <a:lstStyle/>
        <a:p>
          <a:endParaRPr lang="zh-CN" altLang="en-US"/>
        </a:p>
      </dgm:t>
    </dgm:pt>
    <dgm:pt modelId="{B0CAFFB9-97B3-4A3C-B7B7-DBFAC8A227D5}" type="pres">
      <dgm:prSet presAssocID="{CF95743E-9EE6-4AD1-9CCE-D7715B21B11C}" presName="desTx" presStyleLbl="alignAccFollowNode1" presStyleIdx="1" presStyleCnt="3">
        <dgm:presLayoutVars>
          <dgm:bulletEnabled val="1"/>
        </dgm:presLayoutVars>
      </dgm:prSet>
      <dgm:spPr/>
      <dgm:t>
        <a:bodyPr/>
        <a:lstStyle/>
        <a:p>
          <a:endParaRPr lang="zh-CN" altLang="en-US"/>
        </a:p>
      </dgm:t>
    </dgm:pt>
    <dgm:pt modelId="{F5CFBD45-3DB0-4484-B20D-6BBB2A772316}" type="pres">
      <dgm:prSet presAssocID="{C5027AD8-44A6-4309-AED3-B6EE422E5D83}" presName="space" presStyleCnt="0"/>
      <dgm:spPr/>
      <dgm:t>
        <a:bodyPr/>
        <a:lstStyle/>
        <a:p>
          <a:endParaRPr lang="zh-CN" altLang="en-US"/>
        </a:p>
      </dgm:t>
    </dgm:pt>
    <dgm:pt modelId="{70F67E13-74EC-4B8B-A5FF-0DA9E035023D}" type="pres">
      <dgm:prSet presAssocID="{5345EE23-2541-44E3-8C70-1AC5278A6111}" presName="composite" presStyleCnt="0"/>
      <dgm:spPr/>
      <dgm:t>
        <a:bodyPr/>
        <a:lstStyle/>
        <a:p>
          <a:endParaRPr lang="zh-CN" altLang="en-US"/>
        </a:p>
      </dgm:t>
    </dgm:pt>
    <dgm:pt modelId="{BEA6F034-63FC-4677-9D1A-DF78A7D7EB6A}" type="pres">
      <dgm:prSet presAssocID="{5345EE23-2541-44E3-8C70-1AC5278A6111}" presName="parTx" presStyleLbl="alignNode1" presStyleIdx="2" presStyleCnt="3">
        <dgm:presLayoutVars>
          <dgm:chMax val="0"/>
          <dgm:chPref val="0"/>
          <dgm:bulletEnabled val="1"/>
        </dgm:presLayoutVars>
      </dgm:prSet>
      <dgm:spPr/>
      <dgm:t>
        <a:bodyPr/>
        <a:lstStyle/>
        <a:p>
          <a:endParaRPr lang="zh-CN" altLang="en-US"/>
        </a:p>
      </dgm:t>
    </dgm:pt>
    <dgm:pt modelId="{F05369B6-E2A9-40EA-B8C7-88F3D337591E}" type="pres">
      <dgm:prSet presAssocID="{5345EE23-2541-44E3-8C70-1AC5278A6111}" presName="desTx" presStyleLbl="alignAccFollowNode1" presStyleIdx="2" presStyleCnt="3">
        <dgm:presLayoutVars>
          <dgm:bulletEnabled val="1"/>
        </dgm:presLayoutVars>
      </dgm:prSet>
      <dgm:spPr/>
      <dgm:t>
        <a:bodyPr/>
        <a:lstStyle/>
        <a:p>
          <a:endParaRPr lang="zh-CN" altLang="en-US"/>
        </a:p>
      </dgm:t>
    </dgm:pt>
  </dgm:ptLst>
  <dgm:cxnLst>
    <dgm:cxn modelId="{38FD1CE2-8ECA-4DF5-A5B9-865B4190ABE7}" type="presOf" srcId="{DF8F7DCA-03A9-4291-9011-11467EAB14D9}" destId="{DDF7596F-182A-4265-A416-2F2B367C3504}" srcOrd="0" destOrd="1" presId="urn:microsoft.com/office/officeart/2005/8/layout/hList1"/>
    <dgm:cxn modelId="{279B0027-B0E1-4A82-B881-E9BF9B07F41F}" srcId="{9059E2DB-74E0-4E91-8422-9F312B409A25}" destId="{3CFB3613-1BE3-40C1-A6B7-48C43CADC5E5}" srcOrd="0" destOrd="0" parTransId="{45E94AB0-7E46-410A-B81B-5ACF209D77B3}" sibTransId="{7D58412D-1E66-42D4-B53D-1954D0B174EA}"/>
    <dgm:cxn modelId="{0ECE1E29-F9E4-471B-B3BF-0E991ACECE61}" type="presOf" srcId="{3CFB3613-1BE3-40C1-A6B7-48C43CADC5E5}" destId="{DDF7596F-182A-4265-A416-2F2B367C3504}" srcOrd="0" destOrd="0" presId="urn:microsoft.com/office/officeart/2005/8/layout/hList1"/>
    <dgm:cxn modelId="{32064B45-9BED-4C39-8873-73528FD74239}" srcId="{CF95743E-9EE6-4AD1-9CCE-D7715B21B11C}" destId="{CBE92C1D-1D4A-4CD8-82C0-E135125D967F}" srcOrd="0" destOrd="0" parTransId="{12FD9AB6-1DF0-45D0-9AA9-FCC47424129B}" sibTransId="{2A454B39-E8D5-46BB-B8D6-01FEAD60FFCE}"/>
    <dgm:cxn modelId="{CE430D5B-8A6D-465E-A06C-5A906E4F1A04}" srcId="{4C025472-E560-4128-B375-84DA9A1595A5}" destId="{9059E2DB-74E0-4E91-8422-9F312B409A25}" srcOrd="0" destOrd="0" parTransId="{A0EFFE23-FD1D-47EC-888C-5FFA4C6A11DA}" sibTransId="{63BDD1E2-4C0A-4C68-85F4-72D45B20F891}"/>
    <dgm:cxn modelId="{8680EC3E-D66C-43A2-B770-4ED38BFF0D5B}" srcId="{9059E2DB-74E0-4E91-8422-9F312B409A25}" destId="{711D071A-AC34-404E-8A2C-1AA0FFD187A3}" srcOrd="2" destOrd="0" parTransId="{7FD78D8A-BD80-4675-BAAC-A441E352EB6F}" sibTransId="{8853D6CB-0768-4DF8-B256-835BE51B1B9E}"/>
    <dgm:cxn modelId="{F22B4CD8-6504-4CE3-9AB0-2D4BD5D848B4}" type="presOf" srcId="{5345EE23-2541-44E3-8C70-1AC5278A6111}" destId="{BEA6F034-63FC-4677-9D1A-DF78A7D7EB6A}" srcOrd="0" destOrd="0" presId="urn:microsoft.com/office/officeart/2005/8/layout/hList1"/>
    <dgm:cxn modelId="{9CFB876A-AB48-4A43-8AD7-1819760BC798}" srcId="{4C025472-E560-4128-B375-84DA9A1595A5}" destId="{CF95743E-9EE6-4AD1-9CCE-D7715B21B11C}" srcOrd="1" destOrd="0" parTransId="{43CAA6E0-5EB9-4D59-8676-F86C71023FDD}" sibTransId="{C5027AD8-44A6-4309-AED3-B6EE422E5D83}"/>
    <dgm:cxn modelId="{8B1263E5-D06B-499C-B086-2EC5AD9F6D6D}" srcId="{4C025472-E560-4128-B375-84DA9A1595A5}" destId="{5345EE23-2541-44E3-8C70-1AC5278A6111}" srcOrd="2" destOrd="0" parTransId="{7DB7B3C5-763D-4ED2-82C8-63DB0572C28E}" sibTransId="{5A4772BA-7CC1-4B86-AE9D-42F48C35E510}"/>
    <dgm:cxn modelId="{43C05939-FC0E-4E98-B86E-94C6A7B58DD8}" type="presOf" srcId="{CBE92C1D-1D4A-4CD8-82C0-E135125D967F}" destId="{B0CAFFB9-97B3-4A3C-B7B7-DBFAC8A227D5}" srcOrd="0" destOrd="0" presId="urn:microsoft.com/office/officeart/2005/8/layout/hList1"/>
    <dgm:cxn modelId="{3FDA8FA3-9E4D-4F6C-A14B-08AFDB364191}" type="presOf" srcId="{CF95743E-9EE6-4AD1-9CCE-D7715B21B11C}" destId="{2D5CCF0F-F3E2-4D2F-969F-7DA4D40D1ABD}" srcOrd="0" destOrd="0" presId="urn:microsoft.com/office/officeart/2005/8/layout/hList1"/>
    <dgm:cxn modelId="{6A6EFB51-4C10-41BA-9997-2854289E464C}" type="presOf" srcId="{B434AB65-8FC2-4381-BC3C-F862132EF09D}" destId="{F05369B6-E2A9-40EA-B8C7-88F3D337591E}" srcOrd="0" destOrd="0" presId="urn:microsoft.com/office/officeart/2005/8/layout/hList1"/>
    <dgm:cxn modelId="{8C081400-BE75-4133-BF6A-20725BCA6D2A}" srcId="{9059E2DB-74E0-4E91-8422-9F312B409A25}" destId="{DF8F7DCA-03A9-4291-9011-11467EAB14D9}" srcOrd="1" destOrd="0" parTransId="{873ADF69-64C2-4849-9B49-82529B902263}" sibTransId="{1E25B2A5-E977-4D4F-967C-2C6B0836DCC2}"/>
    <dgm:cxn modelId="{AE84AEAE-FB3E-49BA-9753-8D25941C2535}" srcId="{5345EE23-2541-44E3-8C70-1AC5278A6111}" destId="{B434AB65-8FC2-4381-BC3C-F862132EF09D}" srcOrd="0" destOrd="0" parTransId="{B8572BFA-CFF4-4D6A-8809-64DFB92D2D8F}" sibTransId="{90847596-ACE2-4763-938B-4D9CC51C3BEE}"/>
    <dgm:cxn modelId="{54C5491A-E5DD-4292-B003-DDBCCF121F9F}" type="presOf" srcId="{4C025472-E560-4128-B375-84DA9A1595A5}" destId="{A0D7BD2F-781C-4B82-B183-37817387938A}" srcOrd="0" destOrd="0" presId="urn:microsoft.com/office/officeart/2005/8/layout/hList1"/>
    <dgm:cxn modelId="{E0698B63-859A-44AE-BB39-9E4A3663A192}" type="presOf" srcId="{9059E2DB-74E0-4E91-8422-9F312B409A25}" destId="{47BE4838-49EC-4E92-8A0A-F8EF871CE2B9}" srcOrd="0" destOrd="0" presId="urn:microsoft.com/office/officeart/2005/8/layout/hList1"/>
    <dgm:cxn modelId="{E7B1B525-4CC2-4734-9FE2-36C5172E5BBE}" type="presOf" srcId="{711D071A-AC34-404E-8A2C-1AA0FFD187A3}" destId="{DDF7596F-182A-4265-A416-2F2B367C3504}" srcOrd="0" destOrd="2" presId="urn:microsoft.com/office/officeart/2005/8/layout/hList1"/>
    <dgm:cxn modelId="{E3636ECF-9DDC-4D0E-961A-16178A85B5C4}" type="presParOf" srcId="{A0D7BD2F-781C-4B82-B183-37817387938A}" destId="{D0736E1E-48E2-4B32-ABF5-50D606D09369}" srcOrd="0" destOrd="0" presId="urn:microsoft.com/office/officeart/2005/8/layout/hList1"/>
    <dgm:cxn modelId="{6641E7DF-D487-4434-918C-D90E5C2C7771}" type="presParOf" srcId="{D0736E1E-48E2-4B32-ABF5-50D606D09369}" destId="{47BE4838-49EC-4E92-8A0A-F8EF871CE2B9}" srcOrd="0" destOrd="0" presId="urn:microsoft.com/office/officeart/2005/8/layout/hList1"/>
    <dgm:cxn modelId="{8B59C7B3-3CC4-45DF-B4E8-1F282323B80A}" type="presParOf" srcId="{D0736E1E-48E2-4B32-ABF5-50D606D09369}" destId="{DDF7596F-182A-4265-A416-2F2B367C3504}" srcOrd="1" destOrd="0" presId="urn:microsoft.com/office/officeart/2005/8/layout/hList1"/>
    <dgm:cxn modelId="{BB59A403-01DE-44EE-ABD5-7418DBCDCD9E}" type="presParOf" srcId="{A0D7BD2F-781C-4B82-B183-37817387938A}" destId="{9B3E2A8A-15C9-4F3E-A894-1A2A3E3B7A06}" srcOrd="1" destOrd="0" presId="urn:microsoft.com/office/officeart/2005/8/layout/hList1"/>
    <dgm:cxn modelId="{689E12E7-2A39-4352-8199-0F2EA66F47AE}" type="presParOf" srcId="{A0D7BD2F-781C-4B82-B183-37817387938A}" destId="{D9D4B75A-69B9-43C4-B097-75F208F55ED3}" srcOrd="2" destOrd="0" presId="urn:microsoft.com/office/officeart/2005/8/layout/hList1"/>
    <dgm:cxn modelId="{4C6A1F2C-1243-490A-9A09-94C4FD3EAD4E}" type="presParOf" srcId="{D9D4B75A-69B9-43C4-B097-75F208F55ED3}" destId="{2D5CCF0F-F3E2-4D2F-969F-7DA4D40D1ABD}" srcOrd="0" destOrd="0" presId="urn:microsoft.com/office/officeart/2005/8/layout/hList1"/>
    <dgm:cxn modelId="{5C4EDE4D-7B06-480D-9A10-C66F41F54B63}" type="presParOf" srcId="{D9D4B75A-69B9-43C4-B097-75F208F55ED3}" destId="{B0CAFFB9-97B3-4A3C-B7B7-DBFAC8A227D5}" srcOrd="1" destOrd="0" presId="urn:microsoft.com/office/officeart/2005/8/layout/hList1"/>
    <dgm:cxn modelId="{D629F030-2320-4AEE-A288-CB4625EBB66E}" type="presParOf" srcId="{A0D7BD2F-781C-4B82-B183-37817387938A}" destId="{F5CFBD45-3DB0-4484-B20D-6BBB2A772316}" srcOrd="3" destOrd="0" presId="urn:microsoft.com/office/officeart/2005/8/layout/hList1"/>
    <dgm:cxn modelId="{EC95E04F-4118-4218-AC13-122D4B428C5B}" type="presParOf" srcId="{A0D7BD2F-781C-4B82-B183-37817387938A}" destId="{70F67E13-74EC-4B8B-A5FF-0DA9E035023D}" srcOrd="4" destOrd="0" presId="urn:microsoft.com/office/officeart/2005/8/layout/hList1"/>
    <dgm:cxn modelId="{3BA255F9-1FC6-4FE0-8483-387E26877663}" type="presParOf" srcId="{70F67E13-74EC-4B8B-A5FF-0DA9E035023D}" destId="{BEA6F034-63FC-4677-9D1A-DF78A7D7EB6A}" srcOrd="0" destOrd="0" presId="urn:microsoft.com/office/officeart/2005/8/layout/hList1"/>
    <dgm:cxn modelId="{AA3E6509-6ABF-4022-9620-B98CE6F88E53}" type="presParOf" srcId="{70F67E13-74EC-4B8B-A5FF-0DA9E035023D}" destId="{F05369B6-E2A9-40EA-B8C7-88F3D33759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0186B-9697-40C2-BBE1-13E96AB87FE3}">
      <dsp:nvSpPr>
        <dsp:cNvPr id="0" name=""/>
        <dsp:cNvSpPr/>
      </dsp:nvSpPr>
      <dsp:spPr>
        <a:xfrm>
          <a:off x="0" y="1512991"/>
          <a:ext cx="7886700" cy="1925954"/>
        </a:xfrm>
        <a:prstGeom prst="notchedRightArrow">
          <a:avLst/>
        </a:prstGeom>
        <a:solidFill>
          <a:schemeClr val="accent5">
            <a:lumMod val="50000"/>
          </a:schemeClr>
        </a:solidFill>
        <a:ln>
          <a:noFill/>
        </a:ln>
        <a:effectLst/>
      </dsp:spPr>
      <dsp:style>
        <a:lnRef idx="0">
          <a:scrgbClr r="0" g="0" b="0"/>
        </a:lnRef>
        <a:fillRef idx="1">
          <a:scrgbClr r="0" g="0" b="0"/>
        </a:fillRef>
        <a:effectRef idx="0">
          <a:scrgbClr r="0" g="0" b="0"/>
        </a:effectRef>
        <a:fontRef idx="minor"/>
      </dsp:style>
    </dsp:sp>
    <dsp:sp modelId="{2E34E940-A4A5-499D-920C-8ABF15F8B219}">
      <dsp:nvSpPr>
        <dsp:cNvPr id="0" name=""/>
        <dsp:cNvSpPr/>
      </dsp:nvSpPr>
      <dsp:spPr>
        <a:xfrm>
          <a:off x="3119" y="0"/>
          <a:ext cx="1363806" cy="192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zh-CN" altLang="en-US" sz="1800" kern="1200" dirty="0" smtClean="0"/>
            <a:t>明确需求</a:t>
          </a:r>
          <a:endParaRPr lang="zh-CN" altLang="en-US" sz="1800" kern="1200" dirty="0"/>
        </a:p>
      </dsp:txBody>
      <dsp:txXfrm>
        <a:off x="3119" y="0"/>
        <a:ext cx="1363806" cy="1925954"/>
      </dsp:txXfrm>
    </dsp:sp>
    <dsp:sp modelId="{F376841C-C133-43E9-AC05-0EFBA3662539}">
      <dsp:nvSpPr>
        <dsp:cNvPr id="0" name=""/>
        <dsp:cNvSpPr/>
      </dsp:nvSpPr>
      <dsp:spPr>
        <a:xfrm>
          <a:off x="599837" y="2166699"/>
          <a:ext cx="481488" cy="481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A5B45-EAD8-45B6-9BAB-DED2F6154DB5}">
      <dsp:nvSpPr>
        <dsp:cNvPr id="0" name=""/>
        <dsp:cNvSpPr/>
      </dsp:nvSpPr>
      <dsp:spPr>
        <a:xfrm>
          <a:off x="1435115" y="330238"/>
          <a:ext cx="1363806" cy="190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rtl="0">
            <a:lnSpc>
              <a:spcPct val="90000"/>
            </a:lnSpc>
            <a:spcBef>
              <a:spcPct val="0"/>
            </a:spcBef>
            <a:spcAft>
              <a:spcPct val="35000"/>
            </a:spcAft>
          </a:pPr>
          <a:endParaRPr lang="zh-CN" altLang="en-US" sz="6500" kern="1200" dirty="0"/>
        </a:p>
      </dsp:txBody>
      <dsp:txXfrm>
        <a:off x="1435115" y="330238"/>
        <a:ext cx="1363806" cy="1907523"/>
      </dsp:txXfrm>
    </dsp:sp>
    <dsp:sp modelId="{622EE306-0801-4804-A46A-6850D1717F70}">
      <dsp:nvSpPr>
        <dsp:cNvPr id="0" name=""/>
        <dsp:cNvSpPr/>
      </dsp:nvSpPr>
      <dsp:spPr>
        <a:xfrm>
          <a:off x="1876274" y="2139952"/>
          <a:ext cx="481488" cy="481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7A6F4-01A1-4903-B345-166DE9542D19}">
      <dsp:nvSpPr>
        <dsp:cNvPr id="0" name=""/>
        <dsp:cNvSpPr/>
      </dsp:nvSpPr>
      <dsp:spPr>
        <a:xfrm>
          <a:off x="2867111" y="0"/>
          <a:ext cx="1363806" cy="192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b" anchorCtr="0">
          <a:noAutofit/>
        </a:bodyPr>
        <a:lstStyle/>
        <a:p>
          <a:pPr lvl="0" algn="ctr" defTabSz="2889250" rtl="0">
            <a:lnSpc>
              <a:spcPct val="90000"/>
            </a:lnSpc>
            <a:spcBef>
              <a:spcPct val="0"/>
            </a:spcBef>
            <a:spcAft>
              <a:spcPct val="35000"/>
            </a:spcAft>
          </a:pPr>
          <a:endParaRPr lang="zh-CN" altLang="en-US" sz="6500" kern="1200" dirty="0"/>
        </a:p>
      </dsp:txBody>
      <dsp:txXfrm>
        <a:off x="2867111" y="0"/>
        <a:ext cx="1363806" cy="1925954"/>
      </dsp:txXfrm>
    </dsp:sp>
    <dsp:sp modelId="{B2A6DAEF-0AE7-46BD-B67B-F9D22D8787D4}">
      <dsp:nvSpPr>
        <dsp:cNvPr id="0" name=""/>
        <dsp:cNvSpPr/>
      </dsp:nvSpPr>
      <dsp:spPr>
        <a:xfrm>
          <a:off x="3308270" y="2166699"/>
          <a:ext cx="481488" cy="481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05F42-C101-44BA-8DC7-2B855829FCB2}">
      <dsp:nvSpPr>
        <dsp:cNvPr id="0" name=""/>
        <dsp:cNvSpPr/>
      </dsp:nvSpPr>
      <dsp:spPr>
        <a:xfrm>
          <a:off x="4299108" y="870064"/>
          <a:ext cx="1363806" cy="1187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298704" numCol="1" spcCol="1270" anchor="t" anchorCtr="0">
          <a:noAutofit/>
        </a:bodyPr>
        <a:lstStyle/>
        <a:p>
          <a:pPr lvl="0" algn="ctr" defTabSz="1866900" rtl="0">
            <a:lnSpc>
              <a:spcPct val="90000"/>
            </a:lnSpc>
            <a:spcBef>
              <a:spcPct val="0"/>
            </a:spcBef>
            <a:spcAft>
              <a:spcPct val="35000"/>
            </a:spcAft>
          </a:pPr>
          <a:endParaRPr lang="en-US" altLang="en-US" sz="4200" kern="1200" dirty="0"/>
        </a:p>
      </dsp:txBody>
      <dsp:txXfrm>
        <a:off x="4299108" y="870064"/>
        <a:ext cx="1363806" cy="1187755"/>
      </dsp:txXfrm>
    </dsp:sp>
    <dsp:sp modelId="{68A637A2-ECFE-4804-8AEC-A92F9D4423DD}">
      <dsp:nvSpPr>
        <dsp:cNvPr id="0" name=""/>
        <dsp:cNvSpPr/>
      </dsp:nvSpPr>
      <dsp:spPr>
        <a:xfrm>
          <a:off x="4933204" y="2097610"/>
          <a:ext cx="481488" cy="481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6751E-0A78-454C-89B7-018252632B5B}">
      <dsp:nvSpPr>
        <dsp:cNvPr id="0" name=""/>
        <dsp:cNvSpPr/>
      </dsp:nvSpPr>
      <dsp:spPr>
        <a:xfrm>
          <a:off x="5731104" y="0"/>
          <a:ext cx="1363806" cy="192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zh-CN" altLang="en-US" sz="1800" kern="1200" dirty="0" smtClean="0"/>
            <a:t>测试</a:t>
          </a:r>
          <a:endParaRPr lang="zh-CN" altLang="en-US" sz="1800" kern="1200" dirty="0"/>
        </a:p>
      </dsp:txBody>
      <dsp:txXfrm>
        <a:off x="5731104" y="0"/>
        <a:ext cx="1363806" cy="1925954"/>
      </dsp:txXfrm>
    </dsp:sp>
    <dsp:sp modelId="{451071A0-5054-4A2D-9598-35288D50BDF6}">
      <dsp:nvSpPr>
        <dsp:cNvPr id="0" name=""/>
        <dsp:cNvSpPr/>
      </dsp:nvSpPr>
      <dsp:spPr>
        <a:xfrm>
          <a:off x="6172263" y="2166699"/>
          <a:ext cx="481488" cy="4814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82C6F-22AF-463E-BA8F-106189C7D43A}">
      <dsp:nvSpPr>
        <dsp:cNvPr id="0" name=""/>
        <dsp:cNvSpPr/>
      </dsp:nvSpPr>
      <dsp:spPr>
        <a:xfrm>
          <a:off x="502139" y="0"/>
          <a:ext cx="1408154" cy="750098"/>
        </a:xfrm>
        <a:prstGeom prst="roundRect">
          <a:avLst>
            <a:gd name="adj" fmla="val 10000"/>
          </a:avLst>
        </a:prstGeom>
        <a:solidFill>
          <a:schemeClr val="accent5">
            <a:lumMod val="5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数据初始化</a:t>
          </a:r>
          <a:endParaRPr lang="zh-CN" altLang="en-US" sz="1600" b="1" kern="1200" dirty="0"/>
        </a:p>
      </dsp:txBody>
      <dsp:txXfrm>
        <a:off x="524109" y="21970"/>
        <a:ext cx="1364214" cy="706158"/>
      </dsp:txXfrm>
    </dsp:sp>
    <dsp:sp modelId="{7D5745B7-68AD-4AA9-9F01-6DE998CB319B}">
      <dsp:nvSpPr>
        <dsp:cNvPr id="0" name=""/>
        <dsp:cNvSpPr/>
      </dsp:nvSpPr>
      <dsp:spPr>
        <a:xfrm rot="5400000">
          <a:off x="1065573" y="768851"/>
          <a:ext cx="281287" cy="3375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balanced" dir="t">
            <a:rot lat="0" lon="0" rev="8700000"/>
          </a:lightRig>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p>
      </dsp:txBody>
      <dsp:txXfrm rot="-5400000">
        <a:off x="1104954" y="796979"/>
        <a:ext cx="202526" cy="196901"/>
      </dsp:txXfrm>
    </dsp:sp>
    <dsp:sp modelId="{F4DAF649-2E17-4901-BD2A-5B8B84DC9D85}">
      <dsp:nvSpPr>
        <dsp:cNvPr id="0" name=""/>
        <dsp:cNvSpPr/>
      </dsp:nvSpPr>
      <dsp:spPr>
        <a:xfrm>
          <a:off x="502139" y="1125148"/>
          <a:ext cx="1408154" cy="750098"/>
        </a:xfrm>
        <a:prstGeom prst="roundRect">
          <a:avLst>
            <a:gd name="adj" fmla="val 10000"/>
          </a:avLst>
        </a:prstGeom>
        <a:solidFill>
          <a:schemeClr val="accent5">
            <a:lumMod val="5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菜单切换</a:t>
          </a:r>
          <a:endParaRPr lang="zh-CN" altLang="en-US" sz="1600" b="1" kern="1200" dirty="0"/>
        </a:p>
      </dsp:txBody>
      <dsp:txXfrm>
        <a:off x="524109" y="1147118"/>
        <a:ext cx="1364214" cy="706158"/>
      </dsp:txXfrm>
    </dsp:sp>
    <dsp:sp modelId="{6A2A4372-7E4A-4E25-9282-4548A2CA7C7B}">
      <dsp:nvSpPr>
        <dsp:cNvPr id="0" name=""/>
        <dsp:cNvSpPr/>
      </dsp:nvSpPr>
      <dsp:spPr>
        <a:xfrm rot="5400000">
          <a:off x="1065573" y="1893999"/>
          <a:ext cx="281287" cy="3375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balanced" dir="t">
            <a:rot lat="0" lon="0" rev="8700000"/>
          </a:lightRig>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p>
      </dsp:txBody>
      <dsp:txXfrm rot="-5400000">
        <a:off x="1104954" y="1922127"/>
        <a:ext cx="202526" cy="196901"/>
      </dsp:txXfrm>
    </dsp:sp>
    <dsp:sp modelId="{68607250-A350-478C-BBC1-9A14D4CA7B0E}">
      <dsp:nvSpPr>
        <dsp:cNvPr id="0" name=""/>
        <dsp:cNvSpPr/>
      </dsp:nvSpPr>
      <dsp:spPr>
        <a:xfrm>
          <a:off x="502139" y="2250297"/>
          <a:ext cx="1408154" cy="750098"/>
        </a:xfrm>
        <a:prstGeom prst="roundRect">
          <a:avLst>
            <a:gd name="adj" fmla="val 10000"/>
          </a:avLst>
        </a:prstGeom>
        <a:solidFill>
          <a:schemeClr val="accent5">
            <a:lumMod val="5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完成各种订单管理操作</a:t>
          </a:r>
          <a:endParaRPr lang="zh-CN" altLang="en-US" sz="1600" b="1" kern="1200" dirty="0"/>
        </a:p>
      </dsp:txBody>
      <dsp:txXfrm>
        <a:off x="524109" y="2272267"/>
        <a:ext cx="1364214" cy="706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1F8B-0CC9-411A-A988-9075B76C49FF}">
      <dsp:nvSpPr>
        <dsp:cNvPr id="0" name=""/>
        <dsp:cNvSpPr/>
      </dsp:nvSpPr>
      <dsp:spPr>
        <a:xfrm>
          <a:off x="138115" y="0"/>
          <a:ext cx="1343008" cy="746116"/>
        </a:xfrm>
        <a:prstGeom prst="roundRect">
          <a:avLst>
            <a:gd name="adj" fmla="val 10000"/>
          </a:avLst>
        </a:prstGeom>
        <a:solidFill>
          <a:schemeClr val="accent5">
            <a:lumMod val="5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采用面向</a:t>
          </a:r>
          <a:endParaRPr lang="en-US" altLang="zh-CN" sz="1600" kern="1200" dirty="0" smtClean="0"/>
        </a:p>
        <a:p>
          <a:pPr lvl="0" algn="ctr" defTabSz="711200">
            <a:lnSpc>
              <a:spcPct val="90000"/>
            </a:lnSpc>
            <a:spcBef>
              <a:spcPct val="0"/>
            </a:spcBef>
            <a:spcAft>
              <a:spcPct val="35000"/>
            </a:spcAft>
          </a:pPr>
          <a:r>
            <a:rPr lang="zh-CN" altLang="en-US" sz="1600" kern="1200" dirty="0" smtClean="0"/>
            <a:t>对象技术</a:t>
          </a:r>
          <a:endParaRPr lang="zh-CN" altLang="en-US" sz="1600" kern="1200" dirty="0"/>
        </a:p>
      </dsp:txBody>
      <dsp:txXfrm>
        <a:off x="159968" y="21853"/>
        <a:ext cx="1299302" cy="702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E4838-49EC-4E92-8A0A-F8EF871CE2B9}">
      <dsp:nvSpPr>
        <dsp:cNvPr id="0" name=""/>
        <dsp:cNvSpPr/>
      </dsp:nvSpPr>
      <dsp:spPr>
        <a:xfrm>
          <a:off x="2187" y="5468"/>
          <a:ext cx="2133094" cy="853237"/>
        </a:xfrm>
        <a:prstGeom prst="rect">
          <a:avLst/>
        </a:prstGeom>
        <a:solidFill>
          <a:schemeClr val="accent5">
            <a:lumMod val="5000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统一性原则</a:t>
          </a:r>
          <a:endParaRPr lang="zh-CN" altLang="en-US" sz="1800" b="1" kern="1200" dirty="0"/>
        </a:p>
      </dsp:txBody>
      <dsp:txXfrm>
        <a:off x="2187" y="5468"/>
        <a:ext cx="2133094" cy="853237"/>
      </dsp:txXfrm>
    </dsp:sp>
    <dsp:sp modelId="{DDF7596F-182A-4265-A416-2F2B367C3504}">
      <dsp:nvSpPr>
        <dsp:cNvPr id="0" name=""/>
        <dsp:cNvSpPr/>
      </dsp:nvSpPr>
      <dsp:spPr>
        <a:xfrm>
          <a:off x="2187" y="858705"/>
          <a:ext cx="2133094" cy="149327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界面风格统一</a:t>
          </a:r>
          <a:endParaRPr lang="en-US" altLang="zh-CN" sz="1800" b="1" kern="1200" dirty="0" smtClean="0"/>
        </a:p>
        <a:p>
          <a:pPr marL="171450" lvl="1" indent="-171450" algn="l" defTabSz="800100">
            <a:lnSpc>
              <a:spcPct val="90000"/>
            </a:lnSpc>
            <a:spcBef>
              <a:spcPct val="0"/>
            </a:spcBef>
            <a:spcAft>
              <a:spcPct val="15000"/>
            </a:spcAft>
            <a:buChar char="••"/>
          </a:pPr>
          <a:endParaRPr lang="en-US" altLang="zh-CN" sz="1800" b="1" kern="1200" dirty="0" smtClean="0"/>
        </a:p>
        <a:p>
          <a:pPr marL="171450" lvl="1" indent="-171450" algn="l" defTabSz="800100">
            <a:lnSpc>
              <a:spcPct val="90000"/>
            </a:lnSpc>
            <a:spcBef>
              <a:spcPct val="0"/>
            </a:spcBef>
            <a:spcAft>
              <a:spcPct val="15000"/>
            </a:spcAft>
            <a:buChar char="••"/>
          </a:pPr>
          <a:r>
            <a:rPr lang="zh-CN" altLang="en-US" sz="1800" b="1" kern="1200" dirty="0" smtClean="0"/>
            <a:t>交互风格统一</a:t>
          </a:r>
          <a:endParaRPr lang="en-US" altLang="zh-CN" sz="1800" b="1" kern="1200" dirty="0" smtClean="0"/>
        </a:p>
      </dsp:txBody>
      <dsp:txXfrm>
        <a:off x="2187" y="858705"/>
        <a:ext cx="2133094" cy="1493279"/>
      </dsp:txXfrm>
    </dsp:sp>
    <dsp:sp modelId="{2D5CCF0F-F3E2-4D2F-969F-7DA4D40D1ABD}">
      <dsp:nvSpPr>
        <dsp:cNvPr id="0" name=""/>
        <dsp:cNvSpPr/>
      </dsp:nvSpPr>
      <dsp:spPr>
        <a:xfrm>
          <a:off x="2433914" y="5468"/>
          <a:ext cx="2133094" cy="853237"/>
        </a:xfrm>
        <a:prstGeom prst="rect">
          <a:avLst/>
        </a:prstGeom>
        <a:solidFill>
          <a:schemeClr val="accent5">
            <a:lumMod val="5000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美观性原则</a:t>
          </a:r>
          <a:endParaRPr lang="zh-CN" altLang="en-US" sz="1800" b="1" kern="1200" dirty="0"/>
        </a:p>
      </dsp:txBody>
      <dsp:txXfrm>
        <a:off x="2433914" y="5468"/>
        <a:ext cx="2133094" cy="853237"/>
      </dsp:txXfrm>
    </dsp:sp>
    <dsp:sp modelId="{B0CAFFB9-97B3-4A3C-B7B7-DBFAC8A227D5}">
      <dsp:nvSpPr>
        <dsp:cNvPr id="0" name=""/>
        <dsp:cNvSpPr/>
      </dsp:nvSpPr>
      <dsp:spPr>
        <a:xfrm>
          <a:off x="2433914" y="858705"/>
          <a:ext cx="2133094" cy="149327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界面简洁、大方</a:t>
          </a:r>
          <a:endParaRPr lang="zh-CN" altLang="en-US" sz="1800" b="1" kern="1200" dirty="0"/>
        </a:p>
      </dsp:txBody>
      <dsp:txXfrm>
        <a:off x="2433914" y="858705"/>
        <a:ext cx="2133094" cy="1493279"/>
      </dsp:txXfrm>
    </dsp:sp>
    <dsp:sp modelId="{BEA6F034-63FC-4677-9D1A-DF78A7D7EB6A}">
      <dsp:nvSpPr>
        <dsp:cNvPr id="0" name=""/>
        <dsp:cNvSpPr/>
      </dsp:nvSpPr>
      <dsp:spPr>
        <a:xfrm>
          <a:off x="4865642" y="5468"/>
          <a:ext cx="2133094" cy="853237"/>
        </a:xfrm>
        <a:prstGeom prst="rect">
          <a:avLst/>
        </a:prstGeom>
        <a:solidFill>
          <a:schemeClr val="accent5">
            <a:lumMod val="5000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易用性原则</a:t>
          </a:r>
          <a:endParaRPr lang="zh-CN" altLang="en-US" sz="1800" b="1" kern="1200" dirty="0"/>
        </a:p>
      </dsp:txBody>
      <dsp:txXfrm>
        <a:off x="4865642" y="5468"/>
        <a:ext cx="2133094" cy="853237"/>
      </dsp:txXfrm>
    </dsp:sp>
    <dsp:sp modelId="{F05369B6-E2A9-40EA-B8C7-88F3D337591E}">
      <dsp:nvSpPr>
        <dsp:cNvPr id="0" name=""/>
        <dsp:cNvSpPr/>
      </dsp:nvSpPr>
      <dsp:spPr>
        <a:xfrm>
          <a:off x="4865642" y="858705"/>
          <a:ext cx="2133094" cy="149327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操作方式自然、易理解</a:t>
          </a:r>
          <a:endParaRPr lang="zh-CN" altLang="en-US" sz="1800" b="1" kern="1200" dirty="0"/>
        </a:p>
      </dsp:txBody>
      <dsp:txXfrm>
        <a:off x="4865642" y="858705"/>
        <a:ext cx="2133094" cy="14932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9F296C-16EC-4B3B-8B63-7A5A5C0AD3CB}" type="datetimeFigureOut">
              <a:rPr lang="zh-CN" altLang="en-US" smtClean="0"/>
              <a:t>2018/2/1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747F86-8304-446C-9E81-CD159254BCEE}" type="slidenum">
              <a:rPr lang="zh-CN" altLang="en-US" smtClean="0"/>
              <a:t>‹#›</a:t>
            </a:fld>
            <a:endParaRPr lang="zh-CN" altLang="en-US"/>
          </a:p>
        </p:txBody>
      </p:sp>
    </p:spTree>
    <p:extLst>
      <p:ext uri="{BB962C8B-B14F-4D97-AF65-F5344CB8AC3E}">
        <p14:creationId xmlns:p14="http://schemas.microsoft.com/office/powerpoint/2010/main" val="1548522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B7F4F-0878-48B0-A857-ECFBD79501BB}" type="datetimeFigureOut">
              <a:rPr lang="zh-CN" altLang="en-US" smtClean="0"/>
              <a:pPr/>
              <a:t>2018/2/1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99D3A-9D3C-421B-90B5-7838A3130DC5}" type="slidenum">
              <a:rPr lang="zh-CN" altLang="en-US" smtClean="0"/>
              <a:pPr/>
              <a:t>‹#›</a:t>
            </a:fld>
            <a:endParaRPr lang="zh-CN" altLang="en-US"/>
          </a:p>
        </p:txBody>
      </p:sp>
    </p:spTree>
    <p:extLst>
      <p:ext uri="{BB962C8B-B14F-4D97-AF65-F5344CB8AC3E}">
        <p14:creationId xmlns:p14="http://schemas.microsoft.com/office/powerpoint/2010/main" val="423147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CE9A245B-DA7D-4B66-B145-9CE4C71018F8}" type="slidenum">
              <a:rPr lang="zh-CN" altLang="en-US"/>
              <a:pPr>
                <a:defRPr/>
              </a:pPr>
              <a:t>21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BB35A424-C394-4BB3-A858-0EF658F37AF9}" type="slidenum">
              <a:rPr lang="zh-CN" altLang="en-US" smtClean="0"/>
              <a:pPr>
                <a:defRPr/>
              </a:pPr>
              <a:t>22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10CE15D-E742-480B-880B-D985C4D19D83}" type="slidenum">
              <a:rPr lang="zh-CN" altLang="en-US"/>
              <a:pPr>
                <a:defRPr/>
              </a:pPr>
              <a:t>23</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B118B944-6D2E-4E90-ABF0-45210CD05BA1}" type="slidenum">
              <a:rPr lang="zh-CN" altLang="en-US" smtClean="0"/>
              <a:pPr>
                <a:defRPr/>
              </a:pPr>
              <a:t>25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10CE15D-E742-480B-880B-D985C4D19D83}" type="slidenum">
              <a:rPr lang="zh-CN" altLang="en-US"/>
              <a:pPr>
                <a:defRPr/>
              </a:pPr>
              <a:t>26</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B118B944-6D2E-4E90-ABF0-45210CD05BA1}" type="slidenum">
              <a:rPr lang="zh-CN" altLang="en-US" smtClean="0"/>
              <a:pPr>
                <a:defRPr/>
              </a:pPr>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A9934C95-6CBD-47CE-B2EF-35ADAAAC30E0}" type="slidenum">
              <a:rPr lang="zh-CN" altLang="en-US"/>
              <a:pPr>
                <a:defRPr/>
              </a:pPr>
              <a:t>29</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BA24BFFF-1CE2-4224-9D51-2A52F01A7D16}" type="slidenum">
              <a:rPr lang="zh-CN" altLang="en-US" smtClean="0"/>
              <a:pPr>
                <a:defRPr/>
              </a:pPr>
              <a:t>31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1</a:t>
            </a:r>
            <a:r>
              <a:rPr lang="zh-CN" altLang="en-US" smtClean="0"/>
              <a:t>、可以采取学员自愿或教员根据班级情况指定学员进行作品展示和项目的总结分享</a:t>
            </a:r>
            <a:endParaRPr lang="en-US" altLang="zh-CN" smtClean="0"/>
          </a:p>
          <a:p>
            <a:r>
              <a:rPr lang="en-US" altLang="zh-CN" smtClean="0"/>
              <a:t>2</a:t>
            </a:r>
            <a:r>
              <a:rPr lang="zh-CN" altLang="en-US" smtClean="0"/>
              <a:t>、教员要及时点评并提出针对性意见，可以利用这个机会对不同的学员进行打压或鼓励，并在班里树立大家起学习的榜样</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8D0EA6CC-065F-49C0-9A29-7F63D8764C03}" type="slidenum">
              <a:rPr lang="zh-CN" altLang="en-US" smtClean="0"/>
              <a:pPr>
                <a:defRPr/>
              </a:pPr>
              <a:t>32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总结部分</a:t>
            </a:r>
            <a:r>
              <a:rPr lang="zh-CN" altLang="zh-CN" smtClean="0"/>
              <a:t>主要达到以下几个目的：</a:t>
            </a:r>
            <a:endParaRPr lang="en-US" altLang="zh-CN" smtClean="0"/>
          </a:p>
          <a:p>
            <a:r>
              <a:rPr lang="en-US" altLang="zh-CN" smtClean="0"/>
              <a:t>1</a:t>
            </a:r>
            <a:r>
              <a:rPr lang="zh-CN" altLang="en-US" smtClean="0"/>
              <a:t>、</a:t>
            </a:r>
            <a:r>
              <a:rPr lang="zh-CN" altLang="zh-CN" b="1" smtClean="0"/>
              <a:t>回顾内容</a:t>
            </a:r>
            <a:r>
              <a:rPr lang="zh-CN" altLang="en-US" b="1" smtClean="0"/>
              <a:t>。</a:t>
            </a:r>
            <a:r>
              <a:rPr lang="zh-CN" altLang="en-US" smtClean="0">
                <a:solidFill>
                  <a:srgbClr val="C00000"/>
                </a:solidFill>
              </a:rPr>
              <a:t>注意与</a:t>
            </a:r>
            <a:r>
              <a:rPr lang="zh-CN" altLang="zh-CN" smtClean="0">
                <a:solidFill>
                  <a:srgbClr val="C00000"/>
                </a:solidFill>
              </a:rPr>
              <a:t>与</a:t>
            </a:r>
            <a:r>
              <a:rPr lang="zh-CN" altLang="en-US" smtClean="0">
                <a:solidFill>
                  <a:srgbClr val="C00000"/>
                </a:solidFill>
              </a:rPr>
              <a:t>本章任务和目标</a:t>
            </a:r>
            <a:r>
              <a:rPr lang="zh-CN" altLang="zh-CN" smtClean="0">
                <a:solidFill>
                  <a:srgbClr val="C00000"/>
                </a:solidFill>
              </a:rPr>
              <a:t>不一样。</a:t>
            </a:r>
            <a:r>
              <a:rPr lang="zh-CN" altLang="en-US" smtClean="0">
                <a:solidFill>
                  <a:srgbClr val="C00000"/>
                </a:solidFill>
              </a:rPr>
              <a:t>本章任务和目标是</a:t>
            </a:r>
            <a:r>
              <a:rPr lang="zh-CN" altLang="zh-CN" smtClean="0"/>
              <a:t>是强调</a:t>
            </a:r>
            <a:r>
              <a:rPr lang="zh-CN" altLang="en-US" smtClean="0"/>
              <a:t>内容概貌，学到技术，告知要学习什么；总结时，</a:t>
            </a:r>
            <a:r>
              <a:rPr lang="zh-CN" altLang="zh-CN" smtClean="0"/>
              <a:t>要格外强调观点，把每一</a:t>
            </a:r>
            <a:r>
              <a:rPr lang="zh-CN" altLang="en-US" smtClean="0"/>
              <a:t>个知识点</a:t>
            </a:r>
            <a:r>
              <a:rPr lang="zh-CN" altLang="zh-CN" smtClean="0"/>
              <a:t>的观点</a:t>
            </a:r>
            <a:r>
              <a:rPr lang="zh-CN" altLang="en-US" smtClean="0"/>
              <a:t>结论</a:t>
            </a:r>
            <a:r>
              <a:rPr lang="zh-CN" altLang="zh-CN" smtClean="0"/>
              <a:t>都尽量突出出来。</a:t>
            </a:r>
            <a:endParaRPr lang="en-US" altLang="zh-CN" smtClean="0">
              <a:solidFill>
                <a:srgbClr val="C00000"/>
              </a:solidFill>
            </a:endParaRPr>
          </a:p>
          <a:p>
            <a:r>
              <a:rPr lang="en-US" altLang="zh-CN" b="1" smtClean="0"/>
              <a:t>2</a:t>
            </a:r>
            <a:r>
              <a:rPr lang="zh-CN" altLang="en-US" b="1" smtClean="0"/>
              <a:t>、</a:t>
            </a:r>
            <a:r>
              <a:rPr lang="zh-CN" altLang="zh-CN" b="1" smtClean="0"/>
              <a:t>整理逻辑</a:t>
            </a:r>
            <a:r>
              <a:rPr lang="zh-CN" altLang="en-US" b="1" smtClean="0"/>
              <a:t>。</a:t>
            </a:r>
            <a:r>
              <a:rPr lang="zh-CN" altLang="zh-CN" smtClean="0"/>
              <a:t>还应该把观点之间的逻辑联系梳理出来</a:t>
            </a:r>
            <a:r>
              <a:rPr lang="zh-CN" altLang="en-US" smtClean="0"/>
              <a:t>。</a:t>
            </a:r>
            <a:r>
              <a:rPr lang="zh-CN" altLang="zh-CN" smtClean="0"/>
              <a:t>从而使</a:t>
            </a:r>
            <a:r>
              <a:rPr lang="zh-CN" altLang="en-US" smtClean="0"/>
              <a:t>知识</a:t>
            </a:r>
            <a:r>
              <a:rPr lang="zh-CN" altLang="zh-CN" smtClean="0"/>
              <a:t>系统化、逻辑化。要帮助</a:t>
            </a:r>
            <a:r>
              <a:rPr lang="zh-CN" altLang="en-US" smtClean="0"/>
              <a:t>学员</a:t>
            </a:r>
            <a:r>
              <a:rPr lang="zh-CN" altLang="zh-CN" smtClean="0"/>
              <a:t>整清逻辑是总结的一大任务</a:t>
            </a:r>
            <a:r>
              <a:rPr lang="zh-CN" altLang="en-US" smtClean="0"/>
              <a:t>。</a:t>
            </a:r>
            <a:endParaRPr lang="en-US" altLang="zh-CN" smtClean="0"/>
          </a:p>
        </p:txBody>
      </p:sp>
      <p:sp>
        <p:nvSpPr>
          <p:cNvPr id="4" name="灯片编号占位符 3"/>
          <p:cNvSpPr>
            <a:spLocks noGrp="1"/>
          </p:cNvSpPr>
          <p:nvPr>
            <p:ph type="sldNum" sz="quarter" idx="5"/>
          </p:nvPr>
        </p:nvSpPr>
        <p:spPr/>
        <p:txBody>
          <a:bodyPr/>
          <a:lstStyle/>
          <a:p>
            <a:pPr>
              <a:defRPr/>
            </a:pPr>
            <a:fld id="{5A52C6A0-70E3-4107-8AB8-D2739DD63597}" type="slidenum">
              <a:rPr lang="zh-CN" altLang="en-US" smtClean="0"/>
              <a:pPr>
                <a:defRPr/>
              </a:pPr>
              <a:t>33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pPr eaLnBrk="1" hangingPunct="1"/>
            <a:r>
              <a:rPr lang="zh-CN" altLang="en-US" dirty="0" smtClean="0"/>
              <a:t>预习作业测试题用于下次上课前进行全班同学集中测试。因此教员要在本次课布置下去。布置预习测试题的目的是要求学员进行预习，保障下次学员学习质量。</a:t>
            </a:r>
            <a:endParaRPr lang="en-US" altLang="zh-CN" dirty="0" smtClean="0"/>
          </a:p>
          <a:p>
            <a:pPr eaLnBrk="1" hangingPunct="1"/>
            <a:r>
              <a:rPr lang="zh-CN" altLang="en-US" dirty="0" smtClean="0"/>
              <a:t>不少于</a:t>
            </a:r>
            <a:r>
              <a:rPr lang="en-US" altLang="zh-CN" dirty="0" smtClean="0"/>
              <a:t>4</a:t>
            </a:r>
            <a:r>
              <a:rPr lang="zh-CN" altLang="en-US" dirty="0" smtClean="0"/>
              <a:t>道题，其中至少包含一道简述题，主要了解学员对重要知识点的理解程度</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1FCD7A4E-B488-4D8C-88DD-F25B88F0CE0C}"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pPr eaLnBrk="1" hangingPunct="1"/>
            <a:r>
              <a:rPr lang="zh-CN" altLang="en-US" smtClean="0"/>
              <a:t>预习作业测试题用于下次上课前进行全班同学集中测试。因此教员要在本次课布置下去。布置预习测试题的目的是要求学员进行预习，保障下次学员学习质量。</a:t>
            </a:r>
            <a:endParaRPr lang="en-US" altLang="zh-CN" smtClean="0"/>
          </a:p>
          <a:p>
            <a:pPr eaLnBrk="1" hangingPunct="1"/>
            <a:r>
              <a:rPr lang="zh-CN" altLang="en-US" smtClean="0"/>
              <a:t>不少于</a:t>
            </a:r>
            <a:r>
              <a:rPr lang="en-US" altLang="zh-CN" smtClean="0"/>
              <a:t>4</a:t>
            </a:r>
            <a:r>
              <a:rPr lang="zh-CN" altLang="en-US" smtClean="0"/>
              <a:t>道题，其中至少包含一道简述题，主要了解学员对重要知识点的理解程度</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30216C55-6E7B-44FD-8025-C10A66A38EBE}" type="slidenum">
              <a:rPr lang="zh-CN" altLang="en-US" smtClean="0"/>
              <a:pPr>
                <a:defRPr/>
              </a:pPr>
              <a:t>34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299D3A-9D3C-421B-90B5-7838A3130DC5}"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AE71CBC-454C-4B88-A95F-2DAE0FF25B1C}" type="slidenum">
              <a:rPr lang="zh-CN" altLang="en-US"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74A488-4301-44CC-9F89-3E8D350DB922}" type="slidenum">
              <a:rPr lang="zh-CN" altLang="en-US"/>
              <a:pPr>
                <a:defRPr/>
              </a:pPr>
              <a:t>5</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教员根据班级学员的学习水平调整每个用例的完成时间</a:t>
            </a:r>
          </a:p>
        </p:txBody>
      </p:sp>
      <p:sp>
        <p:nvSpPr>
          <p:cNvPr id="4" name="灯片编号占位符 3"/>
          <p:cNvSpPr>
            <a:spLocks noGrp="1"/>
          </p:cNvSpPr>
          <p:nvPr>
            <p:ph type="sldNum" sz="quarter" idx="5"/>
          </p:nvPr>
        </p:nvSpPr>
        <p:spPr/>
        <p:txBody>
          <a:bodyPr/>
          <a:lstStyle/>
          <a:p>
            <a:pPr>
              <a:defRPr/>
            </a:pPr>
            <a:fld id="{5E78BAEB-1263-4DB4-99C9-216C741976DD}" type="slidenum">
              <a:rPr lang="zh-CN" altLang="en-US" smtClean="0"/>
              <a:pPr>
                <a:defRPr/>
              </a:pPr>
              <a:t>12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1097B7F5-3A84-4B64-858C-2F431DCE2441}" type="slidenum">
              <a:rPr lang="zh-CN" altLang="en-US"/>
              <a:pPr>
                <a:defRPr/>
              </a:pPr>
              <a:t>13</a:t>
            </a:fld>
            <a:endParaRPr lang="en-US" altLang="zh-CN"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068ECA83-EB0F-4AAB-A457-BF211DE82990}" type="slidenum">
              <a:rPr lang="zh-CN" altLang="en-US"/>
              <a:pPr>
                <a:defRPr/>
              </a:pPr>
              <a:t>16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384B8DBA-C088-4736-AE38-A19CBE341C34}" type="slidenum">
              <a:rPr lang="zh-CN" altLang="en-US"/>
              <a:pPr>
                <a:defRPr/>
              </a:pPr>
              <a:t>18</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96CC276-2399-4EA3-95EA-ECD69482A0AB}" type="slidenum">
              <a:rPr lang="zh-CN" altLang="en-US" smtClean="0"/>
              <a:pPr>
                <a:defRPr/>
              </a:pPr>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17C33A1-CA85-4097-B9B9-C02DBF7324E1}" type="datetime1">
              <a:rPr lang="zh-CN" altLang="en-US" smtClean="0"/>
              <a:t>2018/2/1</a:t>
            </a:fld>
            <a:endParaRPr lang="zh-CN" altLang="en-US"/>
          </a:p>
        </p:txBody>
      </p:sp>
      <p:sp>
        <p:nvSpPr>
          <p:cNvPr id="5" name="Footer Placeholder 4"/>
          <p:cNvSpPr>
            <a:spLocks noGrp="1"/>
          </p:cNvSpPr>
          <p:nvPr>
            <p:ph type="ftr" sz="quarter" idx="11"/>
          </p:nvPr>
        </p:nvSpPr>
        <p:spPr/>
        <p:txBody>
          <a:bodyPr/>
          <a:lstStyle/>
          <a:p>
            <a:r>
              <a:rPr lang="en-US" altLang="zh-CN" smtClean="0"/>
              <a:t>5</a:t>
            </a:r>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95704"/>
            <a:ext cx="7886700" cy="794203"/>
          </a:xfrm>
        </p:spPr>
        <p:txBody>
          <a:bodyPr>
            <a:normAutofit/>
          </a:bodyPr>
          <a:lstStyle>
            <a:lvl1pPr>
              <a:defRPr sz="3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65464"/>
            <a:ext cx="7886700" cy="4815342"/>
          </a:xfrm>
        </p:spPr>
        <p:txBody>
          <a:bodyPr/>
          <a:lstStyle>
            <a:lvl1pPr marL="457200" indent="-457200">
              <a:buClr>
                <a:schemeClr val="accent4"/>
              </a:buClr>
              <a:buFont typeface="Wingdings" panose="05000000000000000000" pitchFamily="2" charset="2"/>
              <a:buChar char="n"/>
              <a:defRPr b="1">
                <a:solidFill>
                  <a:srgbClr val="006699"/>
                </a:solidFill>
                <a:latin typeface="微软雅黑" panose="020B0503020204020204" pitchFamily="34" charset="-122"/>
                <a:ea typeface="微软雅黑" panose="020B0503020204020204" pitchFamily="34" charset="-122"/>
              </a:defRPr>
            </a:lvl1pPr>
            <a:lvl2pPr marL="685800" indent="-228600">
              <a:buClr>
                <a:srgbClr val="FFCC00"/>
              </a:buClr>
              <a:buFont typeface="Wingdings" panose="05000000000000000000" pitchFamily="2" charset="2"/>
              <a:buChar char="Ø"/>
              <a:defRPr sz="2400" b="1">
                <a:solidFill>
                  <a:schemeClr val="accent1"/>
                </a:solidFill>
                <a:latin typeface="微软雅黑" panose="020B0503020204020204" pitchFamily="34" charset="-122"/>
                <a:ea typeface="微软雅黑" panose="020B0503020204020204" pitchFamily="34" charset="-122"/>
              </a:defRPr>
            </a:lvl2pPr>
            <a:lvl3pPr marL="1143000" indent="-228600">
              <a:buClr>
                <a:srgbClr val="FFCC00"/>
              </a:buClr>
              <a:buFont typeface="Wingdings" panose="05000000000000000000" pitchFamily="2" charset="2"/>
              <a:buChar char="ü"/>
              <a:defRPr b="1">
                <a:solidFill>
                  <a:schemeClr val="accent1"/>
                </a:solidFill>
                <a:latin typeface="微软雅黑" panose="020B0503020204020204" pitchFamily="34" charset="-122"/>
                <a:ea typeface="微软雅黑" panose="020B0503020204020204" pitchFamily="34" charset="-122"/>
              </a:defRPr>
            </a:lvl3pPr>
            <a:lvl4pPr>
              <a:buClr>
                <a:srgbClr val="FFCC00"/>
              </a:buClr>
              <a:defRPr b="1">
                <a:solidFill>
                  <a:schemeClr val="accent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Date Placeholder 3"/>
          <p:cNvSpPr>
            <a:spLocks noGrp="1"/>
          </p:cNvSpPr>
          <p:nvPr>
            <p:ph type="dt" sz="half" idx="10"/>
          </p:nvPr>
        </p:nvSpPr>
        <p:spPr/>
        <p:txBody>
          <a:bodyPr/>
          <a:lstStyle/>
          <a:p>
            <a:fld id="{A726EF6E-124C-4734-AF73-F8CB2ADC4A8B}" type="datetime1">
              <a:rPr lang="zh-CN" altLang="en-US" smtClean="0"/>
              <a:t>2018/2/1</a:t>
            </a:fld>
            <a:endParaRPr lang="zh-CN" altLang="en-US"/>
          </a:p>
        </p:txBody>
      </p:sp>
      <p:sp>
        <p:nvSpPr>
          <p:cNvPr id="5" name="Footer Placeholder 4"/>
          <p:cNvSpPr>
            <a:spLocks noGrp="1"/>
          </p:cNvSpPr>
          <p:nvPr>
            <p:ph type="ftr" sz="quarter" idx="11"/>
          </p:nvPr>
        </p:nvSpPr>
        <p:spPr/>
        <p:txBody>
          <a:bodyPr/>
          <a:lstStyle/>
          <a:p>
            <a:r>
              <a:rPr lang="en-US" altLang="zh-CN" smtClean="0"/>
              <a:t>5</a:t>
            </a:r>
            <a:endParaRPr lang="zh-CN" altLang="en-US"/>
          </a:p>
        </p:txBody>
      </p:sp>
      <p:sp>
        <p:nvSpPr>
          <p:cNvPr id="6" name="Slide Number Placeholder 5"/>
          <p:cNvSpPr>
            <a:spLocks noGrp="1"/>
          </p:cNvSpPr>
          <p:nvPr>
            <p:ph type="sldNum" sz="quarter" idx="12"/>
          </p:nvPr>
        </p:nvSpPr>
        <p:spPr/>
        <p:txBody>
          <a:bodyPr/>
          <a:lstStyle/>
          <a:p>
            <a:fld id="{D16C15AB-C4F3-436F-909E-E9D6F9295829}" type="slidenum">
              <a:rPr lang="zh-CN" altLang="en-US" smtClean="0"/>
              <a:pPr/>
              <a:t>‹#›</a:t>
            </a:fld>
            <a:r>
              <a:rPr lang="en-US" altLang="zh-CN" dirty="0" smtClean="0"/>
              <a:t>/35</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3DBB0-0669-4BB8-BC35-CBBD7BCCF5EA}" type="datetime1">
              <a:rPr lang="zh-CN" altLang="en-US" smtClean="0"/>
              <a:t>2018/2/1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5</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C15AB-C4F3-436F-909E-E9D6F9295829}" type="slidenum">
              <a:rPr lang="zh-CN" altLang="en-US" smtClean="0"/>
              <a:pPr/>
              <a:t>‹#›</a:t>
            </a:fld>
            <a:r>
              <a:rPr lang="en-US" altLang="zh-CN" dirty="0" smtClean="0"/>
              <a:t>/21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4.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24280" y="1234123"/>
            <a:ext cx="7772400" cy="2387600"/>
          </a:xfrm>
        </p:spPr>
        <p:txBody>
          <a:bodyPr/>
          <a:lstStyle/>
          <a:p>
            <a:pPr algn="ctr"/>
            <a:r>
              <a:rPr lang="en-US" altLang="zh-CN" sz="4400" dirty="0" smtClean="0"/>
              <a:t>			</a:t>
            </a:r>
            <a:r>
              <a:rPr lang="zh-CN" altLang="en-US" sz="4400" dirty="0" smtClean="0"/>
              <a:t>吃货联盟订餐系统</a:t>
            </a:r>
            <a:endParaRPr lang="zh-CN" altLang="en-US" sz="4400" dirty="0"/>
          </a:p>
        </p:txBody>
      </p:sp>
      <p:sp>
        <p:nvSpPr>
          <p:cNvPr id="3" name="副标题 2"/>
          <p:cNvSpPr>
            <a:spLocks noGrp="1"/>
          </p:cNvSpPr>
          <p:nvPr>
            <p:ph type="subTitle" idx="1"/>
          </p:nvPr>
        </p:nvSpPr>
        <p:spPr>
          <a:xfrm>
            <a:off x="2138680" y="3911506"/>
            <a:ext cx="6858000" cy="1655762"/>
          </a:xfrm>
        </p:spPr>
        <p:txBody>
          <a:bodyPr>
            <a:normAutofit/>
          </a:bodyPr>
          <a:lstStyle/>
          <a:p>
            <a:r>
              <a:rPr lang="zh-CN" altLang="en-US" sz="1600" dirty="0" smtClean="0"/>
              <a:t>第一学年（第二学期）</a:t>
            </a:r>
            <a:endParaRPr lang="zh-CN" altLang="en-US" sz="1600" dirty="0"/>
          </a:p>
        </p:txBody>
      </p:sp>
      <p:grpSp>
        <p:nvGrpSpPr>
          <p:cNvPr id="7" name="组合 6"/>
          <p:cNvGrpSpPr/>
          <p:nvPr/>
        </p:nvGrpSpPr>
        <p:grpSpPr>
          <a:xfrm>
            <a:off x="7222979" y="2121538"/>
            <a:ext cx="1689299" cy="578592"/>
            <a:chOff x="3062872" y="1692009"/>
            <a:chExt cx="1689299" cy="494541"/>
          </a:xfrm>
        </p:grpSpPr>
        <p:sp>
          <p:nvSpPr>
            <p:cNvPr id="4" name="流程图: 终止 3"/>
            <p:cNvSpPr/>
            <p:nvPr/>
          </p:nvSpPr>
          <p:spPr>
            <a:xfrm>
              <a:off x="3076009" y="1702194"/>
              <a:ext cx="1663154" cy="484356"/>
            </a:xfrm>
            <a:prstGeom prst="flowChartTerminator">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终止 4"/>
            <p:cNvSpPr/>
            <p:nvPr/>
          </p:nvSpPr>
          <p:spPr>
            <a:xfrm>
              <a:off x="3062872" y="1692009"/>
              <a:ext cx="1689299" cy="484356"/>
            </a:xfrm>
            <a:prstGeom prst="flowChartTerminator">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94731" y="1723319"/>
              <a:ext cx="1559611" cy="420092"/>
            </a:xfrm>
            <a:prstGeom prst="rect">
              <a:avLst/>
            </a:prstGeom>
            <a:noFill/>
          </p:spPr>
          <p:txBody>
            <a:bodyPr wrap="square" rtlCol="0">
              <a:spAutoFit/>
            </a:bodyPr>
            <a:lstStyle/>
            <a:p>
              <a:pPr algn="ctr"/>
              <a:r>
                <a:rPr lang="zh-CN" altLang="en-US" sz="2600" b="1" dirty="0" smtClean="0">
                  <a:solidFill>
                    <a:schemeClr val="accent1">
                      <a:lumMod val="50000"/>
                    </a:schemeClr>
                  </a:solidFill>
                  <a:latin typeface="微软雅黑" panose="020B0503020204020204" pitchFamily="34" charset="-122"/>
                  <a:ea typeface="微软雅黑" panose="020B0503020204020204" pitchFamily="34" charset="-122"/>
                </a:rPr>
                <a:t>第十七章</a:t>
              </a:r>
              <a:endParaRPr lang="zh-CN" altLang="en-US" sz="2600" b="1" dirty="0">
                <a:solidFill>
                  <a:schemeClr val="accent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dirty="0" smtClean="0"/>
              <a:t>难点分析</a:t>
            </a:r>
            <a:r>
              <a:rPr lang="en-US" altLang="zh-CN" dirty="0" smtClean="0"/>
              <a:t>4</a:t>
            </a:r>
            <a:r>
              <a:rPr dirty="0" smtClean="0"/>
              <a:t>：如何删除订单信息</a:t>
            </a:r>
          </a:p>
        </p:txBody>
      </p:sp>
      <p:sp>
        <p:nvSpPr>
          <p:cNvPr id="514051" name="Rectangle 3"/>
          <p:cNvSpPr>
            <a:spLocks noGrp="1" noChangeArrowheads="1"/>
          </p:cNvSpPr>
          <p:nvPr>
            <p:ph idx="1"/>
          </p:nvPr>
        </p:nvSpPr>
        <p:spPr/>
        <p:txBody>
          <a:bodyPr/>
          <a:lstStyle/>
          <a:p>
            <a:pPr>
              <a:defRPr/>
            </a:pPr>
            <a:r>
              <a:rPr lang="zh-CN" altLang="en-US" dirty="0" smtClean="0"/>
              <a:t>删除数组中指定位置的元素</a:t>
            </a:r>
            <a:endParaRPr lang="en-US" altLang="zh-CN" dirty="0" smtClean="0"/>
          </a:p>
          <a:p>
            <a:pPr lvl="1">
              <a:defRPr/>
            </a:pPr>
            <a:r>
              <a:rPr lang="zh-CN" altLang="en-US" dirty="0"/>
              <a:t>从</a:t>
            </a:r>
            <a:r>
              <a:rPr lang="zh-CN" altLang="en-US" dirty="0" smtClean="0"/>
              <a:t>删除位置后一个元素开始每个元素依次前移一位</a:t>
            </a:r>
            <a:endParaRPr lang="en-US" altLang="zh-CN" dirty="0" smtClean="0"/>
          </a:p>
          <a:p>
            <a:pPr lvl="1">
              <a:defRPr/>
            </a:pPr>
            <a:r>
              <a:rPr lang="zh-CN" altLang="en-US" dirty="0" smtClean="0"/>
              <a:t>将最后一个元素置为空</a:t>
            </a:r>
            <a:endParaRPr lang="en-US" altLang="zh-CN" dirty="0" smtClean="0"/>
          </a:p>
          <a:p>
            <a:pPr>
              <a:defRPr/>
            </a:pPr>
            <a:r>
              <a:rPr lang="zh-CN" altLang="en-US" dirty="0" smtClean="0"/>
              <a:t>参考代码 </a:t>
            </a:r>
          </a:p>
          <a:p>
            <a:pPr lvl="1">
              <a:defRPr/>
            </a:pPr>
            <a:endParaRPr lang="en-US" altLang="zh-CN" dirty="0" smtClean="0"/>
          </a:p>
        </p:txBody>
      </p:sp>
      <p:sp>
        <p:nvSpPr>
          <p:cNvPr id="514052" name="AutoShape 4"/>
          <p:cNvSpPr>
            <a:spLocks noChangeArrowheads="1"/>
          </p:cNvSpPr>
          <p:nvPr/>
        </p:nvSpPr>
        <p:spPr bwMode="auto">
          <a:xfrm>
            <a:off x="642910" y="3500438"/>
            <a:ext cx="5214974" cy="2973122"/>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for(</a:t>
            </a: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 j=delId-1;j&lt;names.length-1;j++) {</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oSet.names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oSet.names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oSet.dishMegs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oSet.dishMegs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oSet.times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oSet.times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oSet.addresses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oSet.addresses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oSet.states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oSet.states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oSet.sumPrices</a:t>
            </a:r>
            <a:r>
              <a:rPr lang="en-US" altLang="zh-CN" b="1" dirty="0" smtClean="0">
                <a:solidFill>
                  <a:schemeClr val="accent5">
                    <a:lumMod val="10000"/>
                  </a:schemeClr>
                </a:solidFill>
                <a:latin typeface="+mn-lt"/>
                <a:ea typeface="宋体" charset="-122"/>
              </a:rPr>
              <a:t>[j] = </a:t>
            </a:r>
            <a:r>
              <a:rPr lang="en-US" altLang="zh-CN" b="1" dirty="0" err="1" smtClean="0">
                <a:solidFill>
                  <a:schemeClr val="accent5">
                    <a:lumMod val="10000"/>
                  </a:schemeClr>
                </a:solidFill>
                <a:latin typeface="+mn-lt"/>
                <a:ea typeface="宋体" charset="-122"/>
              </a:rPr>
              <a:t>oSet.sumPrices</a:t>
            </a:r>
            <a:r>
              <a:rPr lang="en-US" altLang="zh-CN" b="1" dirty="0" smtClean="0">
                <a:solidFill>
                  <a:schemeClr val="accent5">
                    <a:lumMod val="10000"/>
                  </a:schemeClr>
                </a:solidFill>
                <a:latin typeface="+mn-lt"/>
                <a:ea typeface="宋体" charset="-122"/>
              </a:rPr>
              <a:t>[j+1];</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charset="-122"/>
              </a:rPr>
              <a:t>}</a:t>
            </a:r>
            <a:endParaRPr lang="zh-CN" altLang="en-US" b="1" dirty="0">
              <a:solidFill>
                <a:schemeClr val="accent5">
                  <a:lumMod val="10000"/>
                </a:schemeClr>
              </a:solidFill>
              <a:latin typeface="+mn-lt"/>
              <a:ea typeface="宋体" charset="-122"/>
            </a:endParaRPr>
          </a:p>
        </p:txBody>
      </p:sp>
      <p:sp>
        <p:nvSpPr>
          <p:cNvPr id="6" name="AutoShape 4"/>
          <p:cNvSpPr>
            <a:spLocks noChangeArrowheads="1"/>
          </p:cNvSpPr>
          <p:nvPr/>
        </p:nvSpPr>
        <p:spPr bwMode="auto">
          <a:xfrm>
            <a:off x="5643570" y="3571876"/>
            <a:ext cx="3357554" cy="2252924"/>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 nu = oSet.names.length-1;</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oSet.names</a:t>
            </a:r>
            <a:r>
              <a:rPr lang="en-US" altLang="zh-CN" b="1" dirty="0" smtClean="0">
                <a:solidFill>
                  <a:schemeClr val="accent5">
                    <a:lumMod val="10000"/>
                  </a:schemeClr>
                </a:solidFill>
                <a:latin typeface="+mn-lt"/>
                <a:ea typeface="宋体" charset="-122"/>
              </a:rPr>
              <a:t>[nu] = null;</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oSet.dishMegs</a:t>
            </a:r>
            <a:r>
              <a:rPr lang="en-US" altLang="zh-CN" b="1" dirty="0" smtClean="0">
                <a:solidFill>
                  <a:schemeClr val="accent5">
                    <a:lumMod val="10000"/>
                  </a:schemeClr>
                </a:solidFill>
                <a:latin typeface="+mn-lt"/>
                <a:ea typeface="宋体" charset="-122"/>
              </a:rPr>
              <a:t>[nu] = null;</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oSet.times</a:t>
            </a:r>
            <a:r>
              <a:rPr lang="en-US" altLang="zh-CN" b="1" dirty="0" smtClean="0">
                <a:solidFill>
                  <a:schemeClr val="accent5">
                    <a:lumMod val="10000"/>
                  </a:schemeClr>
                </a:solidFill>
                <a:latin typeface="+mn-lt"/>
                <a:ea typeface="宋体" charset="-122"/>
              </a:rPr>
              <a:t>[nu] = 0;</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oSet.addresses</a:t>
            </a:r>
            <a:r>
              <a:rPr lang="en-US" altLang="zh-CN" b="1" dirty="0" smtClean="0">
                <a:solidFill>
                  <a:schemeClr val="accent5">
                    <a:lumMod val="10000"/>
                  </a:schemeClr>
                </a:solidFill>
                <a:latin typeface="+mn-lt"/>
                <a:ea typeface="宋体" charset="-122"/>
              </a:rPr>
              <a:t>[nu] = null;</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oSet.states</a:t>
            </a:r>
            <a:r>
              <a:rPr lang="en-US" altLang="zh-CN" b="1" dirty="0" smtClean="0">
                <a:solidFill>
                  <a:schemeClr val="accent5">
                    <a:lumMod val="10000"/>
                  </a:schemeClr>
                </a:solidFill>
                <a:latin typeface="+mn-lt"/>
                <a:ea typeface="宋体" charset="-122"/>
              </a:rPr>
              <a:t>[nu] = 0;</a:t>
            </a:r>
            <a:endParaRPr lang="zh-CN" altLang="en-US" b="1" dirty="0">
              <a:solidFill>
                <a:schemeClr val="accent5">
                  <a:lumMod val="10000"/>
                </a:schemeClr>
              </a:solidFill>
              <a:latin typeface="+mn-lt"/>
              <a:ea typeface="宋体" charset="-122"/>
            </a:endParaRPr>
          </a:p>
        </p:txBody>
      </p:sp>
      <p:sp>
        <p:nvSpPr>
          <p:cNvPr id="7" name="AutoShape 6"/>
          <p:cNvSpPr>
            <a:spLocks noChangeArrowheads="1"/>
          </p:cNvSpPr>
          <p:nvPr/>
        </p:nvSpPr>
        <p:spPr bwMode="auto">
          <a:xfrm>
            <a:off x="3071802" y="2643182"/>
            <a:ext cx="2357454" cy="715089"/>
          </a:xfrm>
          <a:prstGeom prst="wedgeRoundRectCallout">
            <a:avLst>
              <a:gd name="adj1" fmla="val -50203"/>
              <a:gd name="adj2" fmla="val -427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a:ea typeface="黑体"/>
              </a:rPr>
              <a:t>后面位置的数据覆盖前面位置数据</a:t>
            </a:r>
            <a:endParaRPr lang="zh-CN" altLang="en-US" b="1" kern="0" dirty="0">
              <a:solidFill>
                <a:schemeClr val="bg1"/>
              </a:solidFill>
              <a:latin typeface="Arial"/>
              <a:ea typeface="黑体"/>
            </a:endParaRPr>
          </a:p>
        </p:txBody>
      </p:sp>
      <p:sp>
        <p:nvSpPr>
          <p:cNvPr id="8" name="Line 15"/>
          <p:cNvSpPr>
            <a:spLocks noChangeShapeType="1"/>
          </p:cNvSpPr>
          <p:nvPr/>
        </p:nvSpPr>
        <p:spPr bwMode="auto">
          <a:xfrm flipV="1">
            <a:off x="3428992" y="3357562"/>
            <a:ext cx="500066"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9" name="AutoShape 6"/>
          <p:cNvSpPr>
            <a:spLocks noChangeArrowheads="1"/>
          </p:cNvSpPr>
          <p:nvPr/>
        </p:nvSpPr>
        <p:spPr bwMode="auto">
          <a:xfrm>
            <a:off x="6072198" y="3000372"/>
            <a:ext cx="2357454" cy="408623"/>
          </a:xfrm>
          <a:prstGeom prst="wedgeRoundRectCallout">
            <a:avLst>
              <a:gd name="adj1" fmla="val -50202"/>
              <a:gd name="adj2" fmla="val 150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a:ea typeface="黑体"/>
              </a:rPr>
              <a:t>最后位置的数据清空</a:t>
            </a:r>
            <a:endParaRPr lang="zh-CN" altLang="en-US" b="1" kern="0" dirty="0">
              <a:solidFill>
                <a:schemeClr val="bg1"/>
              </a:solidFill>
              <a:latin typeface="Arial"/>
              <a:ea typeface="黑体"/>
            </a:endParaRPr>
          </a:p>
        </p:txBody>
      </p:sp>
      <p:sp>
        <p:nvSpPr>
          <p:cNvPr id="10" name="Line 15"/>
          <p:cNvSpPr>
            <a:spLocks noChangeShapeType="1"/>
          </p:cNvSpPr>
          <p:nvPr/>
        </p:nvSpPr>
        <p:spPr bwMode="auto">
          <a:xfrm flipV="1">
            <a:off x="6429388" y="3357562"/>
            <a:ext cx="500066"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12" name="灯片编号占位符 11"/>
          <p:cNvSpPr>
            <a:spLocks noGrp="1"/>
          </p:cNvSpPr>
          <p:nvPr>
            <p:ph type="sldNum" sz="quarter" idx="12"/>
          </p:nvPr>
        </p:nvSpPr>
        <p:spPr/>
        <p:txBody>
          <a:bodyPr/>
          <a:lstStyle/>
          <a:p>
            <a:fld id="{D16C15AB-C4F3-436F-909E-E9D6F9295829}" type="slidenum">
              <a:rPr lang="zh-CN" altLang="en-US" smtClean="0"/>
              <a:pPr/>
              <a:t>10</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4051">
                                            <p:txEl>
                                              <p:pRg st="3" end="3"/>
                                            </p:txEl>
                                          </p:spTgt>
                                        </p:tgtEl>
                                        <p:attrNameLst>
                                          <p:attrName>style.visibility</p:attrName>
                                        </p:attrNameLst>
                                      </p:cBhvr>
                                      <p:to>
                                        <p:strVal val="visible"/>
                                      </p:to>
                                    </p:set>
                                    <p:animEffect transition="in" filter="wipe(left)">
                                      <p:cBhvr>
                                        <p:cTn id="7" dur="500"/>
                                        <p:tgtEl>
                                          <p:spTgt spid="514051">
                                            <p:txEl>
                                              <p:pRg st="3" end="3"/>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52"/>
                                        </p:tgtEl>
                                        <p:attrNameLst>
                                          <p:attrName>style.visibility</p:attrName>
                                        </p:attrNameLst>
                                      </p:cBhvr>
                                      <p:to>
                                        <p:strVal val="visible"/>
                                      </p:to>
                                    </p:set>
                                    <p:animEffect transition="in" filter="wipe(left)">
                                      <p:cBhvr>
                                        <p:cTn id="11" dur="500"/>
                                        <p:tgtEl>
                                          <p:spTgt spid="51405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P spid="6"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dirty="0" smtClean="0"/>
              <a:t>难点分析</a:t>
            </a:r>
            <a:r>
              <a:rPr lang="en-US" altLang="zh-CN" dirty="0" smtClean="0"/>
              <a:t>5</a:t>
            </a:r>
            <a:r>
              <a:rPr dirty="0" smtClean="0"/>
              <a:t>：如何计算订单的总金额</a:t>
            </a:r>
          </a:p>
        </p:txBody>
      </p:sp>
      <p:sp>
        <p:nvSpPr>
          <p:cNvPr id="514051" name="Rectangle 3"/>
          <p:cNvSpPr>
            <a:spLocks noGrp="1" noChangeArrowheads="1"/>
          </p:cNvSpPr>
          <p:nvPr>
            <p:ph idx="1"/>
          </p:nvPr>
        </p:nvSpPr>
        <p:spPr/>
        <p:txBody>
          <a:bodyPr>
            <a:normAutofit/>
          </a:bodyPr>
          <a:lstStyle/>
          <a:p>
            <a:pPr>
              <a:defRPr/>
            </a:pPr>
            <a:r>
              <a:rPr lang="zh-CN" altLang="en-US" sz="2600" dirty="0" smtClean="0"/>
              <a:t>订单总金额 </a:t>
            </a:r>
            <a:r>
              <a:rPr lang="en-US" altLang="zh-CN" sz="2600" dirty="0" smtClean="0"/>
              <a:t>= </a:t>
            </a:r>
            <a:r>
              <a:rPr lang="zh-CN" altLang="en-US" sz="2600" dirty="0" smtClean="0"/>
              <a:t>菜品单价 </a:t>
            </a:r>
            <a:r>
              <a:rPr lang="en-US" sz="2600" dirty="0" smtClean="0"/>
              <a:t>* </a:t>
            </a:r>
            <a:r>
              <a:rPr lang="zh-CN" altLang="en-US" sz="2600" dirty="0" smtClean="0"/>
              <a:t>预订的份数 </a:t>
            </a:r>
            <a:r>
              <a:rPr lang="en-US" altLang="zh-CN" sz="2600" dirty="0" smtClean="0"/>
              <a:t>+ </a:t>
            </a:r>
            <a:r>
              <a:rPr lang="zh-CN" altLang="en-US" sz="2600" dirty="0" smtClean="0"/>
              <a:t>送餐费</a:t>
            </a:r>
            <a:endParaRPr lang="en-US" altLang="zh-CN" sz="2600" dirty="0" smtClean="0"/>
          </a:p>
          <a:p>
            <a:pPr>
              <a:defRPr/>
            </a:pPr>
            <a:r>
              <a:rPr lang="zh-CN" altLang="en-US" sz="2600" dirty="0" smtClean="0"/>
              <a:t>如果订单总金额不满</a:t>
            </a:r>
            <a:r>
              <a:rPr lang="en-US" sz="2600" dirty="0" smtClean="0"/>
              <a:t>50</a:t>
            </a:r>
            <a:r>
              <a:rPr lang="zh-CN" altLang="en-US" sz="2600" dirty="0" smtClean="0"/>
              <a:t>元，加收</a:t>
            </a:r>
            <a:r>
              <a:rPr lang="en-US" sz="2600" dirty="0" smtClean="0"/>
              <a:t>5</a:t>
            </a:r>
            <a:r>
              <a:rPr lang="zh-CN" altLang="en-US" sz="2600" dirty="0" smtClean="0"/>
              <a:t>元送餐费</a:t>
            </a:r>
            <a:endParaRPr lang="en-US" altLang="zh-CN" sz="2600" dirty="0" smtClean="0"/>
          </a:p>
          <a:p>
            <a:pPr>
              <a:defRPr/>
            </a:pPr>
            <a:r>
              <a:rPr lang="zh-CN" altLang="en-US" sz="2600" dirty="0" smtClean="0"/>
              <a:t>三元运算符</a:t>
            </a:r>
            <a:endParaRPr lang="en-US" altLang="zh-CN" sz="2600" dirty="0" smtClean="0"/>
          </a:p>
          <a:p>
            <a:pPr>
              <a:buNone/>
              <a:defRPr/>
            </a:pPr>
            <a:r>
              <a:rPr lang="en-US" altLang="zh-CN" sz="2600" dirty="0" smtClean="0"/>
              <a:t/>
            </a:r>
            <a:br>
              <a:rPr lang="en-US" altLang="zh-CN" sz="2600" dirty="0" smtClean="0"/>
            </a:br>
            <a:endParaRPr lang="en-US" altLang="zh-CN" sz="2600" dirty="0" smtClean="0"/>
          </a:p>
          <a:p>
            <a:pPr>
              <a:defRPr/>
            </a:pPr>
            <a:r>
              <a:rPr lang="zh-CN" altLang="en-US" sz="2600" dirty="0" smtClean="0"/>
              <a:t>参考代码 </a:t>
            </a:r>
          </a:p>
          <a:p>
            <a:pPr lvl="1">
              <a:defRPr/>
            </a:pPr>
            <a:endParaRPr lang="en-US" altLang="zh-CN" sz="2600" dirty="0" smtClean="0"/>
          </a:p>
        </p:txBody>
      </p:sp>
      <p:sp>
        <p:nvSpPr>
          <p:cNvPr id="514052" name="AutoShape 4"/>
          <p:cNvSpPr>
            <a:spLocks noChangeArrowheads="1"/>
          </p:cNvSpPr>
          <p:nvPr/>
        </p:nvSpPr>
        <p:spPr bwMode="auto">
          <a:xfrm>
            <a:off x="1000100" y="3960498"/>
            <a:ext cx="7597805" cy="2862322"/>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en-US" b="1" dirty="0" err="1" smtClean="0">
                <a:solidFill>
                  <a:schemeClr val="accent5">
                    <a:lumMod val="10000"/>
                  </a:schemeClr>
                </a:solidFill>
                <a:latin typeface="+mn-lt"/>
                <a:ea typeface="宋体" charset="-122"/>
              </a:rPr>
              <a:t>System.out.print</a:t>
            </a:r>
            <a:r>
              <a:rPr lang="en-US" altLang="en-US" b="1" dirty="0" smtClean="0">
                <a:solidFill>
                  <a:schemeClr val="accent5">
                    <a:lumMod val="10000"/>
                  </a:schemeClr>
                </a:solidFill>
                <a:latin typeface="+mn-lt"/>
                <a:ea typeface="宋体" charset="-122"/>
              </a:rPr>
              <a:t>("</a:t>
            </a:r>
            <a:r>
              <a:rPr lang="zh-CN" altLang="en-US" b="1" dirty="0" smtClean="0">
                <a:solidFill>
                  <a:schemeClr val="accent5">
                    <a:lumMod val="10000"/>
                  </a:schemeClr>
                </a:solidFill>
                <a:latin typeface="+mn-lt"/>
                <a:ea typeface="宋体" charset="-122"/>
              </a:rPr>
              <a:t>请选择您要点的菜品编号</a:t>
            </a:r>
            <a:r>
              <a:rPr lang="en-US" altLang="en-US" b="1" dirty="0" smtClean="0">
                <a:solidFill>
                  <a:schemeClr val="accent5">
                    <a:lumMod val="10000"/>
                  </a:schemeClr>
                </a:solidFill>
                <a:latin typeface="+mn-lt"/>
                <a:ea typeface="宋体" charset="-122"/>
              </a:rPr>
              <a:t>:");</a:t>
            </a:r>
            <a:endParaRPr lang="zh-CN" altLang="en-US" b="1" dirty="0" smtClean="0">
              <a:solidFill>
                <a:schemeClr val="accent5">
                  <a:lumMod val="10000"/>
                </a:schemeClr>
              </a:solidFill>
              <a:latin typeface="+mn-lt"/>
              <a:ea typeface="宋体" charset="-122"/>
            </a:endParaRPr>
          </a:p>
          <a:p>
            <a:r>
              <a:rPr lang="en-US" altLang="en-US" b="1" dirty="0" err="1" smtClean="0">
                <a:solidFill>
                  <a:schemeClr val="accent5">
                    <a:lumMod val="10000"/>
                  </a:schemeClr>
                </a:solidFill>
                <a:latin typeface="+mn-lt"/>
                <a:ea typeface="宋体" charset="-122"/>
              </a:rPr>
              <a:t>Int</a:t>
            </a:r>
            <a:r>
              <a:rPr lang="en-US" altLang="en-US" b="1" dirty="0" smtClean="0">
                <a:solidFill>
                  <a:schemeClr val="accent5">
                    <a:lumMod val="10000"/>
                  </a:schemeClr>
                </a:solidFill>
                <a:latin typeface="+mn-lt"/>
                <a:ea typeface="宋体" charset="-122"/>
              </a:rPr>
              <a:t> </a:t>
            </a:r>
            <a:r>
              <a:rPr lang="en-US" altLang="en-US" b="1" dirty="0" err="1" smtClean="0">
                <a:solidFill>
                  <a:schemeClr val="accent5">
                    <a:lumMod val="10000"/>
                  </a:schemeClr>
                </a:solidFill>
                <a:latin typeface="+mn-lt"/>
                <a:ea typeface="宋体" charset="-122"/>
              </a:rPr>
              <a:t>chooseDish</a:t>
            </a:r>
            <a:r>
              <a:rPr lang="en-US" altLang="en-US" b="1" dirty="0" smtClean="0">
                <a:solidFill>
                  <a:schemeClr val="accent5">
                    <a:lumMod val="10000"/>
                  </a:schemeClr>
                </a:solidFill>
                <a:latin typeface="+mn-lt"/>
                <a:ea typeface="宋体" charset="-122"/>
              </a:rPr>
              <a:t> = </a:t>
            </a:r>
            <a:r>
              <a:rPr lang="en-US" altLang="en-US" b="1" dirty="0" err="1" smtClean="0">
                <a:solidFill>
                  <a:schemeClr val="accent5">
                    <a:lumMod val="10000"/>
                  </a:schemeClr>
                </a:solidFill>
                <a:latin typeface="+mn-lt"/>
                <a:ea typeface="宋体" charset="-122"/>
              </a:rPr>
              <a:t>input.nextInt</a:t>
            </a:r>
            <a:r>
              <a:rPr lang="en-US" altLang="en-US" b="1" dirty="0" smtClean="0">
                <a:solidFill>
                  <a:schemeClr val="accent5">
                    <a:lumMod val="10000"/>
                  </a:schemeClr>
                </a:solidFill>
                <a:latin typeface="+mn-lt"/>
                <a:ea typeface="宋体" charset="-122"/>
              </a:rPr>
              <a:t>();</a:t>
            </a:r>
            <a:endParaRPr lang="zh-CN" altLang="en-US" b="1" dirty="0" smtClean="0">
              <a:solidFill>
                <a:schemeClr val="accent5">
                  <a:lumMod val="10000"/>
                </a:schemeClr>
              </a:solidFill>
              <a:latin typeface="+mn-lt"/>
              <a:ea typeface="宋体" charset="-122"/>
            </a:endParaRPr>
          </a:p>
          <a:p>
            <a:r>
              <a:rPr lang="en-US" altLang="en-US" b="1" dirty="0" err="1" smtClean="0">
                <a:solidFill>
                  <a:schemeClr val="accent5">
                    <a:lumMod val="10000"/>
                  </a:schemeClr>
                </a:solidFill>
                <a:latin typeface="+mn-lt"/>
                <a:ea typeface="宋体" charset="-122"/>
              </a:rPr>
              <a:t>System.out.print</a:t>
            </a:r>
            <a:r>
              <a:rPr lang="en-US" altLang="en-US" b="1" dirty="0" smtClean="0">
                <a:solidFill>
                  <a:schemeClr val="accent5">
                    <a:lumMod val="10000"/>
                  </a:schemeClr>
                </a:solidFill>
                <a:latin typeface="+mn-lt"/>
                <a:ea typeface="宋体" charset="-122"/>
              </a:rPr>
              <a:t>("</a:t>
            </a:r>
            <a:r>
              <a:rPr lang="zh-CN" altLang="en-US" b="1" dirty="0" smtClean="0">
                <a:solidFill>
                  <a:schemeClr val="accent5">
                    <a:lumMod val="10000"/>
                  </a:schemeClr>
                </a:solidFill>
                <a:latin typeface="+mn-lt"/>
                <a:ea typeface="宋体" charset="-122"/>
              </a:rPr>
              <a:t>请选择您需要的份数</a:t>
            </a:r>
            <a:r>
              <a:rPr lang="en-US" altLang="en-US" b="1" dirty="0" smtClean="0">
                <a:solidFill>
                  <a:schemeClr val="accent5">
                    <a:lumMod val="10000"/>
                  </a:schemeClr>
                </a:solidFill>
                <a:latin typeface="+mn-lt"/>
                <a:ea typeface="宋体" charset="-122"/>
              </a:rPr>
              <a:t>:");</a:t>
            </a:r>
            <a:endParaRPr lang="zh-CN" altLang="en-US" b="1" dirty="0" smtClean="0">
              <a:solidFill>
                <a:schemeClr val="accent5">
                  <a:lumMod val="10000"/>
                </a:schemeClr>
              </a:solidFill>
              <a:latin typeface="+mn-lt"/>
              <a:ea typeface="宋体" charset="-122"/>
            </a:endParaRPr>
          </a:p>
          <a:p>
            <a:r>
              <a:rPr lang="en-US" altLang="en-US" b="1" dirty="0" err="1" smtClean="0">
                <a:solidFill>
                  <a:schemeClr val="accent5">
                    <a:lumMod val="10000"/>
                  </a:schemeClr>
                </a:solidFill>
                <a:latin typeface="+mn-lt"/>
                <a:ea typeface="宋体" charset="-122"/>
              </a:rPr>
              <a:t>int</a:t>
            </a:r>
            <a:r>
              <a:rPr lang="en-US" altLang="en-US" b="1" dirty="0" smtClean="0">
                <a:solidFill>
                  <a:schemeClr val="accent5">
                    <a:lumMod val="10000"/>
                  </a:schemeClr>
                </a:solidFill>
                <a:latin typeface="+mn-lt"/>
                <a:ea typeface="宋体" charset="-122"/>
              </a:rPr>
              <a:t> number = </a:t>
            </a:r>
            <a:r>
              <a:rPr lang="en-US" altLang="en-US" b="1" dirty="0" err="1" smtClean="0">
                <a:solidFill>
                  <a:schemeClr val="accent5">
                    <a:lumMod val="10000"/>
                  </a:schemeClr>
                </a:solidFill>
                <a:latin typeface="+mn-lt"/>
                <a:ea typeface="宋体" charset="-122"/>
              </a:rPr>
              <a:t>input.nextInt</a:t>
            </a:r>
            <a:r>
              <a:rPr lang="en-US" altLang="en-US" b="1" dirty="0" smtClean="0">
                <a:solidFill>
                  <a:schemeClr val="accent5">
                    <a:lumMod val="10000"/>
                  </a:schemeClr>
                </a:solidFill>
                <a:latin typeface="+mn-lt"/>
                <a:ea typeface="宋体" charset="-122"/>
              </a:rPr>
              <a:t>();</a:t>
            </a:r>
            <a:endParaRPr lang="zh-CN" altLang="en-US" b="1" dirty="0" smtClean="0">
              <a:solidFill>
                <a:schemeClr val="accent5">
                  <a:lumMod val="10000"/>
                </a:schemeClr>
              </a:solidFill>
              <a:latin typeface="+mn-lt"/>
              <a:ea typeface="宋体" charset="-122"/>
            </a:endParaRPr>
          </a:p>
          <a:p>
            <a:r>
              <a:rPr lang="en-US" altLang="en-US" b="1" dirty="0" smtClean="0">
                <a:solidFill>
                  <a:schemeClr val="accent5">
                    <a:lumMod val="10000"/>
                  </a:schemeClr>
                </a:solidFill>
                <a:latin typeface="+mn-lt"/>
                <a:ea typeface="宋体" charset="-122"/>
              </a:rPr>
              <a:t>String </a:t>
            </a:r>
            <a:r>
              <a:rPr lang="en-US" altLang="en-US" b="1" dirty="0" err="1" smtClean="0">
                <a:solidFill>
                  <a:schemeClr val="accent5">
                    <a:lumMod val="10000"/>
                  </a:schemeClr>
                </a:solidFill>
                <a:latin typeface="+mn-lt"/>
                <a:ea typeface="宋体" charset="-122"/>
              </a:rPr>
              <a:t>dishMeg</a:t>
            </a:r>
            <a:r>
              <a:rPr lang="en-US" altLang="en-US" b="1" dirty="0" smtClean="0">
                <a:solidFill>
                  <a:schemeClr val="accent5">
                    <a:lumMod val="10000"/>
                  </a:schemeClr>
                </a:solidFill>
                <a:latin typeface="+mn-lt"/>
                <a:ea typeface="宋体" charset="-122"/>
              </a:rPr>
              <a:t> =  </a:t>
            </a:r>
            <a:r>
              <a:rPr lang="en-US" altLang="en-US" b="1" dirty="0" err="1" smtClean="0">
                <a:solidFill>
                  <a:schemeClr val="accent5">
                    <a:lumMod val="10000"/>
                  </a:schemeClr>
                </a:solidFill>
                <a:latin typeface="+mn-lt"/>
                <a:ea typeface="宋体" charset="-122"/>
              </a:rPr>
              <a:t>dishNames</a:t>
            </a:r>
            <a:r>
              <a:rPr lang="en-US" altLang="en-US" b="1" dirty="0" smtClean="0">
                <a:solidFill>
                  <a:schemeClr val="accent5">
                    <a:lumMod val="10000"/>
                  </a:schemeClr>
                </a:solidFill>
                <a:latin typeface="+mn-lt"/>
                <a:ea typeface="宋体" charset="-122"/>
              </a:rPr>
              <a:t>[</a:t>
            </a:r>
            <a:r>
              <a:rPr lang="en-US" altLang="en-US" b="1" dirty="0" err="1" smtClean="0">
                <a:solidFill>
                  <a:schemeClr val="accent5">
                    <a:lumMod val="10000"/>
                  </a:schemeClr>
                </a:solidFill>
                <a:latin typeface="+mn-lt"/>
                <a:ea typeface="宋体" charset="-122"/>
              </a:rPr>
              <a:t>chooseDish</a:t>
            </a:r>
            <a:r>
              <a:rPr lang="en-US" altLang="en-US" b="1" dirty="0" smtClean="0">
                <a:solidFill>
                  <a:schemeClr val="accent5">
                    <a:lumMod val="10000"/>
                  </a:schemeClr>
                </a:solidFill>
                <a:latin typeface="+mn-lt"/>
                <a:ea typeface="宋体" charset="-122"/>
              </a:rPr>
              <a:t> - 1] +" "+ number + "</a:t>
            </a:r>
            <a:r>
              <a:rPr lang="zh-CN" altLang="en-US" b="1" dirty="0" smtClean="0">
                <a:solidFill>
                  <a:schemeClr val="accent5">
                    <a:lumMod val="10000"/>
                  </a:schemeClr>
                </a:solidFill>
                <a:latin typeface="+mn-lt"/>
                <a:ea typeface="宋体" charset="-122"/>
              </a:rPr>
              <a:t>份</a:t>
            </a:r>
            <a:r>
              <a:rPr lang="en-US" altLang="en-US" b="1" dirty="0" smtClean="0">
                <a:solidFill>
                  <a:schemeClr val="accent5">
                    <a:lumMod val="10000"/>
                  </a:schemeClr>
                </a:solidFill>
                <a:latin typeface="+mn-lt"/>
                <a:ea typeface="宋体" charset="-122"/>
              </a:rPr>
              <a:t>";</a:t>
            </a:r>
            <a:endParaRPr lang="zh-CN" altLang="en-US" b="1" dirty="0" smtClean="0">
              <a:solidFill>
                <a:schemeClr val="accent5">
                  <a:lumMod val="10000"/>
                </a:schemeClr>
              </a:solidFill>
              <a:latin typeface="+mn-lt"/>
              <a:ea typeface="宋体" charset="-122"/>
            </a:endParaRPr>
          </a:p>
          <a:p>
            <a:r>
              <a:rPr lang="en-US" altLang="en-US" b="1" dirty="0" smtClean="0">
                <a:solidFill>
                  <a:schemeClr val="accent5">
                    <a:lumMod val="10000"/>
                  </a:schemeClr>
                </a:solidFill>
                <a:latin typeface="+mn-lt"/>
                <a:ea typeface="宋体" charset="-122"/>
              </a:rPr>
              <a:t>double </a:t>
            </a:r>
            <a:r>
              <a:rPr lang="en-US" altLang="en-US" b="1" dirty="0" err="1" smtClean="0">
                <a:solidFill>
                  <a:schemeClr val="accent5">
                    <a:lumMod val="10000"/>
                  </a:schemeClr>
                </a:solidFill>
                <a:latin typeface="+mn-lt"/>
                <a:ea typeface="宋体" charset="-122"/>
              </a:rPr>
              <a:t>sumPrice</a:t>
            </a:r>
            <a:r>
              <a:rPr lang="en-US" altLang="en-US" b="1" dirty="0" smtClean="0">
                <a:solidFill>
                  <a:schemeClr val="accent5">
                    <a:lumMod val="10000"/>
                  </a:schemeClr>
                </a:solidFill>
                <a:latin typeface="+mn-lt"/>
                <a:ea typeface="宋体" charset="-122"/>
              </a:rPr>
              <a:t> = prices[</a:t>
            </a:r>
            <a:r>
              <a:rPr lang="en-US" altLang="en-US" b="1" dirty="0" err="1" smtClean="0">
                <a:solidFill>
                  <a:schemeClr val="accent5">
                    <a:lumMod val="10000"/>
                  </a:schemeClr>
                </a:solidFill>
                <a:latin typeface="+mn-lt"/>
                <a:ea typeface="宋体" charset="-122"/>
              </a:rPr>
              <a:t>chooseDish</a:t>
            </a:r>
            <a:r>
              <a:rPr lang="en-US" altLang="en-US" b="1" dirty="0" smtClean="0">
                <a:solidFill>
                  <a:schemeClr val="accent5">
                    <a:lumMod val="10000"/>
                  </a:schemeClr>
                </a:solidFill>
                <a:latin typeface="+mn-lt"/>
                <a:ea typeface="宋体" charset="-122"/>
              </a:rPr>
              <a:t> - 1] * number; //</a:t>
            </a:r>
            <a:r>
              <a:rPr lang="zh-CN" altLang="en-US" b="1" dirty="0" smtClean="0">
                <a:solidFill>
                  <a:schemeClr val="accent5">
                    <a:lumMod val="10000"/>
                  </a:schemeClr>
                </a:solidFill>
                <a:latin typeface="+mn-lt"/>
                <a:ea typeface="宋体" charset="-122"/>
              </a:rPr>
              <a:t>计算订单金额</a:t>
            </a:r>
            <a:endParaRPr lang="en-US" altLang="en-US" b="1" dirty="0" smtClean="0">
              <a:solidFill>
                <a:schemeClr val="accent5">
                  <a:lumMod val="10000"/>
                </a:schemeClr>
              </a:solidFill>
              <a:latin typeface="+mn-lt"/>
              <a:ea typeface="宋体" charset="-122"/>
            </a:endParaRPr>
          </a:p>
          <a:p>
            <a:endParaRPr lang="en-US" altLang="en-US" b="1" dirty="0" smtClean="0">
              <a:solidFill>
                <a:schemeClr val="accent5">
                  <a:lumMod val="10000"/>
                </a:schemeClr>
              </a:solidFill>
              <a:latin typeface="+mn-lt"/>
              <a:ea typeface="宋体" charset="-122"/>
            </a:endParaRPr>
          </a:p>
          <a:p>
            <a:r>
              <a:rPr lang="en-US" altLang="en-US" b="1" dirty="0" smtClean="0">
                <a:solidFill>
                  <a:schemeClr val="accent5">
                    <a:lumMod val="10000"/>
                  </a:schemeClr>
                </a:solidFill>
                <a:latin typeface="+mn-lt"/>
                <a:ea typeface="宋体" charset="-122"/>
              </a:rPr>
              <a:t>double </a:t>
            </a:r>
            <a:r>
              <a:rPr lang="en-US" altLang="en-US" b="1" dirty="0" err="1" smtClean="0">
                <a:solidFill>
                  <a:schemeClr val="accent5">
                    <a:lumMod val="10000"/>
                  </a:schemeClr>
                </a:solidFill>
                <a:latin typeface="+mn-lt"/>
                <a:ea typeface="宋体" charset="-122"/>
              </a:rPr>
              <a:t>deliCharge</a:t>
            </a:r>
            <a:r>
              <a:rPr lang="en-US" altLang="en-US" b="1" dirty="0" smtClean="0">
                <a:solidFill>
                  <a:schemeClr val="accent5">
                    <a:lumMod val="10000"/>
                  </a:schemeClr>
                </a:solidFill>
                <a:latin typeface="+mn-lt"/>
                <a:ea typeface="宋体" charset="-122"/>
              </a:rPr>
              <a:t> = (</a:t>
            </a:r>
            <a:r>
              <a:rPr lang="en-US" altLang="en-US" b="1" dirty="0" err="1" smtClean="0">
                <a:solidFill>
                  <a:schemeClr val="accent5">
                    <a:lumMod val="10000"/>
                  </a:schemeClr>
                </a:solidFill>
                <a:latin typeface="+mn-lt"/>
                <a:ea typeface="宋体" charset="-122"/>
              </a:rPr>
              <a:t>sumPrice</a:t>
            </a:r>
            <a:r>
              <a:rPr lang="en-US" altLang="en-US" b="1" dirty="0" smtClean="0">
                <a:solidFill>
                  <a:schemeClr val="accent5">
                    <a:lumMod val="10000"/>
                  </a:schemeClr>
                </a:solidFill>
                <a:latin typeface="+mn-lt"/>
                <a:ea typeface="宋体" charset="-122"/>
              </a:rPr>
              <a:t> &gt;= 50) ? 0 : 5; // </a:t>
            </a:r>
            <a:r>
              <a:rPr lang="zh-CN" altLang="en-US" b="1" dirty="0" smtClean="0">
                <a:solidFill>
                  <a:schemeClr val="accent5">
                    <a:lumMod val="10000"/>
                  </a:schemeClr>
                </a:solidFill>
                <a:latin typeface="+mn-lt"/>
                <a:ea typeface="宋体" charset="-122"/>
              </a:rPr>
              <a:t>计算送餐费</a:t>
            </a:r>
          </a:p>
          <a:p>
            <a:r>
              <a:rPr lang="en-US" altLang="zh-CN" b="1" dirty="0" err="1" smtClean="0">
                <a:solidFill>
                  <a:schemeClr val="accent5">
                    <a:lumMod val="10000"/>
                  </a:schemeClr>
                </a:solidFill>
                <a:latin typeface="+mn-lt"/>
                <a:ea typeface="宋体" charset="-122"/>
              </a:rPr>
              <a:t>System.out.println</a:t>
            </a:r>
            <a:r>
              <a:rPr lang="en-US" altLang="zh-CN" b="1" dirty="0" smtClean="0">
                <a:solidFill>
                  <a:schemeClr val="accent5">
                    <a:lumMod val="10000"/>
                  </a:schemeClr>
                </a:solidFill>
                <a:latin typeface="+mn-lt"/>
                <a:ea typeface="宋体" charset="-122"/>
              </a:rPr>
              <a:t>("</a:t>
            </a:r>
            <a:r>
              <a:rPr lang="zh-CN" altLang="en-US" b="1" dirty="0" smtClean="0">
                <a:solidFill>
                  <a:schemeClr val="accent5">
                    <a:lumMod val="10000"/>
                  </a:schemeClr>
                </a:solidFill>
                <a:latin typeface="+mn-lt"/>
                <a:ea typeface="宋体" charset="-122"/>
              </a:rPr>
              <a:t>餐费：</a:t>
            </a:r>
            <a:r>
              <a:rPr lang="en-US" altLang="zh-CN" b="1" dirty="0" smtClean="0">
                <a:solidFill>
                  <a:schemeClr val="accent5">
                    <a:lumMod val="10000"/>
                  </a:schemeClr>
                </a:solidFill>
                <a:latin typeface="+mn-lt"/>
                <a:ea typeface="宋体" charset="-122"/>
              </a:rPr>
              <a:t>“ + </a:t>
            </a:r>
            <a:r>
              <a:rPr lang="en-US" altLang="zh-CN" b="1" dirty="0" err="1" smtClean="0">
                <a:solidFill>
                  <a:schemeClr val="accent5">
                    <a:lumMod val="10000"/>
                  </a:schemeClr>
                </a:solidFill>
                <a:latin typeface="+mn-lt"/>
                <a:ea typeface="宋体" charset="-122"/>
              </a:rPr>
              <a:t>sumPrice</a:t>
            </a:r>
            <a:r>
              <a:rPr lang="en-US" altLang="zh-CN" b="1" dirty="0" smtClean="0">
                <a:solidFill>
                  <a:schemeClr val="accent5">
                    <a:lumMod val="10000"/>
                  </a:schemeClr>
                </a:solidFill>
                <a:latin typeface="+mn-lt"/>
                <a:ea typeface="宋体" charset="-122"/>
              </a:rPr>
              <a:t> + "</a:t>
            </a:r>
            <a:r>
              <a:rPr lang="zh-CN" altLang="en-US" b="1" dirty="0" smtClean="0">
                <a:solidFill>
                  <a:schemeClr val="accent5">
                    <a:lumMod val="10000"/>
                  </a:schemeClr>
                </a:solidFill>
                <a:latin typeface="+mn-lt"/>
                <a:ea typeface="宋体" charset="-122"/>
              </a:rPr>
              <a:t>元，送餐费</a:t>
            </a:r>
            <a:r>
              <a:rPr lang="en-US" altLang="zh-CN" b="1" dirty="0" smtClean="0">
                <a:solidFill>
                  <a:schemeClr val="accent5">
                    <a:lumMod val="10000"/>
                  </a:schemeClr>
                </a:solidFill>
                <a:ea typeface="宋体" charset="-122"/>
              </a:rPr>
              <a:t>"</a:t>
            </a:r>
            <a:endParaRPr lang="en-US" altLang="zh-CN" b="1" dirty="0" smtClean="0">
              <a:solidFill>
                <a:schemeClr val="accent5">
                  <a:lumMod val="10000"/>
                </a:schemeClr>
              </a:solidFill>
              <a:latin typeface="+mn-lt"/>
              <a:ea typeface="宋体" charset="-122"/>
            </a:endParaRPr>
          </a:p>
          <a:p>
            <a:r>
              <a:rPr lang="en-US" altLang="zh-CN" b="1" dirty="0" smtClean="0">
                <a:solidFill>
                  <a:schemeClr val="accent5">
                    <a:lumMod val="10000"/>
                  </a:schemeClr>
                </a:solidFill>
                <a:latin typeface="+mn-lt"/>
                <a:ea typeface="宋体" charset="-122"/>
              </a:rPr>
              <a:t>    + </a:t>
            </a:r>
            <a:r>
              <a:rPr lang="en-US" altLang="zh-CN" b="1" dirty="0" err="1" smtClean="0">
                <a:solidFill>
                  <a:schemeClr val="accent5">
                    <a:lumMod val="10000"/>
                  </a:schemeClr>
                </a:solidFill>
                <a:latin typeface="+mn-lt"/>
                <a:ea typeface="宋体" charset="-122"/>
              </a:rPr>
              <a:t>deliCharge</a:t>
            </a:r>
            <a:r>
              <a:rPr lang="en-US" altLang="zh-CN" b="1" dirty="0" smtClean="0">
                <a:solidFill>
                  <a:schemeClr val="accent5">
                    <a:lumMod val="10000"/>
                  </a:schemeClr>
                </a:solidFill>
                <a:latin typeface="+mn-lt"/>
                <a:ea typeface="宋体" charset="-122"/>
              </a:rPr>
              <a:t> + "</a:t>
            </a:r>
            <a:r>
              <a:rPr lang="zh-CN" altLang="en-US" b="1" dirty="0" smtClean="0">
                <a:solidFill>
                  <a:schemeClr val="accent5">
                    <a:lumMod val="10000"/>
                  </a:schemeClr>
                </a:solidFill>
                <a:latin typeface="+mn-lt"/>
                <a:ea typeface="宋体" charset="-122"/>
              </a:rPr>
              <a:t>元，总计：</a:t>
            </a:r>
            <a:r>
              <a:rPr lang="en-US" altLang="zh-CN" b="1" dirty="0" smtClean="0">
                <a:solidFill>
                  <a:schemeClr val="accent5">
                    <a:lumMod val="10000"/>
                  </a:schemeClr>
                </a:solidFill>
                <a:latin typeface="+mn-lt"/>
                <a:ea typeface="宋体" charset="-122"/>
              </a:rPr>
              <a:t>“ + (</a:t>
            </a:r>
            <a:r>
              <a:rPr lang="en-US" altLang="zh-CN" b="1" dirty="0" err="1" smtClean="0">
                <a:solidFill>
                  <a:schemeClr val="accent5">
                    <a:lumMod val="10000"/>
                  </a:schemeClr>
                </a:solidFill>
                <a:latin typeface="+mn-lt"/>
                <a:ea typeface="宋体" charset="-122"/>
              </a:rPr>
              <a:t>sumPrice</a:t>
            </a:r>
            <a:r>
              <a:rPr lang="en-US" altLang="zh-CN" b="1" dirty="0" smtClean="0">
                <a:solidFill>
                  <a:schemeClr val="accent5">
                    <a:lumMod val="10000"/>
                  </a:schemeClr>
                </a:solidFill>
                <a:latin typeface="+mn-lt"/>
                <a:ea typeface="宋体" charset="-122"/>
              </a:rPr>
              <a:t> + </a:t>
            </a:r>
            <a:r>
              <a:rPr lang="en-US" altLang="zh-CN" b="1" dirty="0" err="1" smtClean="0">
                <a:solidFill>
                  <a:schemeClr val="accent5">
                    <a:lumMod val="10000"/>
                  </a:schemeClr>
                </a:solidFill>
                <a:latin typeface="+mn-lt"/>
                <a:ea typeface="宋体" charset="-122"/>
              </a:rPr>
              <a:t>deliCharge</a:t>
            </a:r>
            <a:r>
              <a:rPr lang="en-US" altLang="zh-CN" b="1" dirty="0" smtClean="0">
                <a:solidFill>
                  <a:schemeClr val="accent5">
                    <a:lumMod val="10000"/>
                  </a:schemeClr>
                </a:solidFill>
                <a:latin typeface="+mn-lt"/>
                <a:ea typeface="宋体" charset="-122"/>
              </a:rPr>
              <a:t>) + "</a:t>
            </a:r>
            <a:r>
              <a:rPr lang="zh-CN" altLang="en-US" b="1" dirty="0" smtClean="0">
                <a:solidFill>
                  <a:schemeClr val="accent5">
                    <a:lumMod val="10000"/>
                  </a:schemeClr>
                </a:solidFill>
                <a:latin typeface="+mn-lt"/>
                <a:ea typeface="宋体" charset="-122"/>
              </a:rPr>
              <a:t>元。</a:t>
            </a:r>
            <a:r>
              <a:rPr lang="en-US" altLang="zh-CN" b="1" dirty="0" smtClean="0">
                <a:solidFill>
                  <a:schemeClr val="accent5">
                    <a:lumMod val="10000"/>
                  </a:schemeClr>
                </a:solidFill>
                <a:latin typeface="+mn-lt"/>
                <a:ea typeface="宋体" charset="-122"/>
              </a:rPr>
              <a:t>");</a:t>
            </a:r>
            <a:endParaRPr lang="zh-CN" altLang="en-US" b="1" dirty="0">
              <a:solidFill>
                <a:schemeClr val="accent5">
                  <a:lumMod val="10000"/>
                </a:schemeClr>
              </a:solidFill>
              <a:latin typeface="+mn-lt"/>
              <a:ea typeface="宋体" charset="-122"/>
            </a:endParaRPr>
          </a:p>
        </p:txBody>
      </p:sp>
      <p:sp>
        <p:nvSpPr>
          <p:cNvPr id="6" name="AutoShape 4"/>
          <p:cNvSpPr>
            <a:spLocks noChangeArrowheads="1"/>
          </p:cNvSpPr>
          <p:nvPr/>
        </p:nvSpPr>
        <p:spPr bwMode="auto">
          <a:xfrm>
            <a:off x="785786" y="2983226"/>
            <a:ext cx="4286280" cy="452432"/>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latin typeface="+mn-lt"/>
                <a:ea typeface="宋体" charset="-122"/>
              </a:rPr>
              <a:t>变量 </a:t>
            </a:r>
            <a:r>
              <a:rPr lang="en-US" altLang="zh-CN" b="1" dirty="0" smtClean="0">
                <a:solidFill>
                  <a:schemeClr val="accent5">
                    <a:lumMod val="10000"/>
                  </a:schemeClr>
                </a:solidFill>
                <a:latin typeface="+mn-lt"/>
                <a:ea typeface="宋体" charset="-122"/>
              </a:rPr>
              <a:t>= </a:t>
            </a:r>
            <a:r>
              <a:rPr lang="zh-CN" altLang="en-US" b="1" dirty="0" smtClean="0">
                <a:solidFill>
                  <a:schemeClr val="accent5">
                    <a:lumMod val="10000"/>
                  </a:schemeClr>
                </a:solidFill>
                <a:latin typeface="+mn-lt"/>
                <a:ea typeface="宋体" charset="-122"/>
              </a:rPr>
              <a:t>条件表达式 </a:t>
            </a:r>
            <a:r>
              <a:rPr lang="en-US" altLang="zh-CN" b="1" dirty="0" smtClean="0">
                <a:solidFill>
                  <a:schemeClr val="accent5">
                    <a:lumMod val="10000"/>
                  </a:schemeClr>
                </a:solidFill>
                <a:latin typeface="+mn-lt"/>
                <a:ea typeface="宋体" charset="-122"/>
              </a:rPr>
              <a:t>? </a:t>
            </a:r>
            <a:r>
              <a:rPr lang="zh-CN" altLang="en-US" b="1" dirty="0" smtClean="0">
                <a:solidFill>
                  <a:schemeClr val="accent5">
                    <a:lumMod val="10000"/>
                  </a:schemeClr>
                </a:solidFill>
                <a:latin typeface="+mn-lt"/>
                <a:ea typeface="宋体" charset="-122"/>
              </a:rPr>
              <a:t>表达式</a:t>
            </a:r>
            <a:r>
              <a:rPr lang="en-US" altLang="zh-CN" b="1" dirty="0" smtClean="0">
                <a:solidFill>
                  <a:schemeClr val="accent5">
                    <a:lumMod val="10000"/>
                  </a:schemeClr>
                </a:solidFill>
                <a:latin typeface="+mn-lt"/>
                <a:ea typeface="宋体" charset="-122"/>
              </a:rPr>
              <a:t>1 : </a:t>
            </a:r>
            <a:r>
              <a:rPr lang="zh-CN" altLang="en-US" b="1" dirty="0" smtClean="0">
                <a:solidFill>
                  <a:schemeClr val="accent5">
                    <a:lumMod val="10000"/>
                  </a:schemeClr>
                </a:solidFill>
                <a:latin typeface="+mn-lt"/>
                <a:ea typeface="宋体" charset="-122"/>
              </a:rPr>
              <a:t>表达式</a:t>
            </a:r>
            <a:r>
              <a:rPr lang="en-US" altLang="zh-CN" b="1" dirty="0" smtClean="0">
                <a:solidFill>
                  <a:schemeClr val="accent5">
                    <a:lumMod val="10000"/>
                  </a:schemeClr>
                </a:solidFill>
                <a:latin typeface="+mn-lt"/>
                <a:ea typeface="宋体" charset="-122"/>
              </a:rPr>
              <a:t>2</a:t>
            </a:r>
            <a:endParaRPr lang="zh-CN" altLang="en-US" b="1" dirty="0">
              <a:solidFill>
                <a:schemeClr val="accent5">
                  <a:lumMod val="10000"/>
                </a:schemeClr>
              </a:solidFill>
              <a:latin typeface="+mn-lt"/>
              <a:ea typeface="宋体" charset="-122"/>
            </a:endParaRPr>
          </a:p>
        </p:txBody>
      </p:sp>
      <p:grpSp>
        <p:nvGrpSpPr>
          <p:cNvPr id="2" name="组合 29"/>
          <p:cNvGrpSpPr>
            <a:grpSpLocks/>
          </p:cNvGrpSpPr>
          <p:nvPr/>
        </p:nvGrpSpPr>
        <p:grpSpPr bwMode="auto">
          <a:xfrm>
            <a:off x="71406" y="2497448"/>
            <a:ext cx="1000125" cy="400050"/>
            <a:chOff x="1000100" y="1801286"/>
            <a:chExt cx="1000132" cy="400110"/>
          </a:xfrm>
        </p:grpSpPr>
        <p:pic>
          <p:nvPicPr>
            <p:cNvPr id="8"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12" name="上下箭头 11"/>
          <p:cNvSpPr/>
          <p:nvPr/>
        </p:nvSpPr>
        <p:spPr bwMode="auto">
          <a:xfrm rot="5400000">
            <a:off x="5322099" y="2714620"/>
            <a:ext cx="464347" cy="821537"/>
          </a:xfrm>
          <a:prstGeom prst="upDownArrow">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3" name="AutoShape 4"/>
          <p:cNvSpPr>
            <a:spLocks noChangeArrowheads="1"/>
          </p:cNvSpPr>
          <p:nvPr/>
        </p:nvSpPr>
        <p:spPr bwMode="auto">
          <a:xfrm>
            <a:off x="6000760" y="2236266"/>
            <a:ext cx="2928958" cy="1692771"/>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charset="-122"/>
              </a:rPr>
              <a:t>if (</a:t>
            </a:r>
            <a:r>
              <a:rPr lang="zh-CN" altLang="en-US" sz="1600" b="1" dirty="0" smtClean="0">
                <a:solidFill>
                  <a:schemeClr val="accent5">
                    <a:lumMod val="10000"/>
                  </a:schemeClr>
                </a:solidFill>
                <a:latin typeface="+mn-lt"/>
                <a:ea typeface="宋体" charset="-122"/>
              </a:rPr>
              <a:t>条件表达式 </a:t>
            </a:r>
            <a:r>
              <a:rPr lang="en-US" altLang="zh-CN" sz="1600" b="1" dirty="0" smtClean="0">
                <a:solidFill>
                  <a:schemeClr val="accent5">
                    <a:lumMod val="10000"/>
                  </a:schemeClr>
                </a:solidFill>
                <a:latin typeface="+mn-lt"/>
                <a:ea typeface="宋体" charset="-122"/>
              </a:rPr>
              <a:t>== true)</a:t>
            </a:r>
            <a:r>
              <a:rPr lang="zh-CN" altLang="en-US" sz="1600" b="1" dirty="0" smtClean="0">
                <a:solidFill>
                  <a:schemeClr val="accent5">
                    <a:lumMod val="10000"/>
                  </a:schemeClr>
                </a:solidFill>
                <a:latin typeface="+mn-lt"/>
                <a:ea typeface="宋体" charset="-122"/>
              </a:rPr>
              <a:t> </a:t>
            </a:r>
            <a:r>
              <a:rPr lang="en-US" altLang="zh-CN" sz="1600" b="1" dirty="0" smtClean="0">
                <a:solidFill>
                  <a:schemeClr val="accent5">
                    <a:lumMod val="10000"/>
                  </a:schemeClr>
                </a:solidFill>
                <a:latin typeface="+mn-lt"/>
                <a:ea typeface="宋体" charset="-122"/>
              </a:rPr>
              <a:t>{</a:t>
            </a: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charset="-122"/>
              </a:rPr>
              <a:t>     </a:t>
            </a:r>
            <a:r>
              <a:rPr lang="zh-CN" altLang="en-US" sz="1600" b="1" dirty="0" smtClean="0">
                <a:solidFill>
                  <a:schemeClr val="accent5">
                    <a:lumMod val="10000"/>
                  </a:schemeClr>
                </a:solidFill>
                <a:latin typeface="+mn-lt"/>
                <a:ea typeface="宋体" charset="-122"/>
              </a:rPr>
              <a:t>变量</a:t>
            </a:r>
            <a:r>
              <a:rPr lang="en-US" altLang="zh-CN" sz="1600" b="1" dirty="0" smtClean="0">
                <a:solidFill>
                  <a:schemeClr val="accent5">
                    <a:lumMod val="10000"/>
                  </a:schemeClr>
                </a:solidFill>
                <a:latin typeface="+mn-lt"/>
                <a:ea typeface="宋体" charset="-122"/>
              </a:rPr>
              <a:t>=</a:t>
            </a:r>
            <a:r>
              <a:rPr lang="zh-CN" altLang="en-US" sz="1600" b="1" dirty="0" smtClean="0">
                <a:solidFill>
                  <a:schemeClr val="accent5">
                    <a:lumMod val="10000"/>
                  </a:schemeClr>
                </a:solidFill>
                <a:latin typeface="+mn-lt"/>
                <a:ea typeface="宋体" charset="-122"/>
              </a:rPr>
              <a:t>表达式</a:t>
            </a:r>
            <a:r>
              <a:rPr lang="en-US" altLang="zh-CN" sz="1600" b="1" dirty="0" smtClean="0">
                <a:solidFill>
                  <a:schemeClr val="accent5">
                    <a:lumMod val="10000"/>
                  </a:schemeClr>
                </a:solidFill>
                <a:latin typeface="+mn-lt"/>
                <a:ea typeface="宋体" charset="-122"/>
              </a:rPr>
              <a:t>1 </a:t>
            </a: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charset="-122"/>
              </a:rPr>
              <a:t>} else {</a:t>
            </a: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charset="-122"/>
              </a:rPr>
              <a:t>     </a:t>
            </a:r>
            <a:r>
              <a:rPr lang="zh-CN" altLang="en-US" sz="1600" b="1" dirty="0" smtClean="0">
                <a:solidFill>
                  <a:schemeClr val="accent5">
                    <a:lumMod val="10000"/>
                  </a:schemeClr>
                </a:solidFill>
                <a:latin typeface="+mn-lt"/>
                <a:ea typeface="宋体" charset="-122"/>
              </a:rPr>
              <a:t>变量</a:t>
            </a:r>
            <a:r>
              <a:rPr lang="en-US" altLang="zh-CN" sz="1600" b="1" dirty="0" smtClean="0">
                <a:solidFill>
                  <a:schemeClr val="accent5">
                    <a:lumMod val="10000"/>
                  </a:schemeClr>
                </a:solidFill>
                <a:latin typeface="+mn-lt"/>
                <a:ea typeface="宋体" charset="-122"/>
              </a:rPr>
              <a:t>=</a:t>
            </a:r>
            <a:r>
              <a:rPr lang="zh-CN" altLang="en-US" sz="1600" b="1" dirty="0" smtClean="0">
                <a:solidFill>
                  <a:schemeClr val="accent5">
                    <a:lumMod val="10000"/>
                  </a:schemeClr>
                </a:solidFill>
                <a:latin typeface="+mn-lt"/>
                <a:ea typeface="宋体" charset="-122"/>
              </a:rPr>
              <a:t>表达式</a:t>
            </a:r>
            <a:r>
              <a:rPr lang="en-US" altLang="zh-CN" sz="1600" b="1" dirty="0" smtClean="0">
                <a:solidFill>
                  <a:schemeClr val="accent5">
                    <a:lumMod val="10000"/>
                  </a:schemeClr>
                </a:solidFill>
                <a:latin typeface="+mn-lt"/>
                <a:ea typeface="宋体" charset="-122"/>
              </a:rPr>
              <a:t>2</a:t>
            </a: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charset="-122"/>
              </a:rPr>
              <a:t>}</a:t>
            </a:r>
            <a:endParaRPr lang="zh-CN" altLang="en-US" sz="1600" b="1" dirty="0">
              <a:solidFill>
                <a:schemeClr val="accent5">
                  <a:lumMod val="10000"/>
                </a:schemeClr>
              </a:solidFill>
              <a:latin typeface="+mn-lt"/>
              <a:ea typeface="宋体" charset="-122"/>
            </a:endParaRPr>
          </a:p>
        </p:txBody>
      </p:sp>
      <p:sp>
        <p:nvSpPr>
          <p:cNvPr id="15" name="灯片编号占位符 14"/>
          <p:cNvSpPr>
            <a:spLocks noGrp="1"/>
          </p:cNvSpPr>
          <p:nvPr>
            <p:ph type="sldNum" sz="quarter" idx="12"/>
          </p:nvPr>
        </p:nvSpPr>
        <p:spPr/>
        <p:txBody>
          <a:bodyPr/>
          <a:lstStyle/>
          <a:p>
            <a:fld id="{D16C15AB-C4F3-436F-909E-E9D6F9295829}" type="slidenum">
              <a:rPr lang="zh-CN" altLang="en-US" smtClean="0"/>
              <a:pPr/>
              <a:t>11</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14051">
                                            <p:txEl>
                                              <p:pRg st="2" end="2"/>
                                            </p:txEl>
                                          </p:spTgt>
                                        </p:tgtEl>
                                        <p:attrNameLst>
                                          <p:attrName>style.visibility</p:attrName>
                                        </p:attrNameLst>
                                      </p:cBhvr>
                                      <p:to>
                                        <p:strVal val="visible"/>
                                      </p:to>
                                    </p:set>
                                    <p:animEffect transition="in" filter="wipe(left)">
                                      <p:cBhvr>
                                        <p:cTn id="10" dur="500"/>
                                        <p:tgtEl>
                                          <p:spTgt spid="514051">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14051">
                                            <p:txEl>
                                              <p:pRg st="3" end="3"/>
                                            </p:txEl>
                                          </p:spTgt>
                                        </p:tgtEl>
                                        <p:attrNameLst>
                                          <p:attrName>style.visibility</p:attrName>
                                        </p:attrNameLst>
                                      </p:cBhvr>
                                      <p:to>
                                        <p:strVal val="visible"/>
                                      </p:to>
                                    </p:set>
                                    <p:animEffect transition="in" filter="wipe(left)">
                                      <p:cBhvr>
                                        <p:cTn id="13" dur="500"/>
                                        <p:tgtEl>
                                          <p:spTgt spid="514051">
                                            <p:txEl>
                                              <p:pRg st="3" end="3"/>
                                            </p:txEl>
                                          </p:spTgt>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14051">
                                            <p:txEl>
                                              <p:pRg st="4" end="4"/>
                                            </p:txEl>
                                          </p:spTgt>
                                        </p:tgtEl>
                                        <p:attrNameLst>
                                          <p:attrName>style.visibility</p:attrName>
                                        </p:attrNameLst>
                                      </p:cBhvr>
                                      <p:to>
                                        <p:strVal val="visible"/>
                                      </p:to>
                                    </p:set>
                                    <p:animEffect transition="in" filter="wipe(left)">
                                      <p:cBhvr>
                                        <p:cTn id="30" dur="500"/>
                                        <p:tgtEl>
                                          <p:spTgt spid="514051">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14052"/>
                                        </p:tgtEl>
                                        <p:attrNameLst>
                                          <p:attrName>style.visibility</p:attrName>
                                        </p:attrNameLst>
                                      </p:cBhvr>
                                      <p:to>
                                        <p:strVal val="visible"/>
                                      </p:to>
                                    </p:set>
                                    <p:animEffect transition="in" filter="wipe(left)">
                                      <p:cBhvr>
                                        <p:cTn id="34" dur="500"/>
                                        <p:tgtEl>
                                          <p:spTgt spid="51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P spid="6"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smtClean="0"/>
              <a:t>开发计划</a:t>
            </a:r>
          </a:p>
        </p:txBody>
      </p:sp>
      <p:sp>
        <p:nvSpPr>
          <p:cNvPr id="12291" name="Rectangle 3"/>
          <p:cNvSpPr>
            <a:spLocks noGrp="1" noChangeArrowheads="1"/>
          </p:cNvSpPr>
          <p:nvPr>
            <p:ph idx="1"/>
          </p:nvPr>
        </p:nvSpPr>
        <p:spPr/>
        <p:txBody>
          <a:bodyPr>
            <a:normAutofit fontScale="92500"/>
          </a:bodyPr>
          <a:lstStyle/>
          <a:p>
            <a:pPr>
              <a:defRPr/>
            </a:pPr>
            <a:r>
              <a:rPr lang="zh-CN" altLang="en-US" dirty="0" smtClean="0"/>
              <a:t>用例</a:t>
            </a:r>
            <a:r>
              <a:rPr lang="en-US" altLang="zh-CN" dirty="0" smtClean="0"/>
              <a:t>1</a:t>
            </a:r>
            <a:r>
              <a:rPr lang="zh-CN" altLang="en-US" dirty="0" smtClean="0"/>
              <a:t>：数据初始化                                </a:t>
            </a:r>
            <a:r>
              <a:rPr lang="en-US" altLang="zh-CN" dirty="0" smtClean="0"/>
              <a:t>[20</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2</a:t>
            </a:r>
            <a:r>
              <a:rPr lang="zh-CN" altLang="en-US" dirty="0" smtClean="0"/>
              <a:t>：实现菜单切换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3</a:t>
            </a:r>
            <a:r>
              <a:rPr lang="zh-CN" altLang="en-US" dirty="0" smtClean="0"/>
              <a:t>：实现查看餐袋功能                      </a:t>
            </a:r>
            <a:r>
              <a:rPr lang="en-US" altLang="zh-CN" dirty="0" smtClean="0"/>
              <a:t>[20</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4</a:t>
            </a:r>
            <a:r>
              <a:rPr lang="zh-CN" altLang="en-US" dirty="0" smtClean="0"/>
              <a:t>：实现我要订餐功能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5</a:t>
            </a:r>
            <a:r>
              <a:rPr lang="zh-CN" altLang="en-US" dirty="0" smtClean="0"/>
              <a:t>：实现签收订单功能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6</a:t>
            </a:r>
            <a:r>
              <a:rPr lang="zh-CN" altLang="en-US" dirty="0" smtClean="0"/>
              <a:t>：实现删除订单功能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7</a:t>
            </a:r>
            <a:r>
              <a:rPr lang="zh-CN" altLang="en-US" dirty="0" smtClean="0"/>
              <a:t>：实现我要点赞功能                      </a:t>
            </a:r>
            <a:r>
              <a:rPr lang="en-US" altLang="zh-CN" dirty="0" smtClean="0"/>
              <a:t>[25</a:t>
            </a:r>
            <a:r>
              <a:rPr lang="zh-CN" altLang="en-US" dirty="0" smtClean="0"/>
              <a:t>分钟</a:t>
            </a:r>
            <a:r>
              <a:rPr lang="en-US" altLang="zh-CN" dirty="0" smtClean="0"/>
              <a:t>]</a:t>
            </a:r>
          </a:p>
        </p:txBody>
      </p:sp>
      <p:sp>
        <p:nvSpPr>
          <p:cNvPr id="6" name="灯片编号占位符 5"/>
          <p:cNvSpPr>
            <a:spLocks noGrp="1"/>
          </p:cNvSpPr>
          <p:nvPr>
            <p:ph type="sldNum" sz="quarter" idx="12"/>
          </p:nvPr>
        </p:nvSpPr>
        <p:spPr/>
        <p:txBody>
          <a:bodyPr/>
          <a:lstStyle/>
          <a:p>
            <a:fld id="{D16C15AB-C4F3-436F-909E-E9D6F9295829}" type="slidenum">
              <a:rPr lang="zh-CN" altLang="en-US" smtClean="0"/>
              <a:pPr/>
              <a:t>12</a:t>
            </a:fld>
            <a:r>
              <a:rPr lang="en-US" altLang="zh-CN" smtClean="0"/>
              <a:t>/35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a:defRPr/>
            </a:pPr>
            <a:r>
              <a:rPr dirty="0" smtClean="0"/>
              <a:t>用例</a:t>
            </a:r>
            <a:r>
              <a:rPr lang="en-US" altLang="zh-CN" dirty="0" smtClean="0"/>
              <a:t>1</a:t>
            </a:r>
            <a:r>
              <a:rPr dirty="0" smtClean="0"/>
              <a:t>：数据初始化</a:t>
            </a:r>
            <a:r>
              <a:rPr lang="en-US" altLang="zh-CN" dirty="0" smtClean="0"/>
              <a:t>3-1 </a:t>
            </a:r>
          </a:p>
        </p:txBody>
      </p:sp>
      <p:sp>
        <p:nvSpPr>
          <p:cNvPr id="24579" name="Rectangle 3"/>
          <p:cNvSpPr>
            <a:spLocks noGrp="1" noChangeArrowheads="1"/>
          </p:cNvSpPr>
          <p:nvPr>
            <p:ph idx="1"/>
          </p:nvPr>
        </p:nvSpPr>
        <p:spPr/>
        <p:txBody>
          <a:bodyPr/>
          <a:lstStyle/>
          <a:p>
            <a:pPr>
              <a:defRPr/>
            </a:pPr>
            <a:r>
              <a:rPr lang="zh-CN" altLang="en-US" dirty="0" smtClean="0"/>
              <a:t>需求说明</a:t>
            </a:r>
          </a:p>
          <a:p>
            <a:pPr lvl="1">
              <a:defRPr/>
            </a:pPr>
            <a:r>
              <a:rPr lang="zh-CN" altLang="en-US" dirty="0" smtClean="0"/>
              <a:t>  初始化菜品信息</a:t>
            </a: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初始化订单信息</a:t>
            </a:r>
            <a:endParaRPr lang="en-US" altLang="zh-CN" dirty="0" smtClean="0"/>
          </a:p>
        </p:txBody>
      </p:sp>
      <p:graphicFrame>
        <p:nvGraphicFramePr>
          <p:cNvPr id="6" name="Group 29"/>
          <p:cNvGraphicFramePr>
            <a:graphicFrameLocks noGrp="1"/>
          </p:cNvGraphicFramePr>
          <p:nvPr/>
        </p:nvGraphicFramePr>
        <p:xfrm>
          <a:off x="1143000" y="2294573"/>
          <a:ext cx="6500813" cy="1584816"/>
        </p:xfrm>
        <a:graphic>
          <a:graphicData uri="http://schemas.openxmlformats.org/drawingml/2006/table">
            <a:tbl>
              <a:tblPr/>
              <a:tblGrid>
                <a:gridCol w="2274888"/>
                <a:gridCol w="2274887"/>
                <a:gridCol w="1951038"/>
              </a:tblGrid>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49" charset="-122"/>
                        </a:rPr>
                        <a:t>菜品名称</a:t>
                      </a:r>
                      <a:endParaRPr kumimoji="0" lang="en-US" altLang="zh-CN" sz="2000" b="1" i="0" u="none" strike="noStrike" cap="none" normalizeH="0" baseline="0" dirty="0" smtClean="0">
                        <a:ln>
                          <a:noFill/>
                        </a:ln>
                        <a:solidFill>
                          <a:schemeClr val="bg1"/>
                        </a:solidFill>
                        <a:effectLst/>
                        <a:latin typeface="Arial" charset="0"/>
                        <a:ea typeface="黑体"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49" charset="-122"/>
                        </a:rPr>
                        <a:t>单价</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49" charset="-122"/>
                        </a:rPr>
                        <a:t>点赞数</a:t>
                      </a:r>
                      <a:endParaRPr kumimoji="0" lang="en-US" altLang="zh-CN" sz="2000" b="1" i="0" u="none" strike="noStrike" cap="none" normalizeH="0" baseline="0" dirty="0" smtClean="0">
                        <a:ln>
                          <a:noFill/>
                        </a:ln>
                        <a:solidFill>
                          <a:schemeClr val="bg1"/>
                        </a:solidFill>
                        <a:effectLst/>
                        <a:latin typeface="Arial" charset="0"/>
                        <a:ea typeface="黑体"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r>
              <a:tr h="396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smtClean="0">
                          <a:ln>
                            <a:noFill/>
                          </a:ln>
                          <a:solidFill>
                            <a:schemeClr val="tx1"/>
                          </a:solidFill>
                          <a:effectLst/>
                          <a:latin typeface="Arial" charset="0"/>
                          <a:ea typeface="黑体" pitchFamily="49" charset="-122"/>
                          <a:cs typeface="Times New Roman" pitchFamily="18" charset="0"/>
                        </a:rPr>
                        <a:t>红烧带鱼</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chemeClr val="tx1"/>
                          </a:solidFill>
                          <a:effectLst/>
                          <a:latin typeface="Arial" charset="0"/>
                          <a:ea typeface="黑体" pitchFamily="49" charset="-122"/>
                          <a:cs typeface="Times New Roman" pitchFamily="18" charset="0"/>
                        </a:rPr>
                        <a:t>38.0</a:t>
                      </a:r>
                      <a:endParaRPr kumimoji="0" lang="en-US" altLang="zh-CN" sz="2000" b="1" i="0" u="none" strike="noStrike" kern="1200" cap="none" normalizeH="0" baseline="0" dirty="0" smtClean="0">
                        <a:ln>
                          <a:noFill/>
                        </a:ln>
                        <a:solidFill>
                          <a:schemeClr val="tx1"/>
                        </a:solidFill>
                        <a:effectLst/>
                        <a:latin typeface="Arial" charset="0"/>
                        <a:ea typeface="黑体" pitchFamily="49" charset="-122"/>
                        <a:cs typeface="Times New Roman" pitchFamily="18"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49" charset="-122"/>
                          <a:cs typeface="Courier New" pitchFamily="49" charset="0"/>
                        </a:rPr>
                        <a:t>0</a:t>
                      </a:r>
                      <a:endParaRPr kumimoji="0" lang="zh-CN" altLang="en-US" sz="2000" b="1" i="0" u="none" strike="noStrike" cap="none" normalizeH="0" baseline="0" dirty="0" smtClean="0">
                        <a:ln>
                          <a:noFill/>
                        </a:ln>
                        <a:solidFill>
                          <a:schemeClr val="tx1"/>
                        </a:solidFill>
                        <a:effectLst/>
                        <a:latin typeface="Arial" charset="0"/>
                        <a:ea typeface="黑体" pitchFamily="49" charset="-122"/>
                        <a:cs typeface="Courier New" pitchFamily="49"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smtClean="0">
                          <a:ln>
                            <a:noFill/>
                          </a:ln>
                          <a:solidFill>
                            <a:schemeClr val="tx1"/>
                          </a:solidFill>
                          <a:effectLst/>
                          <a:latin typeface="Arial" charset="0"/>
                          <a:ea typeface="黑体" pitchFamily="49" charset="-122"/>
                          <a:cs typeface="Times New Roman" pitchFamily="18" charset="0"/>
                        </a:rPr>
                        <a:t>鱼香肉丝</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49" charset="-122"/>
                          <a:cs typeface="Courier New" pitchFamily="49" charset="0"/>
                        </a:rPr>
                        <a:t>20.0</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49" charset="-122"/>
                        </a:rPr>
                        <a:t>0</a:t>
                      </a:r>
                      <a:endParaRPr kumimoji="0" lang="zh-CN" altLang="en-US" sz="2000" b="1" i="0" u="none" strike="noStrike" cap="none" normalizeH="0" baseline="0" dirty="0" smtClean="0">
                        <a:ln>
                          <a:noFill/>
                        </a:ln>
                        <a:solidFill>
                          <a:schemeClr val="tx1"/>
                        </a:solidFill>
                        <a:effectLst/>
                        <a:latin typeface="Arial" charset="0"/>
                        <a:ea typeface="黑体"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96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kern="1200" cap="none" normalizeH="0" baseline="0" dirty="0" smtClean="0">
                          <a:ln>
                            <a:noFill/>
                          </a:ln>
                          <a:solidFill>
                            <a:schemeClr val="tx1"/>
                          </a:solidFill>
                          <a:effectLst/>
                          <a:latin typeface="Arial" charset="0"/>
                          <a:ea typeface="黑体" pitchFamily="49" charset="-122"/>
                          <a:cs typeface="Times New Roman" pitchFamily="18" charset="0"/>
                        </a:rPr>
                        <a:t>时令鲜蔬</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49" charset="-122"/>
                          <a:cs typeface="Courier New" pitchFamily="49" charset="0"/>
                        </a:rPr>
                        <a:t>10.0</a:t>
                      </a: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49" charset="-122"/>
                        </a:rPr>
                        <a:t>0</a:t>
                      </a:r>
                      <a:endParaRPr kumimoji="0" lang="zh-CN" altLang="en-US" sz="2000" b="1" i="0" u="none" strike="noStrike" cap="none" normalizeH="0" baseline="0" dirty="0" smtClean="0">
                        <a:ln>
                          <a:noFill/>
                        </a:ln>
                        <a:solidFill>
                          <a:schemeClr val="tx1"/>
                        </a:solidFill>
                        <a:effectLst/>
                        <a:latin typeface="Arial" charset="0"/>
                        <a:ea typeface="黑体"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pSp>
        <p:nvGrpSpPr>
          <p:cNvPr id="2" name="组合 12"/>
          <p:cNvGrpSpPr>
            <a:grpSpLocks/>
          </p:cNvGrpSpPr>
          <p:nvPr/>
        </p:nvGrpSpPr>
        <p:grpSpPr bwMode="auto">
          <a:xfrm>
            <a:off x="104775" y="857250"/>
            <a:ext cx="1109663" cy="500063"/>
            <a:chOff x="6072198" y="1142984"/>
            <a:chExt cx="1109759" cy="500066"/>
          </a:xfrm>
        </p:grpSpPr>
        <p:pic>
          <p:nvPicPr>
            <p:cNvPr id="24609" name="Picture 13" descr="C:\Users\meng.zhang\Desktop\ACCP7.0模版图标规范\ge_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graphicFrame>
        <p:nvGraphicFramePr>
          <p:cNvPr id="16" name="Group 29"/>
          <p:cNvGraphicFramePr>
            <a:graphicFrameLocks noGrp="1"/>
          </p:cNvGraphicFramePr>
          <p:nvPr>
            <p:extLst>
              <p:ext uri="{D42A27DB-BD31-4B8C-83A1-F6EECF244321}">
                <p14:modId xmlns:p14="http://schemas.microsoft.com/office/powerpoint/2010/main" val="3132812298"/>
              </p:ext>
            </p:extLst>
          </p:nvPr>
        </p:nvGraphicFramePr>
        <p:xfrm>
          <a:off x="1071538" y="4634872"/>
          <a:ext cx="7786743" cy="1401762"/>
        </p:xfrm>
        <a:graphic>
          <a:graphicData uri="http://schemas.openxmlformats.org/drawingml/2006/table">
            <a:tbl>
              <a:tblPr/>
              <a:tblGrid>
                <a:gridCol w="1071570"/>
                <a:gridCol w="1653315"/>
                <a:gridCol w="918453"/>
                <a:gridCol w="1643074"/>
                <a:gridCol w="1000132"/>
                <a:gridCol w="1500199"/>
              </a:tblGrid>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订餐人</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所订餐及份数</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日期</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送餐地址</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状态</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kern="1200" cap="none" normalizeH="0" baseline="0" dirty="0" smtClean="0">
                          <a:ln>
                            <a:noFill/>
                          </a:ln>
                          <a:solidFill>
                            <a:schemeClr val="bg1"/>
                          </a:solidFill>
                          <a:effectLst/>
                          <a:latin typeface="Arial" charset="0"/>
                          <a:ea typeface="黑体" pitchFamily="49" charset="-122"/>
                          <a:cs typeface="+mn-cs"/>
                        </a:rPr>
                        <a:t>价格</a:t>
                      </a:r>
                      <a:endParaRPr kumimoji="0" lang="zh-CN" altLang="zh-CN" sz="2000" b="1" i="0" u="none" strike="noStrike" kern="1200" cap="none" normalizeH="0" baseline="0" dirty="0" smtClean="0">
                        <a:ln>
                          <a:noFill/>
                        </a:ln>
                        <a:solidFill>
                          <a:schemeClr val="bg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张晴</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红烧带鱼</a:t>
                      </a:r>
                      <a:r>
                        <a:rPr kumimoji="0" lang="en-US" altLang="zh-CN" sz="2000" b="1" u="none" strike="noStrike" kern="1200" cap="none" normalizeH="0" baseline="0" dirty="0" smtClean="0">
                          <a:ln>
                            <a:noFill/>
                          </a:ln>
                          <a:effectLst/>
                        </a:rPr>
                        <a:t> 2</a:t>
                      </a:r>
                      <a:r>
                        <a:rPr kumimoji="0" lang="zh-CN" altLang="zh-CN" sz="2000" b="1" u="none" strike="noStrike" kern="1200" cap="none" normalizeH="0" baseline="0" dirty="0" smtClean="0">
                          <a:ln>
                            <a:noFill/>
                          </a:ln>
                          <a:effectLst/>
                        </a:rPr>
                        <a:t>份</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3</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天成路</a:t>
                      </a:r>
                      <a:r>
                        <a:rPr kumimoji="0" lang="en-US" altLang="zh-CN" sz="2000" b="1" u="none" strike="noStrike" kern="1200" cap="none" normalizeH="0" baseline="0" dirty="0" smtClean="0">
                          <a:ln>
                            <a:noFill/>
                          </a:ln>
                          <a:effectLst/>
                        </a:rPr>
                        <a:t>207</a:t>
                      </a:r>
                      <a:r>
                        <a:rPr kumimoji="0" lang="zh-CN" altLang="zh-CN" sz="2000" b="1" u="none" strike="noStrike" kern="1200" cap="none" normalizeH="0" baseline="0" dirty="0" smtClean="0">
                          <a:ln>
                            <a:noFill/>
                          </a:ln>
                          <a:effectLst/>
                        </a:rPr>
                        <a:t>号</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1</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76.0</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张晴</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鱼香肉丝</a:t>
                      </a:r>
                      <a:r>
                        <a:rPr kumimoji="0" lang="en-US" altLang="zh-CN" sz="2000" b="1" u="none" strike="noStrike" kern="1200" cap="none" normalizeH="0" baseline="0" dirty="0" smtClean="0">
                          <a:ln>
                            <a:noFill/>
                          </a:ln>
                          <a:effectLst/>
                        </a:rPr>
                        <a:t> 2</a:t>
                      </a:r>
                      <a:r>
                        <a:rPr kumimoji="0" lang="zh-CN" altLang="zh-CN" sz="2000" b="1" u="none" strike="noStrike" kern="1200" cap="none" normalizeH="0" baseline="0" dirty="0" smtClean="0">
                          <a:ln>
                            <a:noFill/>
                          </a:ln>
                          <a:effectLst/>
                        </a:rPr>
                        <a:t>份</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10</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zh-CN" sz="2000" b="1" u="none" strike="noStrike" kern="1200" cap="none" normalizeH="0" baseline="0" dirty="0" smtClean="0">
                          <a:ln>
                            <a:noFill/>
                          </a:ln>
                          <a:effectLst/>
                        </a:rPr>
                        <a:t>天成路</a:t>
                      </a:r>
                      <a:r>
                        <a:rPr kumimoji="0" lang="en-US" altLang="zh-CN" sz="2000" b="1" u="none" strike="noStrike" kern="1200" cap="none" normalizeH="0" baseline="0" dirty="0" smtClean="0">
                          <a:ln>
                            <a:noFill/>
                          </a:ln>
                          <a:effectLst/>
                        </a:rPr>
                        <a:t>207</a:t>
                      </a:r>
                      <a:r>
                        <a:rPr kumimoji="0" lang="zh-CN" altLang="zh-CN" sz="2000" b="1" u="none" strike="noStrike" kern="1200" cap="none" normalizeH="0" baseline="0" dirty="0" smtClean="0">
                          <a:ln>
                            <a:noFill/>
                          </a:ln>
                          <a:effectLst/>
                        </a:rPr>
                        <a:t>号</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0</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u="none" strike="noStrike" kern="1200" cap="none" normalizeH="0" baseline="0" dirty="0" smtClean="0">
                          <a:ln>
                            <a:noFill/>
                          </a:ln>
                          <a:effectLst/>
                        </a:rPr>
                        <a:t>45.0</a:t>
                      </a:r>
                      <a:endParaRPr kumimoji="0" lang="zh-CN" altLang="zh-CN" sz="2000" b="1" i="0" u="none" strike="noStrike" kern="1200" cap="none" normalizeH="0" baseline="0" dirty="0" smtClean="0">
                        <a:ln>
                          <a:noFill/>
                        </a:ln>
                        <a:solidFill>
                          <a:schemeClr val="tx1"/>
                        </a:solidFill>
                        <a:effectLst/>
                        <a:latin typeface="Arial" charset="0"/>
                        <a:ea typeface="黑体"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bl>
          </a:graphicData>
        </a:graphic>
      </p:graphicFrame>
      <p:sp>
        <p:nvSpPr>
          <p:cNvPr id="11" name="灯片编号占位符 10"/>
          <p:cNvSpPr>
            <a:spLocks noGrp="1"/>
          </p:cNvSpPr>
          <p:nvPr>
            <p:ph type="sldNum" sz="quarter" idx="12"/>
          </p:nvPr>
        </p:nvSpPr>
        <p:spPr/>
        <p:txBody>
          <a:bodyPr/>
          <a:lstStyle/>
          <a:p>
            <a:fld id="{D16C15AB-C4F3-436F-909E-E9D6F9295829}" type="slidenum">
              <a:rPr lang="zh-CN" altLang="en-US" smtClean="0"/>
              <a:pPr/>
              <a:t>13</a:t>
            </a:fld>
            <a:r>
              <a:rPr lang="en-US" altLang="zh-CN" smtClean="0"/>
              <a:t>/35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用例</a:t>
            </a:r>
            <a:r>
              <a:rPr lang="en-US" altLang="zh-CN" dirty="0" smtClean="0"/>
              <a:t>1</a:t>
            </a:r>
            <a:r>
              <a:rPr dirty="0" smtClean="0"/>
              <a:t>：数据初始化</a:t>
            </a:r>
            <a:r>
              <a:rPr lang="en-US" altLang="zh-CN" dirty="0" smtClean="0"/>
              <a:t>3-2 </a:t>
            </a:r>
            <a:endParaRPr lang="zh-CN" altLang="en-US" dirty="0"/>
          </a:p>
        </p:txBody>
      </p:sp>
      <p:sp>
        <p:nvSpPr>
          <p:cNvPr id="10" name="内容占位符 9"/>
          <p:cNvSpPr>
            <a:spLocks noGrp="1"/>
          </p:cNvSpPr>
          <p:nvPr>
            <p:ph idx="1"/>
          </p:nvPr>
        </p:nvSpPr>
        <p:spPr/>
        <p:txBody>
          <a:bodyPr/>
          <a:lstStyle/>
          <a:p>
            <a:pPr marL="342900" lvl="0" indent="-342900" eaLnBrk="0" fontAlgn="base" hangingPunct="0">
              <a:lnSpc>
                <a:spcPct val="100000"/>
              </a:lnSpc>
              <a:spcBef>
                <a:spcPct val="20000"/>
              </a:spcBef>
              <a:spcAft>
                <a:spcPct val="0"/>
              </a:spcAft>
              <a:buSzPct val="100000"/>
              <a:defRPr/>
            </a:pPr>
            <a:r>
              <a:rPr lang="zh-CN" altLang="en-US" sz="2600" dirty="0" smtClean="0"/>
              <a:t>思路分析</a:t>
            </a:r>
          </a:p>
          <a:p>
            <a:pPr marL="742950" lvl="1" indent="-285750" eaLnBrk="0" fontAlgn="base" hangingPunct="0">
              <a:lnSpc>
                <a:spcPct val="100000"/>
              </a:lnSpc>
              <a:spcBef>
                <a:spcPct val="20000"/>
              </a:spcBef>
              <a:spcAft>
                <a:spcPct val="0"/>
              </a:spcAft>
              <a:buClr>
                <a:schemeClr val="accent4"/>
              </a:buClr>
              <a:buSzPct val="100000"/>
              <a:buFont typeface="Wingdings" pitchFamily="2" charset="2"/>
              <a:buChar char="u"/>
              <a:defRPr/>
            </a:pPr>
            <a:r>
              <a:rPr lang="zh-CN" altLang="en-US" sz="2600" dirty="0" smtClean="0">
                <a:solidFill>
                  <a:srgbClr val="006699"/>
                </a:solidFill>
              </a:rPr>
              <a:t>创建项目</a:t>
            </a:r>
            <a:r>
              <a:rPr lang="en-US" altLang="en-US" sz="2600" dirty="0" err="1" smtClean="0">
                <a:solidFill>
                  <a:srgbClr val="006699"/>
                </a:solidFill>
              </a:rPr>
              <a:t>OrderingMgr</a:t>
            </a:r>
            <a:endParaRPr lang="en-US" altLang="zh-CN" sz="2600" dirty="0" smtClean="0">
              <a:solidFill>
                <a:srgbClr val="006699"/>
              </a:solidFill>
            </a:endParaRPr>
          </a:p>
          <a:p>
            <a:pPr marL="742950" lvl="1" indent="-285750" eaLnBrk="0" fontAlgn="base" hangingPunct="0">
              <a:lnSpc>
                <a:spcPct val="100000"/>
              </a:lnSpc>
              <a:spcBef>
                <a:spcPct val="20000"/>
              </a:spcBef>
              <a:spcAft>
                <a:spcPct val="0"/>
              </a:spcAft>
              <a:buClr>
                <a:schemeClr val="accent4"/>
              </a:buClr>
              <a:buSzPct val="100000"/>
              <a:buFont typeface="Wingdings" pitchFamily="2" charset="2"/>
              <a:buChar char="u"/>
              <a:defRPr/>
            </a:pPr>
            <a:r>
              <a:rPr lang="zh-CN" altLang="en-US" sz="2600" dirty="0" smtClean="0">
                <a:solidFill>
                  <a:srgbClr val="006699"/>
                </a:solidFill>
              </a:rPr>
              <a:t>创建类</a:t>
            </a:r>
            <a:r>
              <a:rPr lang="en-US" altLang="en-US" sz="2600" dirty="0" err="1" smtClean="0">
                <a:solidFill>
                  <a:srgbClr val="006699"/>
                </a:solidFill>
              </a:rPr>
              <a:t>OrderingSet</a:t>
            </a:r>
            <a:r>
              <a:rPr lang="zh-CN" altLang="en-US" sz="2600" dirty="0" smtClean="0">
                <a:solidFill>
                  <a:srgbClr val="006699"/>
                </a:solidFill>
              </a:rPr>
              <a:t>，添加订单的</a:t>
            </a:r>
            <a:r>
              <a:rPr lang="en-US" altLang="zh-CN" sz="2600" dirty="0" smtClean="0">
                <a:solidFill>
                  <a:srgbClr val="006699"/>
                </a:solidFill>
              </a:rPr>
              <a:t>6</a:t>
            </a:r>
            <a:r>
              <a:rPr lang="zh-CN" altLang="en-US" sz="2600" dirty="0" smtClean="0">
                <a:solidFill>
                  <a:srgbClr val="006699"/>
                </a:solidFill>
              </a:rPr>
              <a:t>个属性 </a:t>
            </a:r>
            <a:endParaRPr lang="en-US" altLang="zh-CN" sz="2600" dirty="0" smtClean="0">
              <a:solidFill>
                <a:srgbClr val="006699"/>
              </a:solidFill>
            </a:endParaRPr>
          </a:p>
          <a:p>
            <a:pPr marL="742950" lvl="1" indent="-285750" eaLnBrk="0" fontAlgn="base" hangingPunct="0">
              <a:lnSpc>
                <a:spcPct val="100000"/>
              </a:lnSpc>
              <a:spcBef>
                <a:spcPct val="20000"/>
              </a:spcBef>
              <a:spcAft>
                <a:spcPct val="0"/>
              </a:spcAft>
              <a:buClr>
                <a:schemeClr val="accent4"/>
              </a:buClr>
              <a:buSzPct val="100000"/>
              <a:buFont typeface="Wingdings" pitchFamily="2" charset="2"/>
              <a:buChar char="u"/>
              <a:defRPr/>
            </a:pPr>
            <a:r>
              <a:rPr lang="zh-CN" altLang="en-US" sz="2600" dirty="0" smtClean="0">
                <a:solidFill>
                  <a:srgbClr val="006699"/>
                </a:solidFill>
              </a:rPr>
              <a:t>创建类</a:t>
            </a:r>
            <a:r>
              <a:rPr lang="en-US" altLang="en-US" sz="2600" dirty="0" err="1" smtClean="0">
                <a:solidFill>
                  <a:srgbClr val="006699"/>
                </a:solidFill>
              </a:rPr>
              <a:t>OrderingUtil</a:t>
            </a:r>
            <a:r>
              <a:rPr lang="zh-CN" altLang="en-US" sz="2600" dirty="0" smtClean="0">
                <a:solidFill>
                  <a:srgbClr val="006699"/>
                </a:solidFill>
              </a:rPr>
              <a:t>，添加方法</a:t>
            </a:r>
            <a:r>
              <a:rPr lang="en-US" altLang="zh-CN" sz="2600" dirty="0" smtClean="0">
                <a:solidFill>
                  <a:srgbClr val="006699"/>
                </a:solidFill>
              </a:rPr>
              <a:t>initial()</a:t>
            </a:r>
          </a:p>
          <a:p>
            <a:pPr marL="1200150" lvl="2" indent="-285750" eaLnBrk="0" hangingPunct="0">
              <a:spcBef>
                <a:spcPct val="20000"/>
              </a:spcBef>
              <a:buClr>
                <a:schemeClr val="accent4"/>
              </a:buClr>
              <a:buSzPct val="100000"/>
              <a:defRPr/>
            </a:pPr>
            <a:r>
              <a:rPr lang="zh-CN" altLang="en-US" sz="2600" dirty="0" smtClean="0">
                <a:solidFill>
                  <a:srgbClr val="006699"/>
                </a:solidFill>
              </a:rPr>
              <a:t>初始化</a:t>
            </a:r>
            <a:r>
              <a:rPr lang="en-US" altLang="zh-CN" sz="2600" dirty="0" smtClean="0">
                <a:solidFill>
                  <a:srgbClr val="006699"/>
                </a:solidFill>
              </a:rPr>
              <a:t>3</a:t>
            </a:r>
            <a:r>
              <a:rPr lang="zh-CN" altLang="en-US" sz="2600" dirty="0" smtClean="0">
                <a:solidFill>
                  <a:srgbClr val="006699"/>
                </a:solidFill>
              </a:rPr>
              <a:t>个菜品信息</a:t>
            </a:r>
            <a:endParaRPr lang="en-US" altLang="zh-CN" sz="2600" dirty="0" smtClean="0">
              <a:solidFill>
                <a:srgbClr val="006699"/>
              </a:solidFill>
            </a:endParaRPr>
          </a:p>
          <a:p>
            <a:pPr marL="1200150" lvl="2" indent="-285750" eaLnBrk="0" hangingPunct="0">
              <a:spcBef>
                <a:spcPct val="20000"/>
              </a:spcBef>
              <a:buClr>
                <a:schemeClr val="accent4"/>
              </a:buClr>
              <a:buSzPct val="100000"/>
              <a:defRPr/>
            </a:pPr>
            <a:r>
              <a:rPr lang="zh-CN" altLang="en-US" sz="2600" dirty="0" smtClean="0">
                <a:solidFill>
                  <a:srgbClr val="006699"/>
                </a:solidFill>
              </a:rPr>
              <a:t>初始化两条订单信息 </a:t>
            </a:r>
          </a:p>
          <a:p>
            <a:endParaRPr lang="zh-CN" altLang="en-US" dirty="0"/>
          </a:p>
        </p:txBody>
      </p:sp>
      <p:sp>
        <p:nvSpPr>
          <p:cNvPr id="5" name="Rectangle 3"/>
          <p:cNvSpPr txBox="1">
            <a:spLocks noChangeArrowheads="1"/>
          </p:cNvSpPr>
          <p:nvPr/>
        </p:nvSpPr>
        <p:spPr bwMode="auto">
          <a:xfrm>
            <a:off x="784225" y="1214438"/>
            <a:ext cx="7645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E9CDE"/>
              </a:buClr>
              <a:buSzPct val="100000"/>
              <a:buFont typeface="Wingdings" pitchFamily="2" charset="2"/>
              <a:buChar char="n"/>
              <a:tabLst/>
              <a:defRPr/>
            </a:pPr>
            <a:endParaRPr kumimoji="0" lang="zh-CN" altLang="en-US" sz="2400" b="1" i="0" u="none" strike="noStrike" kern="0" cap="none" spc="0" normalizeH="0" baseline="0" noProof="0" dirty="0" smtClean="0">
              <a:ln>
                <a:noFill/>
              </a:ln>
              <a:solidFill>
                <a:schemeClr val="tx1"/>
              </a:solidFill>
              <a:effectLst/>
              <a:uLnTx/>
              <a:uFillTx/>
              <a:latin typeface="+mn-lt"/>
              <a:ea typeface="微软雅黑" pitchFamily="34" charset="-122"/>
            </a:endParaRPr>
          </a:p>
        </p:txBody>
      </p:sp>
      <p:grpSp>
        <p:nvGrpSpPr>
          <p:cNvPr id="11" name="组合 10"/>
          <p:cNvGrpSpPr/>
          <p:nvPr/>
        </p:nvGrpSpPr>
        <p:grpSpPr>
          <a:xfrm>
            <a:off x="2368146" y="5672716"/>
            <a:ext cx="4125191" cy="578535"/>
            <a:chOff x="2514599" y="5042946"/>
            <a:chExt cx="4125191" cy="578535"/>
          </a:xfrm>
        </p:grpSpPr>
        <p:sp>
          <p:nvSpPr>
            <p:cNvPr id="12" name="圆角矩形 11"/>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16" name="灯片编号占位符 15"/>
          <p:cNvSpPr>
            <a:spLocks noGrp="1"/>
          </p:cNvSpPr>
          <p:nvPr>
            <p:ph type="sldNum" sz="quarter" idx="12"/>
          </p:nvPr>
        </p:nvSpPr>
        <p:spPr/>
        <p:txBody>
          <a:bodyPr/>
          <a:lstStyle/>
          <a:p>
            <a:fld id="{D16C15AB-C4F3-436F-909E-E9D6F9295829}" type="slidenum">
              <a:rPr lang="zh-CN" altLang="en-US" smtClean="0"/>
              <a:pPr/>
              <a:t>14</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dirty="0" smtClean="0"/>
              <a:t>用例</a:t>
            </a:r>
            <a:r>
              <a:rPr lang="en-US" altLang="zh-CN" dirty="0" smtClean="0"/>
              <a:t>1</a:t>
            </a:r>
            <a:r>
              <a:rPr dirty="0" smtClean="0"/>
              <a:t>：数据初始化</a:t>
            </a:r>
            <a:r>
              <a:rPr lang="en-US" altLang="zh-CN" dirty="0" smtClean="0"/>
              <a:t>3-3</a:t>
            </a:r>
            <a:endParaRPr dirty="0" smtClean="0"/>
          </a:p>
        </p:txBody>
      </p:sp>
      <p:sp>
        <p:nvSpPr>
          <p:cNvPr id="14339"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创建类</a:t>
            </a:r>
            <a:r>
              <a:rPr lang="en-US" dirty="0" err="1" smtClean="0"/>
              <a:t>OrderingSet</a:t>
            </a:r>
            <a:endParaRPr lang="zh-CN" altLang="en-US" dirty="0" smtClean="0"/>
          </a:p>
          <a:p>
            <a:pPr lvl="1">
              <a:defRPr/>
            </a:pPr>
            <a:r>
              <a:rPr lang="zh-CN" altLang="en-US" dirty="0" smtClean="0"/>
              <a:t>创建类</a:t>
            </a:r>
            <a:r>
              <a:rPr lang="en-US" dirty="0" err="1" smtClean="0"/>
              <a:t>OrderingUtil</a:t>
            </a:r>
            <a:r>
              <a:rPr lang="zh-CN" altLang="en-US" dirty="0" smtClean="0"/>
              <a:t>，初始化订单信息</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15</a:t>
            </a:fld>
            <a:r>
              <a:rPr lang="en-US" altLang="zh-CN" smtClean="0"/>
              <a:t>/35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17.2　菜单切换.bmp"/>
          <p:cNvPicPr/>
          <p:nvPr/>
        </p:nvPicPr>
        <p:blipFill>
          <a:blip r:embed="rId3"/>
          <a:stretch>
            <a:fillRect/>
          </a:stretch>
        </p:blipFill>
        <p:spPr>
          <a:xfrm>
            <a:off x="5715008" y="2131826"/>
            <a:ext cx="2818895" cy="3914662"/>
          </a:xfrm>
          <a:prstGeom prst="rect">
            <a:avLst/>
          </a:prstGeom>
          <a:ln>
            <a:solidFill>
              <a:schemeClr val="accent1"/>
            </a:solidFill>
          </a:ln>
        </p:spPr>
      </p:pic>
      <p:sp>
        <p:nvSpPr>
          <p:cNvPr id="15362" name="Rectangle 2"/>
          <p:cNvSpPr>
            <a:spLocks noGrp="1" noChangeArrowheads="1"/>
          </p:cNvSpPr>
          <p:nvPr>
            <p:ph type="title"/>
          </p:nvPr>
        </p:nvSpPr>
        <p:spPr/>
        <p:txBody>
          <a:bodyPr>
            <a:normAutofit/>
          </a:bodyPr>
          <a:lstStyle/>
          <a:p>
            <a:pPr>
              <a:defRPr/>
            </a:pPr>
            <a:r>
              <a:rPr smtClean="0"/>
              <a:t>用例</a:t>
            </a:r>
            <a:r>
              <a:rPr lang="en-US" altLang="zh-CN" smtClean="0"/>
              <a:t>2</a:t>
            </a:r>
            <a:r>
              <a:rPr smtClean="0"/>
              <a:t>：实现菜单切换</a:t>
            </a:r>
            <a:r>
              <a:rPr lang="en-US" altLang="zh-CN" smtClean="0"/>
              <a:t>2-1 </a:t>
            </a:r>
            <a:endParaRPr lang="en-US" altLang="zh-CN" dirty="0" smtClean="0"/>
          </a:p>
        </p:txBody>
      </p:sp>
      <p:sp>
        <p:nvSpPr>
          <p:cNvPr id="15363" name="Rectangle 3"/>
          <p:cNvSpPr>
            <a:spLocks noGrp="1" noChangeArrowheads="1"/>
          </p:cNvSpPr>
          <p:nvPr>
            <p:ph idx="1"/>
          </p:nvPr>
        </p:nvSpPr>
        <p:spPr/>
        <p:txBody>
          <a:bodyPr/>
          <a:lstStyle/>
          <a:p>
            <a:pPr>
              <a:defRPr/>
            </a:pPr>
            <a:r>
              <a:rPr lang="zh-CN" altLang="en-US" dirty="0" smtClean="0"/>
              <a:t>需求说明</a:t>
            </a:r>
          </a:p>
          <a:p>
            <a:pPr lvl="1">
              <a:defRPr/>
            </a:pPr>
            <a:r>
              <a:rPr lang="zh-CN" altLang="en-US" dirty="0" smtClean="0"/>
              <a:t>编写程序入口，实现菜单显示和切换</a:t>
            </a:r>
          </a:p>
          <a:p>
            <a:pPr>
              <a:defRPr/>
            </a:pPr>
            <a:endParaRPr lang="zh-CN" altLang="en-US" dirty="0" smtClean="0"/>
          </a:p>
          <a:p>
            <a:pPr>
              <a:defRPr/>
            </a:pPr>
            <a:r>
              <a:rPr lang="zh-CN" altLang="en-US" dirty="0" smtClean="0"/>
              <a:t>思路分析</a:t>
            </a:r>
          </a:p>
          <a:p>
            <a:pPr lvl="1">
              <a:defRPr/>
            </a:pPr>
            <a:r>
              <a:rPr lang="zh-CN" altLang="en-US" dirty="0" smtClean="0"/>
              <a:t>类</a:t>
            </a:r>
            <a:r>
              <a:rPr lang="en-US" dirty="0" err="1" smtClean="0"/>
              <a:t>OrderingUtil</a:t>
            </a:r>
            <a:r>
              <a:rPr lang="zh-CN" altLang="en-US" dirty="0" smtClean="0"/>
              <a:t>中创建方法</a:t>
            </a:r>
            <a:endParaRPr lang="en-US" altLang="zh-CN" dirty="0" smtClean="0"/>
          </a:p>
          <a:p>
            <a:pPr lvl="1">
              <a:buNone/>
              <a:defRPr/>
            </a:pPr>
            <a:r>
              <a:rPr lang="en-US" altLang="zh-CN" dirty="0" smtClean="0"/>
              <a:t>   </a:t>
            </a:r>
            <a:r>
              <a:rPr lang="en-US" altLang="zh-CN" dirty="0" err="1" smtClean="0"/>
              <a:t>startMenu</a:t>
            </a:r>
            <a:r>
              <a:rPr lang="en-US" altLang="zh-CN" dirty="0" smtClean="0"/>
              <a:t>()</a:t>
            </a:r>
            <a:r>
              <a:rPr lang="zh-CN" altLang="en-US" dirty="0" smtClean="0"/>
              <a:t>，实现菜单切换 </a:t>
            </a:r>
            <a:endParaRPr lang="en-US" altLang="zh-CN" dirty="0" smtClean="0"/>
          </a:p>
          <a:p>
            <a:pPr lvl="1">
              <a:defRPr/>
            </a:pPr>
            <a:r>
              <a:rPr lang="zh-CN" altLang="en-US" dirty="0" smtClean="0"/>
              <a:t>编写类</a:t>
            </a:r>
            <a:r>
              <a:rPr lang="en-US" altLang="zh-CN" dirty="0" err="1" smtClean="0"/>
              <a:t>OrderingStart</a:t>
            </a:r>
            <a:r>
              <a:rPr lang="zh-CN" altLang="en-US" dirty="0" smtClean="0"/>
              <a:t>，</a:t>
            </a:r>
            <a:endParaRPr lang="en-US" altLang="zh-CN" dirty="0" smtClean="0"/>
          </a:p>
          <a:p>
            <a:pPr lvl="1">
              <a:buNone/>
              <a:defRPr/>
            </a:pPr>
            <a:r>
              <a:rPr lang="en-US" altLang="zh-CN" dirty="0" smtClean="0"/>
              <a:t>   </a:t>
            </a:r>
            <a:r>
              <a:rPr lang="zh-CN" altLang="en-US" dirty="0" smtClean="0"/>
              <a:t>实现程序入口</a:t>
            </a:r>
          </a:p>
          <a:p>
            <a:pPr>
              <a:defRPr/>
            </a:pPr>
            <a:r>
              <a:rPr lang="zh-CN" altLang="en-US" dirty="0" smtClean="0"/>
              <a:t>难点提示</a:t>
            </a:r>
          </a:p>
          <a:p>
            <a:pPr lvl="1">
              <a:defRPr/>
            </a:pPr>
            <a:r>
              <a:rPr lang="zh-CN" altLang="en-US" dirty="0" smtClean="0"/>
              <a:t>使用</a:t>
            </a:r>
            <a:r>
              <a:rPr lang="en-US" altLang="zh-CN" dirty="0" smtClean="0"/>
              <a:t>switch</a:t>
            </a:r>
            <a:r>
              <a:rPr lang="zh-CN" altLang="en-US" dirty="0" smtClean="0"/>
              <a:t>语句实现菜单切换</a:t>
            </a:r>
          </a:p>
        </p:txBody>
      </p:sp>
      <p:sp>
        <p:nvSpPr>
          <p:cNvPr id="474142" name="Rectangle 30"/>
          <p:cNvSpPr>
            <a:spLocks noChangeArrowheads="1"/>
          </p:cNvSpPr>
          <p:nvPr/>
        </p:nvSpPr>
        <p:spPr bwMode="auto">
          <a:xfrm>
            <a:off x="5715000" y="3749057"/>
            <a:ext cx="2786090" cy="2214563"/>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grpSp>
        <p:nvGrpSpPr>
          <p:cNvPr id="2" name="组合 12"/>
          <p:cNvGrpSpPr>
            <a:grpSpLocks/>
          </p:cNvGrpSpPr>
          <p:nvPr/>
        </p:nvGrpSpPr>
        <p:grpSpPr bwMode="auto">
          <a:xfrm>
            <a:off x="104775" y="857250"/>
            <a:ext cx="1109663" cy="500063"/>
            <a:chOff x="6072198" y="1142984"/>
            <a:chExt cx="1109759" cy="500066"/>
          </a:xfrm>
        </p:grpSpPr>
        <p:pic>
          <p:nvPicPr>
            <p:cNvPr id="26637" name="Picture 13" descr="C:\Users\meng.zhang\Desktop\ACCP7.0模版图标规范\ge_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grpSp>
        <p:nvGrpSpPr>
          <p:cNvPr id="18" name="组合 17"/>
          <p:cNvGrpSpPr/>
          <p:nvPr/>
        </p:nvGrpSpPr>
        <p:grpSpPr>
          <a:xfrm>
            <a:off x="2368146" y="6072766"/>
            <a:ext cx="4125191" cy="578535"/>
            <a:chOff x="2514599" y="5042946"/>
            <a:chExt cx="4125191" cy="578535"/>
          </a:xfrm>
        </p:grpSpPr>
        <p:sp>
          <p:nvSpPr>
            <p:cNvPr id="19" name="圆角矩形 18"/>
            <p:cNvSpPr/>
            <p:nvPr/>
          </p:nvSpPr>
          <p:spPr>
            <a:xfrm>
              <a:off x="2514599" y="5098419"/>
              <a:ext cx="412519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3" name="灯片编号占位符 22"/>
          <p:cNvSpPr>
            <a:spLocks noGrp="1"/>
          </p:cNvSpPr>
          <p:nvPr>
            <p:ph type="sldNum" sz="quarter" idx="12"/>
          </p:nvPr>
        </p:nvSpPr>
        <p:spPr/>
        <p:txBody>
          <a:bodyPr/>
          <a:lstStyle/>
          <a:p>
            <a:fld id="{D16C15AB-C4F3-436F-909E-E9D6F9295829}" type="slidenum">
              <a:rPr lang="zh-CN" altLang="en-US" smtClean="0"/>
              <a:pPr/>
              <a:t>16</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4142"/>
                                        </p:tgtEl>
                                        <p:attrNameLst>
                                          <p:attrName>style.visibility</p:attrName>
                                        </p:attrNameLst>
                                      </p:cBhvr>
                                      <p:to>
                                        <p:strVal val="visible"/>
                                      </p:to>
                                    </p:set>
                                    <p:animEffect transition="in" filter="checkerboard(across)">
                                      <p:cBhvr>
                                        <p:cTn id="7" dur="500"/>
                                        <p:tgtEl>
                                          <p:spTgt spid="47414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smtClean="0"/>
              <a:t>用例</a:t>
            </a:r>
            <a:r>
              <a:rPr lang="en-US" altLang="zh-CN" smtClean="0"/>
              <a:t>2</a:t>
            </a:r>
            <a:r>
              <a:rPr smtClean="0"/>
              <a:t>：实现菜单切换</a:t>
            </a:r>
            <a:r>
              <a:rPr lang="en-US" altLang="zh-CN" smtClean="0"/>
              <a:t>2-2</a:t>
            </a:r>
            <a:endParaRPr smtClean="0"/>
          </a:p>
        </p:txBody>
      </p:sp>
      <p:sp>
        <p:nvSpPr>
          <p:cNvPr id="16387" name="Rectangle 3"/>
          <p:cNvSpPr>
            <a:spLocks noGrp="1" noChangeArrowheads="1"/>
          </p:cNvSpPr>
          <p:nvPr>
            <p:ph idx="1"/>
          </p:nvPr>
        </p:nvSpPr>
        <p:spPr/>
        <p:txBody>
          <a:bodyPr/>
          <a:lstStyle/>
          <a:p>
            <a:pPr>
              <a:defRPr/>
            </a:pPr>
            <a:r>
              <a:rPr lang="zh-CN" altLang="en-US" smtClean="0"/>
              <a:t>功能测试</a:t>
            </a:r>
          </a:p>
          <a:p>
            <a:pPr lvl="1">
              <a:defRPr/>
            </a:pPr>
            <a:r>
              <a:rPr lang="zh-CN" altLang="en-US" smtClean="0"/>
              <a:t>实现菜单切换 </a:t>
            </a:r>
            <a:endParaRPr lang="en-US" altLang="zh-CN" smtClean="0"/>
          </a:p>
          <a:p>
            <a:pPr lvl="1">
              <a:defRPr/>
            </a:pPr>
            <a:r>
              <a:rPr lang="zh-CN" altLang="en-US" smtClean="0"/>
              <a:t>输入非数字时程序报错</a:t>
            </a:r>
            <a:endParaRPr lang="en-US" altLang="zh-CN" smtClean="0"/>
          </a:p>
          <a:p>
            <a:pPr>
              <a:defRPr/>
            </a:pPr>
            <a:r>
              <a:rPr lang="zh-CN" altLang="en-US" smtClean="0"/>
              <a:t>要求</a:t>
            </a:r>
            <a:endParaRPr lang="en-US" altLang="zh-CN" smtClean="0"/>
          </a:p>
          <a:p>
            <a:pPr lvl="1">
              <a:defRPr/>
            </a:pPr>
            <a:r>
              <a:rPr lang="zh-CN" altLang="en-US" smtClean="0"/>
              <a:t>互相验证完成的程序功能</a:t>
            </a:r>
          </a:p>
          <a:p>
            <a:pPr lvl="1">
              <a:defRPr/>
            </a:pPr>
            <a:r>
              <a:rPr lang="zh-CN" altLang="en-US" smtClean="0"/>
              <a:t>小组长检查本组完成情况</a:t>
            </a:r>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17</a:t>
            </a:fld>
            <a:r>
              <a:rPr lang="en-US" altLang="zh-CN" smtClean="0"/>
              <a:t>/35</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defRPr/>
            </a:pPr>
            <a:r>
              <a:rPr dirty="0" smtClean="0"/>
              <a:t>用例</a:t>
            </a:r>
            <a:r>
              <a:rPr lang="en-US" altLang="zh-CN" dirty="0" smtClean="0"/>
              <a:t>3</a:t>
            </a:r>
            <a:r>
              <a:rPr dirty="0" smtClean="0"/>
              <a:t>：实现查看餐袋功能</a:t>
            </a:r>
            <a:r>
              <a:rPr lang="en-US" altLang="zh-CN" dirty="0" smtClean="0"/>
              <a:t>2-1 </a:t>
            </a:r>
          </a:p>
        </p:txBody>
      </p:sp>
      <p:sp>
        <p:nvSpPr>
          <p:cNvPr id="17411" name="Rectangle 3"/>
          <p:cNvSpPr>
            <a:spLocks noGrp="1" noChangeArrowheads="1"/>
          </p:cNvSpPr>
          <p:nvPr>
            <p:ph idx="1"/>
          </p:nvPr>
        </p:nvSpPr>
        <p:spPr/>
        <p:txBody>
          <a:bodyPr/>
          <a:lstStyle/>
          <a:p>
            <a:pPr>
              <a:defRPr/>
            </a:pPr>
            <a:r>
              <a:rPr lang="zh-CN" altLang="en-US" dirty="0" smtClean="0"/>
              <a:t>需求说明</a:t>
            </a:r>
          </a:p>
          <a:p>
            <a:pPr lvl="1">
              <a:defRPr/>
            </a:pPr>
            <a:r>
              <a:rPr lang="zh-CN" altLang="en-US" dirty="0" smtClean="0"/>
              <a:t>遍历系统中已有的订单，并逐条显示输出</a:t>
            </a:r>
          </a:p>
          <a:p>
            <a:pPr>
              <a:defRPr/>
            </a:pPr>
            <a:r>
              <a:rPr lang="zh-CN" altLang="en-US" dirty="0" smtClean="0"/>
              <a:t>思路分析</a:t>
            </a:r>
          </a:p>
          <a:p>
            <a:pPr lvl="1">
              <a:defRPr/>
            </a:pPr>
            <a:r>
              <a:rPr lang="zh-CN" altLang="zh-CN" dirty="0" smtClean="0"/>
              <a:t>在</a:t>
            </a:r>
            <a:r>
              <a:rPr lang="zh-CN" altLang="en-US" dirty="0" smtClean="0"/>
              <a:t>类</a:t>
            </a:r>
            <a:r>
              <a:rPr lang="en-US" dirty="0" err="1" smtClean="0"/>
              <a:t>OrderingUtil</a:t>
            </a:r>
            <a:r>
              <a:rPr lang="zh-CN" altLang="en-US" dirty="0" smtClean="0"/>
              <a:t>中</a:t>
            </a:r>
            <a:endParaRPr lang="en-US" altLang="zh-CN" dirty="0" smtClean="0"/>
          </a:p>
          <a:p>
            <a:pPr lvl="1">
              <a:buNone/>
              <a:defRPr/>
            </a:pPr>
            <a:r>
              <a:rPr lang="en-US" altLang="zh-CN" dirty="0" smtClean="0"/>
              <a:t>   </a:t>
            </a:r>
            <a:r>
              <a:rPr lang="zh-CN" altLang="zh-CN" dirty="0" smtClean="0"/>
              <a:t>创建方法</a:t>
            </a:r>
            <a:r>
              <a:rPr lang="en-US" altLang="zh-CN" dirty="0" smtClean="0"/>
              <a:t>display()</a:t>
            </a:r>
          </a:p>
          <a:p>
            <a:pPr lvl="1">
              <a:buNone/>
              <a:defRPr/>
            </a:pPr>
            <a:r>
              <a:rPr lang="en-US" altLang="zh-CN" dirty="0" smtClean="0"/>
              <a:t>   </a:t>
            </a:r>
            <a:r>
              <a:rPr lang="zh-CN" altLang="en-US" dirty="0" smtClean="0"/>
              <a:t>完成功能要求</a:t>
            </a:r>
          </a:p>
          <a:p>
            <a:pPr lvl="1">
              <a:defRPr/>
            </a:pPr>
            <a:r>
              <a:rPr lang="zh-CN" altLang="en-US" dirty="0" smtClean="0"/>
              <a:t>根据状态值输出“已</a:t>
            </a:r>
            <a:endParaRPr lang="en-US" altLang="zh-CN" dirty="0" smtClean="0"/>
          </a:p>
          <a:p>
            <a:pPr lvl="1">
              <a:buNone/>
              <a:defRPr/>
            </a:pPr>
            <a:r>
              <a:rPr lang="zh-CN" altLang="en-US" dirty="0" smtClean="0"/>
              <a:t>   完成”或“已预订”</a:t>
            </a:r>
          </a:p>
          <a:p>
            <a:pPr>
              <a:defRPr/>
            </a:pPr>
            <a:r>
              <a:rPr lang="zh-CN" altLang="en-US" dirty="0" smtClean="0"/>
              <a:t>难点提示</a:t>
            </a:r>
          </a:p>
          <a:p>
            <a:pPr lvl="1">
              <a:defRPr/>
            </a:pPr>
            <a:r>
              <a:rPr lang="zh-CN" altLang="en-US" dirty="0" smtClean="0"/>
              <a:t>仅显示订餐人不为空的订单记录</a:t>
            </a:r>
            <a:endParaRPr lang="en-US" altLang="zh-CN" dirty="0" smtClean="0"/>
          </a:p>
        </p:txBody>
      </p:sp>
      <p:pic>
        <p:nvPicPr>
          <p:cNvPr id="14" name="图片 13" descr="图17.3　查看餐袋.bmp"/>
          <p:cNvPicPr/>
          <p:nvPr/>
        </p:nvPicPr>
        <p:blipFill>
          <a:blip r:embed="rId3"/>
          <a:stretch>
            <a:fillRect/>
          </a:stretch>
        </p:blipFill>
        <p:spPr>
          <a:xfrm>
            <a:off x="4349114" y="2331714"/>
            <a:ext cx="4643438" cy="2655859"/>
          </a:xfrm>
          <a:prstGeom prst="rect">
            <a:avLst/>
          </a:prstGeom>
        </p:spPr>
      </p:pic>
      <p:sp>
        <p:nvSpPr>
          <p:cNvPr id="479240" name="Rectangle 8"/>
          <p:cNvSpPr>
            <a:spLocks noChangeArrowheads="1"/>
          </p:cNvSpPr>
          <p:nvPr/>
        </p:nvSpPr>
        <p:spPr bwMode="auto">
          <a:xfrm>
            <a:off x="4349114" y="4046226"/>
            <a:ext cx="4643438" cy="857256"/>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sp>
        <p:nvSpPr>
          <p:cNvPr id="479241" name="Rectangle 9"/>
          <p:cNvSpPr>
            <a:spLocks noChangeArrowheads="1"/>
          </p:cNvSpPr>
          <p:nvPr/>
        </p:nvSpPr>
        <p:spPr bwMode="auto">
          <a:xfrm>
            <a:off x="8387742" y="4189102"/>
            <a:ext cx="431800" cy="57626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grpSp>
        <p:nvGrpSpPr>
          <p:cNvPr id="2" name="组合 12"/>
          <p:cNvGrpSpPr>
            <a:grpSpLocks/>
          </p:cNvGrpSpPr>
          <p:nvPr/>
        </p:nvGrpSpPr>
        <p:grpSpPr bwMode="auto">
          <a:xfrm>
            <a:off x="104775" y="857250"/>
            <a:ext cx="1109663" cy="500063"/>
            <a:chOff x="6072198" y="1142984"/>
            <a:chExt cx="1109759" cy="500066"/>
          </a:xfrm>
        </p:grpSpPr>
        <p:pic>
          <p:nvPicPr>
            <p:cNvPr id="28686" name="Picture 13" descr="C:\Users\meng.zhang\Desktop\ACCP7.0模版图标规范\ge_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sp>
        <p:nvSpPr>
          <p:cNvPr id="19" name="AutoShape 4"/>
          <p:cNvSpPr>
            <a:spLocks noChangeArrowheads="1"/>
          </p:cNvSpPr>
          <p:nvPr/>
        </p:nvSpPr>
        <p:spPr bwMode="auto">
          <a:xfrm>
            <a:off x="1643042" y="5786454"/>
            <a:ext cx="3286148" cy="414985"/>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oSet.names</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i</a:t>
            </a:r>
            <a:r>
              <a:rPr lang="en-US" altLang="zh-CN" b="1" dirty="0" smtClean="0">
                <a:solidFill>
                  <a:schemeClr val="accent5">
                    <a:lumMod val="10000"/>
                  </a:schemeClr>
                </a:solidFill>
                <a:latin typeface="+mn-lt"/>
                <a:ea typeface="宋体" charset="-122"/>
              </a:rPr>
              <a:t>] != null;</a:t>
            </a:r>
            <a:endParaRPr lang="zh-CN" altLang="en-US" b="1" dirty="0">
              <a:solidFill>
                <a:schemeClr val="accent5">
                  <a:lumMod val="10000"/>
                </a:schemeClr>
              </a:solidFill>
              <a:latin typeface="+mn-lt"/>
              <a:ea typeface="宋体" charset="-122"/>
            </a:endParaRPr>
          </a:p>
        </p:txBody>
      </p:sp>
      <p:grpSp>
        <p:nvGrpSpPr>
          <p:cNvPr id="20" name="组合 19"/>
          <p:cNvGrpSpPr/>
          <p:nvPr/>
        </p:nvGrpSpPr>
        <p:grpSpPr>
          <a:xfrm>
            <a:off x="5190259" y="5695576"/>
            <a:ext cx="3622271" cy="578535"/>
            <a:chOff x="2514599" y="5042946"/>
            <a:chExt cx="3622271" cy="578535"/>
          </a:xfrm>
        </p:grpSpPr>
        <p:sp>
          <p:nvSpPr>
            <p:cNvPr id="21" name="圆角矩形 20"/>
            <p:cNvSpPr/>
            <p:nvPr/>
          </p:nvSpPr>
          <p:spPr>
            <a:xfrm>
              <a:off x="2514599" y="5098419"/>
              <a:ext cx="362227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20</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椭圆 22"/>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5" name="灯片编号占位符 24"/>
          <p:cNvSpPr>
            <a:spLocks noGrp="1"/>
          </p:cNvSpPr>
          <p:nvPr>
            <p:ph type="sldNum" sz="quarter" idx="12"/>
          </p:nvPr>
        </p:nvSpPr>
        <p:spPr/>
        <p:txBody>
          <a:bodyPr/>
          <a:lstStyle/>
          <a:p>
            <a:fld id="{D16C15AB-C4F3-436F-909E-E9D6F9295829}" type="slidenum">
              <a:rPr lang="zh-CN" altLang="en-US" smtClean="0"/>
              <a:pPr/>
              <a:t>18</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9240"/>
                                        </p:tgtEl>
                                        <p:attrNameLst>
                                          <p:attrName>style.visibility</p:attrName>
                                        </p:attrNameLst>
                                      </p:cBhvr>
                                      <p:to>
                                        <p:strVal val="visible"/>
                                      </p:to>
                                    </p:set>
                                    <p:animEffect transition="in" filter="checkerboard(across)">
                                      <p:cBhvr>
                                        <p:cTn id="7" dur="500"/>
                                        <p:tgtEl>
                                          <p:spTgt spid="479240"/>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79241"/>
                                        </p:tgtEl>
                                        <p:attrNameLst>
                                          <p:attrName>style.visibility</p:attrName>
                                        </p:attrNameLst>
                                      </p:cBhvr>
                                      <p:to>
                                        <p:strVal val="visible"/>
                                      </p:to>
                                    </p:set>
                                    <p:animEffect transition="in" filter="checkerboard(across)">
                                      <p:cBhvr>
                                        <p:cTn id="11" dur="500"/>
                                        <p:tgtEl>
                                          <p:spTgt spid="4792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P spid="479241"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defRPr/>
            </a:pPr>
            <a:r>
              <a:rPr dirty="0" smtClean="0"/>
              <a:t>用例</a:t>
            </a:r>
            <a:r>
              <a:rPr lang="en-US" altLang="zh-CN" dirty="0" smtClean="0"/>
              <a:t>3</a:t>
            </a:r>
            <a:r>
              <a:rPr dirty="0" smtClean="0"/>
              <a:t>：实现查看餐袋功能</a:t>
            </a:r>
            <a:r>
              <a:rPr lang="en-US" altLang="zh-CN" dirty="0" smtClean="0"/>
              <a:t>2-2</a:t>
            </a:r>
            <a:endParaRPr dirty="0" smtClean="0"/>
          </a:p>
        </p:txBody>
      </p:sp>
      <p:sp>
        <p:nvSpPr>
          <p:cNvPr id="18435"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正确输出餐袋中所有订单信息</a:t>
            </a:r>
          </a:p>
          <a:p>
            <a:pPr lvl="1">
              <a:defRPr/>
            </a:pPr>
            <a:r>
              <a:rPr lang="zh-CN" altLang="en-US" dirty="0" smtClean="0"/>
              <a:t>正确输出订单的状态信息</a:t>
            </a:r>
          </a:p>
          <a:p>
            <a:pPr lvl="1">
              <a:defRPr/>
            </a:pPr>
            <a:r>
              <a:rPr lang="zh-CN" altLang="en-US" dirty="0" smtClean="0"/>
              <a:t>输出格式正确</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19</a:t>
            </a:fld>
            <a:r>
              <a:rPr lang="en-US" altLang="zh-CN" smtClean="0"/>
              <a:t>/35</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dirty="0" smtClean="0"/>
              <a:t>预习检查</a:t>
            </a:r>
            <a:endParaRPr dirty="0"/>
          </a:p>
        </p:txBody>
      </p:sp>
      <p:sp>
        <p:nvSpPr>
          <p:cNvPr id="3" name="内容占位符 2"/>
          <p:cNvSpPr>
            <a:spLocks noGrp="1"/>
          </p:cNvSpPr>
          <p:nvPr>
            <p:ph idx="1"/>
          </p:nvPr>
        </p:nvSpPr>
        <p:spPr>
          <a:xfrm>
            <a:off x="628650" y="1482634"/>
            <a:ext cx="7886700" cy="4815342"/>
          </a:xfrm>
        </p:spPr>
        <p:txBody>
          <a:bodyPr/>
          <a:lstStyle/>
          <a:p>
            <a:pPr>
              <a:defRPr/>
            </a:pPr>
            <a:r>
              <a:rPr lang="zh-CN" altLang="en-US" dirty="0" smtClean="0"/>
              <a:t>熟悉“吃货联盟订餐系统”项目需求</a:t>
            </a:r>
            <a:endParaRPr lang="en-US" altLang="zh-CN" dirty="0" smtClean="0"/>
          </a:p>
          <a:p>
            <a:r>
              <a:rPr lang="zh-CN" altLang="en-US" dirty="0" smtClean="0"/>
              <a:t>如何保存多条订单的信息？</a:t>
            </a:r>
          </a:p>
          <a:p>
            <a:r>
              <a:rPr lang="zh-CN" altLang="en-US" dirty="0" smtClean="0"/>
              <a:t>如何获得所有订单的信息？</a:t>
            </a:r>
          </a:p>
          <a:p>
            <a:r>
              <a:rPr lang="zh-CN" altLang="en-US" dirty="0" smtClean="0"/>
              <a:t>怎样实现新增一条订单的功能？</a:t>
            </a:r>
          </a:p>
          <a:p>
            <a:r>
              <a:rPr lang="zh-CN" altLang="en-US" dirty="0" smtClean="0"/>
              <a:t>怎样实现签收一条订单的功能？</a:t>
            </a:r>
          </a:p>
          <a:p>
            <a:pPr lvl="2">
              <a:defRPr/>
            </a:pPr>
            <a:endParaRPr lang="en-US" altLang="zh-CN" dirty="0" smtClean="0"/>
          </a:p>
          <a:p>
            <a:pPr>
              <a:defRPr/>
            </a:pPr>
            <a:endParaRPr lang="zh-CN" altLang="en-US" dirty="0"/>
          </a:p>
        </p:txBody>
      </p:sp>
      <p:grpSp>
        <p:nvGrpSpPr>
          <p:cNvPr id="4" name="组合 1"/>
          <p:cNvGrpSpPr>
            <a:grpSpLocks/>
          </p:cNvGrpSpPr>
          <p:nvPr/>
        </p:nvGrpSpPr>
        <p:grpSpPr bwMode="auto">
          <a:xfrm>
            <a:off x="0" y="851535"/>
            <a:ext cx="1619250" cy="736600"/>
            <a:chOff x="0" y="600123"/>
            <a:chExt cx="1619672" cy="736273"/>
          </a:xfrm>
        </p:grpSpPr>
        <p:sp>
          <p:nvSpPr>
            <p:cNvPr id="7" name="TextBox 6"/>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8"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灯片编号占位符 10"/>
          <p:cNvSpPr>
            <a:spLocks noGrp="1"/>
          </p:cNvSpPr>
          <p:nvPr>
            <p:ph type="sldNum" sz="quarter" idx="12"/>
          </p:nvPr>
        </p:nvSpPr>
        <p:spPr/>
        <p:txBody>
          <a:bodyPr/>
          <a:lstStyle/>
          <a:p>
            <a:fld id="{D16C15AB-C4F3-436F-909E-E9D6F9295829}" type="slidenum">
              <a:rPr lang="zh-CN" altLang="en-US" smtClean="0"/>
              <a:pPr/>
              <a:t>2</a:t>
            </a:fld>
            <a:r>
              <a:rPr lang="en-US" altLang="zh-CN" smtClean="0"/>
              <a:t>/35</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a:bodyPr>
          <a:lstStyle/>
          <a:p>
            <a:pPr>
              <a:defRPr/>
            </a:pPr>
            <a:r>
              <a:rPr smtClean="0"/>
              <a:t>共性问题集中讲解</a:t>
            </a:r>
          </a:p>
        </p:txBody>
      </p:sp>
      <p:sp>
        <p:nvSpPr>
          <p:cNvPr id="25604" name="内容占位符 2"/>
          <p:cNvSpPr>
            <a:spLocks noGrp="1"/>
          </p:cNvSpPr>
          <p:nvPr>
            <p:ph idx="1"/>
          </p:nvPr>
        </p:nvSpPr>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2"/>
          </p:nvPr>
        </p:nvSpPr>
        <p:spPr/>
        <p:txBody>
          <a:bodyPr/>
          <a:lstStyle/>
          <a:p>
            <a:fld id="{D16C15AB-C4F3-436F-909E-E9D6F9295829}" type="slidenum">
              <a:rPr lang="zh-CN" altLang="en-US" smtClean="0"/>
              <a:pPr/>
              <a:t>20</a:t>
            </a:fld>
            <a:r>
              <a:rPr lang="en-US" altLang="zh-CN" smtClean="0"/>
              <a:t>/35</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descr="图17"/>
          <p:cNvPicPr>
            <a:picLocks noChangeAspect="1" noChangeArrowheads="1"/>
          </p:cNvPicPr>
          <p:nvPr/>
        </p:nvPicPr>
        <p:blipFill>
          <a:blip r:embed="rId3"/>
          <a:srcRect/>
          <a:stretch>
            <a:fillRect/>
          </a:stretch>
        </p:blipFill>
        <p:spPr bwMode="auto">
          <a:xfrm>
            <a:off x="5805519" y="1428736"/>
            <a:ext cx="3267075" cy="4452938"/>
          </a:xfrm>
          <a:prstGeom prst="rect">
            <a:avLst/>
          </a:prstGeom>
          <a:noFill/>
          <a:ln w="9525">
            <a:solidFill>
              <a:schemeClr val="tx1"/>
            </a:solidFill>
            <a:miter lim="800000"/>
            <a:headEnd/>
            <a:tailEnd/>
          </a:ln>
        </p:spPr>
      </p:pic>
      <p:sp>
        <p:nvSpPr>
          <p:cNvPr id="20482" name="Rectangle 2"/>
          <p:cNvSpPr>
            <a:spLocks noGrp="1" noChangeArrowheads="1"/>
          </p:cNvSpPr>
          <p:nvPr>
            <p:ph type="title"/>
          </p:nvPr>
        </p:nvSpPr>
        <p:spPr/>
        <p:txBody>
          <a:bodyPr>
            <a:normAutofit/>
          </a:bodyPr>
          <a:lstStyle/>
          <a:p>
            <a:pPr>
              <a:defRPr/>
            </a:pPr>
            <a:r>
              <a:rPr dirty="0" smtClean="0"/>
              <a:t>用例</a:t>
            </a:r>
            <a:r>
              <a:rPr lang="en-US" altLang="zh-CN" dirty="0" smtClean="0"/>
              <a:t>4</a:t>
            </a:r>
            <a:r>
              <a:rPr dirty="0" smtClean="0"/>
              <a:t>：实现我要订餐功能</a:t>
            </a:r>
            <a:r>
              <a:rPr lang="en-US" altLang="zh-CN" dirty="0" smtClean="0"/>
              <a:t>2-1 </a:t>
            </a:r>
          </a:p>
        </p:txBody>
      </p:sp>
      <p:sp>
        <p:nvSpPr>
          <p:cNvPr id="20483" name="Rectangle 3"/>
          <p:cNvSpPr>
            <a:spLocks noGrp="1" noChangeArrowheads="1"/>
          </p:cNvSpPr>
          <p:nvPr>
            <p:ph idx="1"/>
          </p:nvPr>
        </p:nvSpPr>
        <p:spPr/>
        <p:txBody>
          <a:bodyPr>
            <a:normAutofit lnSpcReduction="10000"/>
          </a:bodyPr>
          <a:lstStyle/>
          <a:p>
            <a:pPr>
              <a:defRPr/>
            </a:pPr>
            <a:r>
              <a:rPr lang="zh-CN" altLang="en-US" dirty="0" smtClean="0"/>
              <a:t>需求说明</a:t>
            </a:r>
          </a:p>
          <a:p>
            <a:pPr lvl="1">
              <a:defRPr/>
            </a:pPr>
            <a:r>
              <a:rPr lang="zh-CN" altLang="en-US" dirty="0" smtClean="0"/>
              <a:t>增加一条订单信息，实现</a:t>
            </a:r>
            <a:endParaRPr lang="en-US" altLang="zh-CN" dirty="0" smtClean="0"/>
          </a:p>
          <a:p>
            <a:pPr lvl="1">
              <a:buNone/>
              <a:defRPr/>
            </a:pPr>
            <a:r>
              <a:rPr lang="en-US" altLang="zh-CN" dirty="0" smtClean="0"/>
              <a:t>   </a:t>
            </a:r>
            <a:r>
              <a:rPr lang="zh-CN" altLang="en-US" dirty="0" smtClean="0"/>
              <a:t>我要订餐</a:t>
            </a:r>
          </a:p>
          <a:p>
            <a:pPr>
              <a:defRPr/>
            </a:pPr>
            <a:r>
              <a:rPr lang="zh-CN" altLang="en-US" dirty="0" smtClean="0"/>
              <a:t>思路分析</a:t>
            </a:r>
          </a:p>
          <a:p>
            <a:pPr lvl="1">
              <a:defRPr/>
            </a:pPr>
            <a:r>
              <a:rPr lang="zh-CN" altLang="en-US" dirty="0" smtClean="0"/>
              <a:t>类</a:t>
            </a:r>
            <a:r>
              <a:rPr lang="en-US" dirty="0" err="1" smtClean="0"/>
              <a:t>OrderingUtil</a:t>
            </a:r>
            <a:r>
              <a:rPr lang="zh-CN" altLang="en-US" dirty="0" smtClean="0"/>
              <a:t>中，</a:t>
            </a:r>
            <a:r>
              <a:rPr lang="zh-CN" altLang="zh-CN" dirty="0" smtClean="0"/>
              <a:t>创建方法</a:t>
            </a:r>
            <a:endParaRPr lang="en-US" altLang="zh-CN" dirty="0" smtClean="0"/>
          </a:p>
          <a:p>
            <a:pPr lvl="1">
              <a:buNone/>
              <a:defRPr/>
            </a:pPr>
            <a:r>
              <a:rPr lang="en-US" altLang="zh-CN" dirty="0" smtClean="0"/>
              <a:t>   add</a:t>
            </a:r>
            <a:r>
              <a:rPr lang="zh-CN" altLang="zh-CN" dirty="0" smtClean="0"/>
              <a:t>()</a:t>
            </a:r>
            <a:r>
              <a:rPr lang="zh-CN" altLang="en-US" dirty="0" smtClean="0"/>
              <a:t>，完成功能要求</a:t>
            </a:r>
          </a:p>
          <a:p>
            <a:pPr lvl="2">
              <a:defRPr/>
            </a:pPr>
            <a:r>
              <a:rPr lang="zh-CN" altLang="en-US" dirty="0" smtClean="0"/>
              <a:t>定位新增位置</a:t>
            </a:r>
          </a:p>
          <a:p>
            <a:pPr lvl="2">
              <a:defRPr/>
            </a:pPr>
            <a:r>
              <a:rPr lang="zh-CN" altLang="en-US" dirty="0" smtClean="0"/>
              <a:t>接收订餐信息</a:t>
            </a:r>
          </a:p>
          <a:p>
            <a:pPr lvl="2">
              <a:defRPr/>
            </a:pPr>
            <a:r>
              <a:rPr lang="zh-CN" altLang="en-US" dirty="0" smtClean="0"/>
              <a:t>计算订单总金额</a:t>
            </a:r>
            <a:endParaRPr lang="en-US" altLang="zh-CN" dirty="0" smtClean="0"/>
          </a:p>
          <a:p>
            <a:pPr lvl="2">
              <a:defRPr/>
            </a:pPr>
            <a:r>
              <a:rPr lang="zh-CN" altLang="en-US" dirty="0" smtClean="0"/>
              <a:t>计算送餐费</a:t>
            </a:r>
            <a:endParaRPr lang="en-US" altLang="zh-CN" dirty="0" smtClean="0"/>
          </a:p>
          <a:p>
            <a:pPr>
              <a:defRPr/>
            </a:pPr>
            <a:r>
              <a:rPr lang="zh-CN" altLang="en-US" dirty="0" smtClean="0"/>
              <a:t>难点提示</a:t>
            </a:r>
          </a:p>
          <a:p>
            <a:pPr lvl="1">
              <a:defRPr/>
            </a:pPr>
            <a:r>
              <a:rPr lang="zh-CN" altLang="en-US" dirty="0" smtClean="0"/>
              <a:t>确定新增位置：第一个</a:t>
            </a:r>
            <a:r>
              <a:rPr lang="en-US" altLang="zh-CN" dirty="0" smtClean="0"/>
              <a:t>name</a:t>
            </a:r>
            <a:r>
              <a:rPr lang="zh-CN" altLang="en-US" dirty="0" smtClean="0"/>
              <a:t>为</a:t>
            </a:r>
            <a:endParaRPr lang="en-US" altLang="zh-CN" dirty="0" smtClean="0"/>
          </a:p>
          <a:p>
            <a:pPr lvl="1">
              <a:buNone/>
              <a:defRPr/>
            </a:pPr>
            <a:r>
              <a:rPr lang="en-US" altLang="zh-CN" dirty="0" smtClean="0"/>
              <a:t>   null</a:t>
            </a:r>
            <a:r>
              <a:rPr lang="zh-CN" altLang="en-US" dirty="0" smtClean="0"/>
              <a:t>的位置 </a:t>
            </a:r>
            <a:r>
              <a:rPr lang="en-US" altLang="zh-CN" dirty="0" smtClean="0"/>
              <a:t> </a:t>
            </a:r>
          </a:p>
        </p:txBody>
      </p:sp>
      <p:sp>
        <p:nvSpPr>
          <p:cNvPr id="482311" name="Rectangle 7"/>
          <p:cNvSpPr>
            <a:spLocks noChangeArrowheads="1"/>
          </p:cNvSpPr>
          <p:nvPr/>
        </p:nvSpPr>
        <p:spPr bwMode="auto">
          <a:xfrm>
            <a:off x="5786446" y="3143248"/>
            <a:ext cx="3250800" cy="207170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sp>
        <p:nvSpPr>
          <p:cNvPr id="482312" name="Rectangle 8"/>
          <p:cNvSpPr>
            <a:spLocks noChangeArrowheads="1"/>
          </p:cNvSpPr>
          <p:nvPr/>
        </p:nvSpPr>
        <p:spPr bwMode="auto">
          <a:xfrm>
            <a:off x="5786446" y="5214950"/>
            <a:ext cx="3250800" cy="71438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grpSp>
        <p:nvGrpSpPr>
          <p:cNvPr id="2" name="组合 12"/>
          <p:cNvGrpSpPr>
            <a:grpSpLocks/>
          </p:cNvGrpSpPr>
          <p:nvPr/>
        </p:nvGrpSpPr>
        <p:grpSpPr bwMode="auto">
          <a:xfrm>
            <a:off x="104775" y="857250"/>
            <a:ext cx="1109663" cy="500063"/>
            <a:chOff x="6072198" y="1142984"/>
            <a:chExt cx="1109759" cy="500066"/>
          </a:xfrm>
        </p:grpSpPr>
        <p:pic>
          <p:nvPicPr>
            <p:cNvPr id="31758" name="Picture 13" descr="C:\Users\meng.zhang\Desktop\ACCP7.0模版图标规范\ge_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grpSp>
        <p:nvGrpSpPr>
          <p:cNvPr id="18" name="组合 17"/>
          <p:cNvGrpSpPr/>
          <p:nvPr/>
        </p:nvGrpSpPr>
        <p:grpSpPr>
          <a:xfrm>
            <a:off x="4298719" y="6061336"/>
            <a:ext cx="3622271" cy="578535"/>
            <a:chOff x="2514599" y="5042946"/>
            <a:chExt cx="3622271" cy="578535"/>
          </a:xfrm>
        </p:grpSpPr>
        <p:sp>
          <p:nvSpPr>
            <p:cNvPr id="19" name="圆角矩形 18"/>
            <p:cNvSpPr/>
            <p:nvPr/>
          </p:nvSpPr>
          <p:spPr>
            <a:xfrm>
              <a:off x="2514599" y="5098419"/>
              <a:ext cx="362227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3" name="灯片编号占位符 22"/>
          <p:cNvSpPr>
            <a:spLocks noGrp="1"/>
          </p:cNvSpPr>
          <p:nvPr>
            <p:ph type="sldNum" sz="quarter" idx="12"/>
          </p:nvPr>
        </p:nvSpPr>
        <p:spPr/>
        <p:txBody>
          <a:bodyPr/>
          <a:lstStyle/>
          <a:p>
            <a:fld id="{D16C15AB-C4F3-436F-909E-E9D6F9295829}" type="slidenum">
              <a:rPr lang="zh-CN" altLang="en-US" smtClean="0"/>
              <a:pPr/>
              <a:t>21</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2311"/>
                                        </p:tgtEl>
                                        <p:attrNameLst>
                                          <p:attrName>style.visibility</p:attrName>
                                        </p:attrNameLst>
                                      </p:cBhvr>
                                      <p:to>
                                        <p:strVal val="visible"/>
                                      </p:to>
                                    </p:set>
                                    <p:animEffect transition="in" filter="checkerboard(across)">
                                      <p:cBhvr>
                                        <p:cTn id="7" dur="500"/>
                                        <p:tgtEl>
                                          <p:spTgt spid="482311"/>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2312"/>
                                        </p:tgtEl>
                                        <p:attrNameLst>
                                          <p:attrName>style.visibility</p:attrName>
                                        </p:attrNameLst>
                                      </p:cBhvr>
                                      <p:to>
                                        <p:strVal val="visible"/>
                                      </p:to>
                                    </p:set>
                                    <p:animEffect transition="in" filter="checkerboard(across)">
                                      <p:cBhvr>
                                        <p:cTn id="11" dur="500"/>
                                        <p:tgtEl>
                                          <p:spTgt spid="48231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1" grpId="0" animBg="1"/>
      <p:bldP spid="4823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defRPr/>
            </a:pPr>
            <a:r>
              <a:rPr dirty="0" smtClean="0"/>
              <a:t>用例</a:t>
            </a:r>
            <a:r>
              <a:rPr lang="en-US" altLang="zh-CN" dirty="0" smtClean="0"/>
              <a:t>4</a:t>
            </a:r>
            <a:r>
              <a:rPr dirty="0" smtClean="0"/>
              <a:t>：实现我要订餐功能</a:t>
            </a:r>
            <a:r>
              <a:rPr lang="en-US" altLang="zh-CN" dirty="0" smtClean="0"/>
              <a:t>2-2</a:t>
            </a:r>
          </a:p>
        </p:txBody>
      </p:sp>
      <p:sp>
        <p:nvSpPr>
          <p:cNvPr id="21507"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正确添加订餐信息</a:t>
            </a:r>
            <a:endParaRPr lang="en-US" altLang="zh-CN" dirty="0" smtClean="0"/>
          </a:p>
          <a:p>
            <a:pPr lvl="1">
              <a:defRPr/>
            </a:pP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a:p>
            <a:pPr lvl="1">
              <a:defRPr/>
            </a:pPr>
            <a:endParaRPr lang="en-US" altLang="zh-CN" dirty="0" smtClean="0"/>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22</a:t>
            </a:fld>
            <a:r>
              <a:rPr lang="en-US" altLang="zh-CN" smtClean="0"/>
              <a:t>/35</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dirty="0" smtClean="0"/>
              <a:t>用例</a:t>
            </a:r>
            <a:r>
              <a:rPr lang="en-US" altLang="zh-CN" dirty="0" smtClean="0"/>
              <a:t>5</a:t>
            </a:r>
            <a:r>
              <a:rPr dirty="0" smtClean="0"/>
              <a:t>：实现签收订单功能</a:t>
            </a:r>
            <a:r>
              <a:rPr lang="en-US" altLang="zh-CN" dirty="0" smtClean="0"/>
              <a:t>2-1 </a:t>
            </a:r>
          </a:p>
        </p:txBody>
      </p:sp>
      <p:sp>
        <p:nvSpPr>
          <p:cNvPr id="22531" name="Rectangle 3"/>
          <p:cNvSpPr>
            <a:spLocks noGrp="1" noChangeArrowheads="1"/>
          </p:cNvSpPr>
          <p:nvPr>
            <p:ph idx="1"/>
          </p:nvPr>
        </p:nvSpPr>
        <p:spPr/>
        <p:txBody>
          <a:bodyPr/>
          <a:lstStyle/>
          <a:p>
            <a:pPr>
              <a:defRPr/>
            </a:pPr>
            <a:r>
              <a:rPr lang="zh-CN" altLang="en-US" dirty="0" smtClean="0"/>
              <a:t>需求说明</a:t>
            </a:r>
          </a:p>
          <a:p>
            <a:pPr lvl="1">
              <a:defRPr/>
            </a:pPr>
            <a:r>
              <a:rPr lang="zh-CN" altLang="en-US" dirty="0" smtClean="0"/>
              <a:t>送餐后，将用户签收订单状态修改为“已完成”</a:t>
            </a:r>
          </a:p>
          <a:p>
            <a:pPr>
              <a:defRPr/>
            </a:pPr>
            <a:r>
              <a:rPr lang="zh-CN" altLang="en-US" dirty="0" smtClean="0"/>
              <a:t>思路分析</a:t>
            </a:r>
          </a:p>
          <a:p>
            <a:pPr lvl="1">
              <a:defRPr/>
            </a:pPr>
            <a:r>
              <a:rPr lang="zh-CN" altLang="en-US" dirty="0" smtClean="0"/>
              <a:t>类</a:t>
            </a:r>
            <a:r>
              <a:rPr lang="en-US" dirty="0" err="1" smtClean="0"/>
              <a:t>OrderingUtil</a:t>
            </a:r>
            <a:r>
              <a:rPr lang="zh-CN" altLang="en-US" dirty="0" smtClean="0"/>
              <a:t>中，创建方法</a:t>
            </a:r>
            <a:endParaRPr lang="en-US" altLang="zh-CN" dirty="0" smtClean="0"/>
          </a:p>
          <a:p>
            <a:pPr lvl="1">
              <a:buNone/>
              <a:defRPr/>
            </a:pPr>
            <a:r>
              <a:rPr lang="en-US" dirty="0" smtClean="0"/>
              <a:t>   sign()</a:t>
            </a:r>
            <a:r>
              <a:rPr lang="zh-CN" altLang="en-US" dirty="0" smtClean="0"/>
              <a:t>，接收要签收的订单号</a:t>
            </a:r>
            <a:endParaRPr lang="en-US" altLang="zh-CN" dirty="0" smtClean="0"/>
          </a:p>
          <a:p>
            <a:pPr lvl="1">
              <a:defRPr/>
            </a:pPr>
            <a:r>
              <a:rPr lang="en-US" dirty="0" smtClean="0"/>
              <a:t>for</a:t>
            </a:r>
            <a:r>
              <a:rPr lang="zh-CN" altLang="en-US" dirty="0" smtClean="0"/>
              <a:t>循环结构遍历全部订单</a:t>
            </a:r>
            <a:endParaRPr lang="en-US" altLang="zh-CN" dirty="0" smtClean="0"/>
          </a:p>
          <a:p>
            <a:pPr lvl="1">
              <a:defRPr/>
            </a:pPr>
            <a:r>
              <a:rPr lang="en-US" dirty="0" smtClean="0"/>
              <a:t>if</a:t>
            </a:r>
            <a:r>
              <a:rPr lang="zh-CN" altLang="en-US" dirty="0" smtClean="0"/>
              <a:t>选择结构判断订单状态</a:t>
            </a:r>
          </a:p>
          <a:p>
            <a:pPr>
              <a:defRPr/>
            </a:pPr>
            <a:r>
              <a:rPr lang="zh-CN" altLang="en-US" dirty="0" smtClean="0"/>
              <a:t>难点提示</a:t>
            </a:r>
          </a:p>
          <a:p>
            <a:pPr lvl="1">
              <a:defRPr/>
            </a:pPr>
            <a:r>
              <a:rPr lang="zh-CN" altLang="en-US" dirty="0" smtClean="0"/>
              <a:t>判断条件</a:t>
            </a:r>
            <a:endParaRPr lang="en-US" altLang="zh-CN" dirty="0" smtClean="0"/>
          </a:p>
          <a:p>
            <a:pPr lvl="2">
              <a:defRPr/>
            </a:pPr>
            <a:r>
              <a:rPr lang="zh-CN" altLang="en-US" dirty="0" smtClean="0"/>
              <a:t>订餐人姓名是否为</a:t>
            </a:r>
            <a:r>
              <a:rPr lang="en-US" dirty="0" smtClean="0"/>
              <a:t>null</a:t>
            </a:r>
            <a:r>
              <a:rPr lang="zh-CN" altLang="en-US" dirty="0" smtClean="0"/>
              <a:t>，订单状态是否为已预定，且数组下标是指定订单序号减</a:t>
            </a:r>
            <a:r>
              <a:rPr lang="en-US" dirty="0" smtClean="0"/>
              <a:t>1</a:t>
            </a:r>
          </a:p>
          <a:p>
            <a:pPr lvl="2">
              <a:defRPr/>
            </a:pPr>
            <a:r>
              <a:rPr lang="zh-CN" altLang="en-US" dirty="0" smtClean="0"/>
              <a:t>对于未找到的订单序号：不执行签收，要给出提示</a:t>
            </a:r>
          </a:p>
        </p:txBody>
      </p:sp>
      <p:grpSp>
        <p:nvGrpSpPr>
          <p:cNvPr id="2" name="组合 12"/>
          <p:cNvGrpSpPr>
            <a:grpSpLocks/>
          </p:cNvGrpSpPr>
          <p:nvPr/>
        </p:nvGrpSpPr>
        <p:grpSpPr bwMode="auto">
          <a:xfrm>
            <a:off x="104775" y="857250"/>
            <a:ext cx="1109663" cy="500063"/>
            <a:chOff x="6072198" y="1142984"/>
            <a:chExt cx="1109759" cy="500066"/>
          </a:xfrm>
        </p:grpSpPr>
        <p:pic>
          <p:nvPicPr>
            <p:cNvPr id="33807" name="Picture 13" descr="C:\Users\meng.zhang\Desktop\ACCP7.0模版图标规范\ge_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pic>
        <p:nvPicPr>
          <p:cNvPr id="29697" name="Picture 1" descr="图17"/>
          <p:cNvPicPr>
            <a:picLocks noChangeAspect="1" noChangeArrowheads="1"/>
          </p:cNvPicPr>
          <p:nvPr/>
        </p:nvPicPr>
        <p:blipFill>
          <a:blip r:embed="rId4"/>
          <a:srcRect/>
          <a:stretch>
            <a:fillRect/>
          </a:stretch>
        </p:blipFill>
        <p:spPr bwMode="auto">
          <a:xfrm>
            <a:off x="6069331" y="2091690"/>
            <a:ext cx="2678590" cy="2964828"/>
          </a:xfrm>
          <a:prstGeom prst="rect">
            <a:avLst/>
          </a:prstGeom>
          <a:noFill/>
          <a:ln w="9525">
            <a:noFill/>
            <a:miter lim="800000"/>
            <a:headEnd/>
            <a:tailEnd/>
          </a:ln>
        </p:spPr>
      </p:pic>
      <p:sp>
        <p:nvSpPr>
          <p:cNvPr id="485386" name="Rectangle 10"/>
          <p:cNvSpPr>
            <a:spLocks noChangeArrowheads="1"/>
          </p:cNvSpPr>
          <p:nvPr/>
        </p:nvSpPr>
        <p:spPr bwMode="auto">
          <a:xfrm>
            <a:off x="6046798" y="4387881"/>
            <a:ext cx="1928826" cy="571504"/>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grpSp>
        <p:nvGrpSpPr>
          <p:cNvPr id="14" name="组合 13"/>
          <p:cNvGrpSpPr/>
          <p:nvPr/>
        </p:nvGrpSpPr>
        <p:grpSpPr>
          <a:xfrm>
            <a:off x="2835679" y="6096585"/>
            <a:ext cx="3622271" cy="578535"/>
            <a:chOff x="2514599" y="5042946"/>
            <a:chExt cx="3622271" cy="578535"/>
          </a:xfrm>
        </p:grpSpPr>
        <p:sp>
          <p:nvSpPr>
            <p:cNvPr id="15" name="圆角矩形 14"/>
            <p:cNvSpPr/>
            <p:nvPr/>
          </p:nvSpPr>
          <p:spPr>
            <a:xfrm>
              <a:off x="2514599" y="5098419"/>
              <a:ext cx="362227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2" name="灯片编号占位符 21"/>
          <p:cNvSpPr>
            <a:spLocks noGrp="1"/>
          </p:cNvSpPr>
          <p:nvPr>
            <p:ph type="sldNum" sz="quarter" idx="12"/>
          </p:nvPr>
        </p:nvSpPr>
        <p:spPr/>
        <p:txBody>
          <a:bodyPr/>
          <a:lstStyle/>
          <a:p>
            <a:fld id="{D16C15AB-C4F3-436F-909E-E9D6F9295829}" type="slidenum">
              <a:rPr lang="zh-CN" altLang="en-US" smtClean="0"/>
              <a:pPr/>
              <a:t>23</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5386"/>
                                        </p:tgtEl>
                                        <p:attrNameLst>
                                          <p:attrName>style.visibility</p:attrName>
                                        </p:attrNameLst>
                                      </p:cBhvr>
                                      <p:to>
                                        <p:strVal val="visible"/>
                                      </p:to>
                                    </p:set>
                                    <p:animEffect transition="in" filter="checkerboard(across)">
                                      <p:cBhvr>
                                        <p:cTn id="7" dur="500"/>
                                        <p:tgtEl>
                                          <p:spTgt spid="48538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defRPr/>
            </a:pPr>
            <a:r>
              <a:rPr dirty="0" smtClean="0"/>
              <a:t>用例</a:t>
            </a:r>
            <a:r>
              <a:rPr lang="en-US" altLang="zh-CN" dirty="0" smtClean="0"/>
              <a:t>5</a:t>
            </a:r>
            <a:r>
              <a:rPr dirty="0" smtClean="0"/>
              <a:t>：实现签收订单功能</a:t>
            </a:r>
            <a:r>
              <a:rPr lang="en-US" altLang="zh-CN" dirty="0" smtClean="0"/>
              <a:t>2-2</a:t>
            </a:r>
            <a:endParaRPr dirty="0" smtClean="0"/>
          </a:p>
        </p:txBody>
      </p:sp>
      <p:sp>
        <p:nvSpPr>
          <p:cNvPr id="23555"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正确签收订单</a:t>
            </a:r>
            <a:endParaRPr lang="en-US" altLang="zh-CN" dirty="0" smtClean="0"/>
          </a:p>
          <a:p>
            <a:pPr lvl="1">
              <a:defRPr/>
            </a:pPr>
            <a:r>
              <a:rPr lang="zh-CN" altLang="en-US" dirty="0" smtClean="0"/>
              <a:t>未找到的订单序号，不执行签收，给出相应提示</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24</a:t>
            </a:fld>
            <a:r>
              <a:rPr lang="en-US" altLang="zh-CN" smtClean="0"/>
              <a:t>/35</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a:bodyPr>
          <a:lstStyle/>
          <a:p>
            <a:pPr>
              <a:defRPr/>
            </a:pPr>
            <a:r>
              <a:rPr smtClean="0"/>
              <a:t>共性问题集中讲解</a:t>
            </a:r>
          </a:p>
        </p:txBody>
      </p:sp>
      <p:sp>
        <p:nvSpPr>
          <p:cNvPr id="25604" name="内容占位符 2"/>
          <p:cNvSpPr>
            <a:spLocks noGrp="1"/>
          </p:cNvSpPr>
          <p:nvPr>
            <p:ph idx="1"/>
          </p:nvPr>
        </p:nvSpPr>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2"/>
          </p:nvPr>
        </p:nvSpPr>
        <p:spPr/>
        <p:txBody>
          <a:bodyPr/>
          <a:lstStyle/>
          <a:p>
            <a:fld id="{D16C15AB-C4F3-436F-909E-E9D6F9295829}" type="slidenum">
              <a:rPr lang="zh-CN" altLang="en-US" smtClean="0"/>
              <a:pPr/>
              <a:t>25</a:t>
            </a:fld>
            <a:r>
              <a:rPr lang="en-US" altLang="zh-CN" smtClean="0"/>
              <a:t>/35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17"/>
          <p:cNvPicPr>
            <a:picLocks noChangeAspect="1" noChangeArrowheads="1"/>
          </p:cNvPicPr>
          <p:nvPr/>
        </p:nvPicPr>
        <p:blipFill>
          <a:blip r:embed="rId3"/>
          <a:srcRect/>
          <a:stretch>
            <a:fillRect/>
          </a:stretch>
        </p:blipFill>
        <p:spPr bwMode="auto">
          <a:xfrm>
            <a:off x="5821045" y="1440168"/>
            <a:ext cx="3197225" cy="3570288"/>
          </a:xfrm>
          <a:prstGeom prst="rect">
            <a:avLst/>
          </a:prstGeom>
          <a:noFill/>
          <a:ln w="9525">
            <a:noFill/>
            <a:miter lim="800000"/>
            <a:headEnd/>
            <a:tailEnd/>
          </a:ln>
        </p:spPr>
      </p:pic>
      <p:sp>
        <p:nvSpPr>
          <p:cNvPr id="22530" name="Rectangle 2"/>
          <p:cNvSpPr>
            <a:spLocks noGrp="1" noChangeArrowheads="1"/>
          </p:cNvSpPr>
          <p:nvPr>
            <p:ph type="title"/>
          </p:nvPr>
        </p:nvSpPr>
        <p:spPr/>
        <p:txBody>
          <a:bodyPr>
            <a:normAutofit/>
          </a:bodyPr>
          <a:lstStyle/>
          <a:p>
            <a:pPr>
              <a:defRPr/>
            </a:pPr>
            <a:r>
              <a:rPr dirty="0" smtClean="0"/>
              <a:t>用例</a:t>
            </a:r>
            <a:r>
              <a:rPr lang="en-US" altLang="zh-CN" dirty="0" smtClean="0"/>
              <a:t>6</a:t>
            </a:r>
            <a:r>
              <a:rPr dirty="0" smtClean="0"/>
              <a:t>：实现删除订单功能</a:t>
            </a:r>
            <a:r>
              <a:rPr lang="en-US" altLang="zh-CN" dirty="0" smtClean="0"/>
              <a:t>2-1 </a:t>
            </a:r>
          </a:p>
        </p:txBody>
      </p:sp>
      <p:sp>
        <p:nvSpPr>
          <p:cNvPr id="22531" name="Rectangle 3"/>
          <p:cNvSpPr>
            <a:spLocks noGrp="1" noChangeArrowheads="1"/>
          </p:cNvSpPr>
          <p:nvPr>
            <p:ph idx="1"/>
          </p:nvPr>
        </p:nvSpPr>
        <p:spPr/>
        <p:txBody>
          <a:bodyPr>
            <a:normAutofit lnSpcReduction="10000"/>
          </a:bodyPr>
          <a:lstStyle/>
          <a:p>
            <a:pPr>
              <a:defRPr/>
            </a:pPr>
            <a:r>
              <a:rPr lang="zh-CN" altLang="en-US" dirty="0" smtClean="0"/>
              <a:t>需求说明</a:t>
            </a:r>
          </a:p>
          <a:p>
            <a:pPr lvl="1">
              <a:defRPr/>
            </a:pPr>
            <a:r>
              <a:rPr lang="zh-CN" altLang="en-US" dirty="0" smtClean="0"/>
              <a:t>按照输入的订单号，判断其状态</a:t>
            </a:r>
            <a:endParaRPr lang="en-US" altLang="zh-CN" dirty="0" smtClean="0"/>
          </a:p>
          <a:p>
            <a:pPr lvl="1">
              <a:defRPr/>
            </a:pPr>
            <a:r>
              <a:rPr lang="zh-CN" altLang="en-US" dirty="0" smtClean="0"/>
              <a:t>删除“已完成”状态的订单</a:t>
            </a:r>
          </a:p>
          <a:p>
            <a:pPr>
              <a:defRPr/>
            </a:pPr>
            <a:r>
              <a:rPr lang="zh-CN" altLang="en-US" dirty="0" smtClean="0"/>
              <a:t>思路分析</a:t>
            </a:r>
          </a:p>
          <a:p>
            <a:pPr lvl="1">
              <a:defRPr/>
            </a:pPr>
            <a:r>
              <a:rPr lang="zh-CN" altLang="en-US" dirty="0" smtClean="0"/>
              <a:t>类</a:t>
            </a:r>
            <a:r>
              <a:rPr lang="en-US" dirty="0" err="1" smtClean="0"/>
              <a:t>OrderingUtil</a:t>
            </a:r>
            <a:r>
              <a:rPr lang="zh-CN" altLang="en-US" dirty="0" smtClean="0"/>
              <a:t>中，创建方法</a:t>
            </a:r>
            <a:endParaRPr lang="en-US" altLang="zh-CN" dirty="0" smtClean="0"/>
          </a:p>
          <a:p>
            <a:pPr lvl="1">
              <a:buNone/>
              <a:defRPr/>
            </a:pPr>
            <a:r>
              <a:rPr lang="en-US" dirty="0" smtClean="0"/>
              <a:t>   delete()</a:t>
            </a:r>
            <a:r>
              <a:rPr lang="zh-CN" altLang="en-US" dirty="0" smtClean="0"/>
              <a:t>，接收要删除的订单号</a:t>
            </a:r>
          </a:p>
          <a:p>
            <a:pPr lvl="1">
              <a:defRPr/>
            </a:pPr>
            <a:r>
              <a:rPr lang="zh-CN" altLang="en-US" dirty="0" smtClean="0"/>
              <a:t>遍历全部订单查找要删除的订单</a:t>
            </a:r>
            <a:endParaRPr lang="en-US" altLang="zh-CN" dirty="0" smtClean="0"/>
          </a:p>
          <a:p>
            <a:pPr lvl="1">
              <a:defRPr/>
            </a:pPr>
            <a:r>
              <a:rPr lang="zh-CN" altLang="en-US" dirty="0" smtClean="0"/>
              <a:t>将该订单后数据依次前移一位，</a:t>
            </a:r>
            <a:endParaRPr lang="en-US" altLang="zh-CN" dirty="0" smtClean="0"/>
          </a:p>
          <a:p>
            <a:pPr lvl="1">
              <a:buNone/>
              <a:defRPr/>
            </a:pPr>
            <a:r>
              <a:rPr lang="zh-CN" altLang="en-US" dirty="0" smtClean="0"/>
              <a:t>   最后一个不为空元素置空 </a:t>
            </a:r>
          </a:p>
          <a:p>
            <a:pPr>
              <a:defRPr/>
            </a:pPr>
            <a:r>
              <a:rPr lang="zh-CN" altLang="en-US" dirty="0" smtClean="0"/>
              <a:t>难点提示</a:t>
            </a:r>
          </a:p>
          <a:p>
            <a:pPr lvl="1">
              <a:defRPr/>
            </a:pPr>
            <a:r>
              <a:rPr lang="zh-CN" altLang="en-US" dirty="0" smtClean="0"/>
              <a:t>不允许删除“已预订”状态的订单</a:t>
            </a:r>
            <a:endParaRPr lang="en-US" altLang="zh-CN" dirty="0" smtClean="0"/>
          </a:p>
          <a:p>
            <a:pPr lvl="1">
              <a:defRPr/>
            </a:pPr>
            <a:r>
              <a:rPr lang="zh-CN" altLang="en-US" dirty="0" smtClean="0"/>
              <a:t>不存在指定的</a:t>
            </a:r>
            <a:r>
              <a:rPr lang="zh-CN" altLang="en-US" smtClean="0"/>
              <a:t>订单</a:t>
            </a:r>
            <a:r>
              <a:rPr lang="zh-CN" altLang="en-US" smtClean="0"/>
              <a:t>，需要给</a:t>
            </a:r>
            <a:r>
              <a:rPr lang="zh-CN" altLang="en-US" dirty="0" smtClean="0"/>
              <a:t>出提示</a:t>
            </a:r>
          </a:p>
        </p:txBody>
      </p:sp>
      <p:sp>
        <p:nvSpPr>
          <p:cNvPr id="485382" name="Rectangle 6"/>
          <p:cNvSpPr>
            <a:spLocks noChangeArrowheads="1"/>
          </p:cNvSpPr>
          <p:nvPr/>
        </p:nvSpPr>
        <p:spPr bwMode="auto">
          <a:xfrm>
            <a:off x="5817880" y="3774762"/>
            <a:ext cx="2214578" cy="107157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ndParaRPr>
          </a:p>
        </p:txBody>
      </p:sp>
      <p:grpSp>
        <p:nvGrpSpPr>
          <p:cNvPr id="2" name="组合 12"/>
          <p:cNvGrpSpPr>
            <a:grpSpLocks/>
          </p:cNvGrpSpPr>
          <p:nvPr/>
        </p:nvGrpSpPr>
        <p:grpSpPr bwMode="auto">
          <a:xfrm>
            <a:off x="104775" y="857250"/>
            <a:ext cx="1109663" cy="500063"/>
            <a:chOff x="6072198" y="1142984"/>
            <a:chExt cx="1109759" cy="500066"/>
          </a:xfrm>
        </p:grpSpPr>
        <p:pic>
          <p:nvPicPr>
            <p:cNvPr id="33807" name="Picture 13" descr="C:\Users\meng.zhang\Desktop\ACCP7.0模版图标规范\ge_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grpSp>
        <p:nvGrpSpPr>
          <p:cNvPr id="13" name="组合 12"/>
          <p:cNvGrpSpPr/>
          <p:nvPr/>
        </p:nvGrpSpPr>
        <p:grpSpPr>
          <a:xfrm>
            <a:off x="3978679" y="5947995"/>
            <a:ext cx="3622271" cy="578535"/>
            <a:chOff x="2514599" y="5042946"/>
            <a:chExt cx="3622271" cy="578535"/>
          </a:xfrm>
        </p:grpSpPr>
        <p:sp>
          <p:nvSpPr>
            <p:cNvPr id="14" name="圆角矩形 13"/>
            <p:cNvSpPr/>
            <p:nvPr/>
          </p:nvSpPr>
          <p:spPr>
            <a:xfrm>
              <a:off x="2514599" y="5098419"/>
              <a:ext cx="362227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2" name="灯片编号占位符 21"/>
          <p:cNvSpPr>
            <a:spLocks noGrp="1"/>
          </p:cNvSpPr>
          <p:nvPr>
            <p:ph type="sldNum" sz="quarter" idx="12"/>
          </p:nvPr>
        </p:nvSpPr>
        <p:spPr/>
        <p:txBody>
          <a:bodyPr/>
          <a:lstStyle/>
          <a:p>
            <a:fld id="{D16C15AB-C4F3-436F-909E-E9D6F9295829}" type="slidenum">
              <a:rPr lang="zh-CN" altLang="en-US" smtClean="0"/>
              <a:pPr/>
              <a:t>26</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5382"/>
                                        </p:tgtEl>
                                        <p:attrNameLst>
                                          <p:attrName>style.visibility</p:attrName>
                                        </p:attrNameLst>
                                      </p:cBhvr>
                                      <p:to>
                                        <p:strVal val="visible"/>
                                      </p:to>
                                    </p:set>
                                    <p:animEffect transition="in" filter="checkerboard(across)">
                                      <p:cBhvr>
                                        <p:cTn id="7" dur="500"/>
                                        <p:tgtEl>
                                          <p:spTgt spid="48538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defRPr/>
            </a:pPr>
            <a:r>
              <a:rPr dirty="0" smtClean="0"/>
              <a:t>用例</a:t>
            </a:r>
            <a:r>
              <a:rPr lang="en-US" altLang="zh-CN" dirty="0" smtClean="0"/>
              <a:t>6</a:t>
            </a:r>
            <a:r>
              <a:rPr dirty="0" smtClean="0"/>
              <a:t>：实现删除订单功能</a:t>
            </a:r>
            <a:r>
              <a:rPr lang="en-US" altLang="zh-CN" dirty="0" smtClean="0"/>
              <a:t>2-2</a:t>
            </a:r>
            <a:endParaRPr dirty="0" smtClean="0"/>
          </a:p>
        </p:txBody>
      </p:sp>
      <p:sp>
        <p:nvSpPr>
          <p:cNvPr id="23555"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正确删除“已完成”状态的订单</a:t>
            </a:r>
            <a:endParaRPr lang="en-US" altLang="zh-CN" dirty="0" smtClean="0"/>
          </a:p>
          <a:p>
            <a:pPr lvl="1">
              <a:defRPr/>
            </a:pPr>
            <a:r>
              <a:rPr lang="zh-CN" altLang="en-US" dirty="0" smtClean="0"/>
              <a:t>不能删除“已预订”状态订单，给出相应提示</a:t>
            </a:r>
          </a:p>
          <a:p>
            <a:pPr lvl="1">
              <a:defRPr/>
            </a:pPr>
            <a:r>
              <a:rPr lang="zh-CN" altLang="en-US" dirty="0" smtClean="0"/>
              <a:t>指定删除不存在的订单，给出相应提示</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27</a:t>
            </a:fld>
            <a:r>
              <a:rPr lang="en-US" altLang="zh-CN" smtClean="0"/>
              <a:t>/35</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a:bodyPr>
          <a:lstStyle/>
          <a:p>
            <a:pPr>
              <a:defRPr/>
            </a:pPr>
            <a:r>
              <a:rPr smtClean="0"/>
              <a:t>共性问题集中讲解</a:t>
            </a:r>
          </a:p>
        </p:txBody>
      </p:sp>
      <p:sp>
        <p:nvSpPr>
          <p:cNvPr id="25604" name="内容占位符 2"/>
          <p:cNvSpPr>
            <a:spLocks noGrp="1"/>
          </p:cNvSpPr>
          <p:nvPr>
            <p:ph idx="1"/>
          </p:nvPr>
        </p:nvSpPr>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2"/>
          </p:nvPr>
        </p:nvSpPr>
        <p:spPr/>
        <p:txBody>
          <a:bodyPr/>
          <a:lstStyle/>
          <a:p>
            <a:fld id="{D16C15AB-C4F3-436F-909E-E9D6F9295829}" type="slidenum">
              <a:rPr lang="zh-CN" altLang="en-US" smtClean="0"/>
              <a:pPr/>
              <a:t>28</a:t>
            </a:fld>
            <a:r>
              <a:rPr lang="en-US" altLang="zh-CN" smtClean="0"/>
              <a:t>/35</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dirty="0" smtClean="0"/>
              <a:t>用例</a:t>
            </a:r>
            <a:r>
              <a:rPr lang="en-US" altLang="zh-CN" dirty="0" smtClean="0"/>
              <a:t>7</a:t>
            </a:r>
            <a:r>
              <a:rPr dirty="0" smtClean="0"/>
              <a:t>：实现我要点赞功能</a:t>
            </a:r>
            <a:r>
              <a:rPr lang="en-US" altLang="zh-CN" dirty="0" smtClean="0"/>
              <a:t>2-1 </a:t>
            </a:r>
          </a:p>
        </p:txBody>
      </p:sp>
      <p:sp>
        <p:nvSpPr>
          <p:cNvPr id="25603" name="Rectangle 3"/>
          <p:cNvSpPr>
            <a:spLocks noGrp="1" noChangeArrowheads="1"/>
          </p:cNvSpPr>
          <p:nvPr>
            <p:ph idx="1"/>
          </p:nvPr>
        </p:nvSpPr>
        <p:spPr/>
        <p:txBody>
          <a:bodyPr/>
          <a:lstStyle/>
          <a:p>
            <a:pPr>
              <a:defRPr/>
            </a:pPr>
            <a:r>
              <a:rPr lang="zh-CN" altLang="en-US" dirty="0" smtClean="0"/>
              <a:t>需求说明</a:t>
            </a:r>
          </a:p>
          <a:p>
            <a:pPr lvl="1">
              <a:defRPr/>
            </a:pPr>
            <a:r>
              <a:rPr lang="zh-CN" altLang="en-US" dirty="0" smtClean="0"/>
              <a:t>显示菜品序号、菜品名、单价、点赞数</a:t>
            </a:r>
            <a:endParaRPr lang="en-US" altLang="zh-CN" dirty="0" smtClean="0"/>
          </a:p>
          <a:p>
            <a:pPr lvl="1">
              <a:defRPr/>
            </a:pPr>
            <a:r>
              <a:rPr lang="zh-CN" altLang="en-US" dirty="0" smtClean="0"/>
              <a:t>提示用户输入要点赞的菜品序号</a:t>
            </a:r>
            <a:endParaRPr lang="en-US" altLang="zh-CN" dirty="0" smtClean="0"/>
          </a:p>
          <a:p>
            <a:pPr>
              <a:defRPr/>
            </a:pPr>
            <a:r>
              <a:rPr lang="zh-CN" altLang="en-US" dirty="0" smtClean="0"/>
              <a:t>思路分析</a:t>
            </a:r>
          </a:p>
          <a:p>
            <a:pPr lvl="1">
              <a:defRPr/>
            </a:pPr>
            <a:r>
              <a:rPr lang="zh-CN" altLang="en-US" dirty="0" smtClean="0"/>
              <a:t>类</a:t>
            </a:r>
            <a:r>
              <a:rPr lang="en-US" dirty="0" err="1" smtClean="0"/>
              <a:t>OrderingUtil</a:t>
            </a:r>
            <a:r>
              <a:rPr lang="zh-CN" altLang="en-US" dirty="0" smtClean="0"/>
              <a:t>中，创建方法</a:t>
            </a:r>
            <a:endParaRPr lang="en-US" altLang="zh-CN" dirty="0" smtClean="0"/>
          </a:p>
          <a:p>
            <a:pPr lvl="1">
              <a:buNone/>
              <a:defRPr/>
            </a:pPr>
            <a:r>
              <a:rPr lang="en-US" dirty="0" smtClean="0"/>
              <a:t>   praise()</a:t>
            </a:r>
            <a:r>
              <a:rPr lang="zh-CN" altLang="en-US" dirty="0" smtClean="0"/>
              <a:t>，输出全部订单信息</a:t>
            </a:r>
          </a:p>
          <a:p>
            <a:pPr lvl="1">
              <a:defRPr/>
            </a:pPr>
            <a:r>
              <a:rPr lang="zh-CN" altLang="en-US" dirty="0" smtClean="0"/>
              <a:t>接收要点赞的菜品序号</a:t>
            </a:r>
          </a:p>
          <a:p>
            <a:pPr lvl="1">
              <a:defRPr/>
            </a:pPr>
            <a:r>
              <a:rPr lang="zh-CN" altLang="en-US" dirty="0" smtClean="0"/>
              <a:t>为对应菜品的点赞数加</a:t>
            </a:r>
            <a:r>
              <a:rPr lang="en-US" altLang="zh-CN" dirty="0" smtClean="0"/>
              <a:t>1</a:t>
            </a:r>
          </a:p>
          <a:p>
            <a:pPr>
              <a:defRPr/>
            </a:pPr>
            <a:endParaRPr lang="zh-CN" altLang="en-US" dirty="0" smtClean="0"/>
          </a:p>
          <a:p>
            <a:pPr>
              <a:defRPr/>
            </a:pPr>
            <a:endParaRPr lang="zh-CN" altLang="en-US" dirty="0" smtClean="0"/>
          </a:p>
        </p:txBody>
      </p:sp>
      <p:grpSp>
        <p:nvGrpSpPr>
          <p:cNvPr id="2" name="组合 12"/>
          <p:cNvGrpSpPr>
            <a:grpSpLocks/>
          </p:cNvGrpSpPr>
          <p:nvPr/>
        </p:nvGrpSpPr>
        <p:grpSpPr bwMode="auto">
          <a:xfrm>
            <a:off x="104775" y="857250"/>
            <a:ext cx="1109663" cy="500063"/>
            <a:chOff x="6072198" y="1142984"/>
            <a:chExt cx="1109759" cy="500066"/>
          </a:xfrm>
        </p:grpSpPr>
        <p:pic>
          <p:nvPicPr>
            <p:cNvPr id="36878" name="Picture 13" descr="C:\Users\meng.zhang\Desktop\ACCP7.0模版图标规范\ge_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指导</a:t>
              </a:r>
            </a:p>
          </p:txBody>
        </p:sp>
      </p:grpSp>
      <p:pic>
        <p:nvPicPr>
          <p:cNvPr id="2051" name="Picture 3"/>
          <p:cNvPicPr>
            <a:picLocks noChangeAspect="1" noChangeArrowheads="1"/>
          </p:cNvPicPr>
          <p:nvPr/>
        </p:nvPicPr>
        <p:blipFill>
          <a:blip r:embed="rId4"/>
          <a:srcRect/>
          <a:stretch>
            <a:fillRect/>
          </a:stretch>
        </p:blipFill>
        <p:spPr bwMode="auto">
          <a:xfrm>
            <a:off x="6000760" y="2285992"/>
            <a:ext cx="2617210" cy="3654445"/>
          </a:xfrm>
          <a:prstGeom prst="rect">
            <a:avLst/>
          </a:prstGeom>
          <a:noFill/>
          <a:ln w="9525">
            <a:noFill/>
            <a:miter lim="800000"/>
            <a:headEnd/>
            <a:tailEnd/>
          </a:ln>
          <a:effectLst/>
        </p:spPr>
      </p:pic>
      <p:sp>
        <p:nvSpPr>
          <p:cNvPr id="487430" name="Rectangle 6"/>
          <p:cNvSpPr>
            <a:spLocks noChangeArrowheads="1"/>
          </p:cNvSpPr>
          <p:nvPr/>
        </p:nvSpPr>
        <p:spPr bwMode="auto">
          <a:xfrm>
            <a:off x="6008698" y="4189418"/>
            <a:ext cx="2571768" cy="142876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 name="组合 12"/>
          <p:cNvGrpSpPr/>
          <p:nvPr/>
        </p:nvGrpSpPr>
        <p:grpSpPr>
          <a:xfrm>
            <a:off x="1852699" y="5593665"/>
            <a:ext cx="3622271" cy="578535"/>
            <a:chOff x="2514599" y="5042946"/>
            <a:chExt cx="3622271" cy="578535"/>
          </a:xfrm>
        </p:grpSpPr>
        <p:sp>
          <p:nvSpPr>
            <p:cNvPr id="14" name="圆角矩形 13"/>
            <p:cNvSpPr/>
            <p:nvPr/>
          </p:nvSpPr>
          <p:spPr>
            <a:xfrm>
              <a:off x="2514599" y="5098419"/>
              <a:ext cx="3622271"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6"/>
            <p:cNvSpPr txBox="1"/>
            <p:nvPr/>
          </p:nvSpPr>
          <p:spPr>
            <a:xfrm>
              <a:off x="3635292" y="5147548"/>
              <a:ext cx="208582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完成时间：</a:t>
              </a:r>
              <a:r>
                <a:rPr lang="en-US" altLang="zh-CN" b="1" dirty="0" smtClean="0">
                  <a:solidFill>
                    <a:schemeClr val="bg1"/>
                  </a:solidFill>
                  <a:latin typeface="微软雅黑" panose="020B0503020204020204" pitchFamily="34" charset="-122"/>
                  <a:ea typeface="微软雅黑" panose="020B0503020204020204" pitchFamily="34" charset="-122"/>
                </a:rPr>
                <a:t>25</a:t>
              </a:r>
              <a:r>
                <a:rPr lang="zh-CN" altLang="en-US" b="1" dirty="0" smtClean="0">
                  <a:solidFill>
                    <a:schemeClr val="bg1"/>
                  </a:solidFill>
                  <a:latin typeface="微软雅黑" panose="020B0503020204020204" pitchFamily="34" charset="-122"/>
                  <a:ea typeface="微软雅黑" panose="020B0503020204020204" pitchFamily="34" charset="-122"/>
                </a:rPr>
                <a:t>分钟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03" y="5147548"/>
              <a:ext cx="374597" cy="374597"/>
            </a:xfrm>
            <a:prstGeom prst="rect">
              <a:avLst/>
            </a:prstGeom>
          </p:spPr>
        </p:pic>
      </p:grpSp>
      <p:sp>
        <p:nvSpPr>
          <p:cNvPr id="22" name="灯片编号占位符 21"/>
          <p:cNvSpPr>
            <a:spLocks noGrp="1"/>
          </p:cNvSpPr>
          <p:nvPr>
            <p:ph type="sldNum" sz="quarter" idx="12"/>
          </p:nvPr>
        </p:nvSpPr>
        <p:spPr/>
        <p:txBody>
          <a:bodyPr/>
          <a:lstStyle/>
          <a:p>
            <a:fld id="{D16C15AB-C4F3-436F-909E-E9D6F9295829}" type="slidenum">
              <a:rPr lang="zh-CN" altLang="en-US" smtClean="0"/>
              <a:pPr/>
              <a:t>29</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7430"/>
                                        </p:tgtEl>
                                        <p:attrNameLst>
                                          <p:attrName>style.visibility</p:attrName>
                                        </p:attrNameLst>
                                      </p:cBhvr>
                                      <p:to>
                                        <p:strVal val="visible"/>
                                      </p:to>
                                    </p:set>
                                    <p:animEffect transition="in" filter="checkerboard(across)">
                                      <p:cBhvr>
                                        <p:cTn id="7" dur="500"/>
                                        <p:tgtEl>
                                          <p:spTgt spid="48743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defRPr/>
            </a:pPr>
            <a:r>
              <a:rPr smtClean="0"/>
              <a:t>训练的技能点</a:t>
            </a:r>
            <a:endParaRPr dirty="0" smtClean="0"/>
          </a:p>
        </p:txBody>
      </p:sp>
      <p:sp>
        <p:nvSpPr>
          <p:cNvPr id="4099" name="Rectangle 3"/>
          <p:cNvSpPr>
            <a:spLocks noGrp="1" noChangeArrowheads="1"/>
          </p:cNvSpPr>
          <p:nvPr>
            <p:ph idx="1"/>
          </p:nvPr>
        </p:nvSpPr>
        <p:spPr/>
        <p:txBody>
          <a:bodyPr/>
          <a:lstStyle/>
          <a:p>
            <a:pPr>
              <a:defRPr/>
            </a:pPr>
            <a:r>
              <a:rPr lang="zh-CN" altLang="en-US" dirty="0" smtClean="0"/>
              <a:t>能理解程序基本概念 </a:t>
            </a:r>
            <a:r>
              <a:rPr lang="en-US" altLang="zh-CN" dirty="0" smtClean="0"/>
              <a:t>– </a:t>
            </a:r>
            <a:r>
              <a:rPr lang="zh-CN" altLang="en-US" dirty="0" smtClean="0"/>
              <a:t>程序、变量、数据类型</a:t>
            </a:r>
          </a:p>
          <a:p>
            <a:pPr>
              <a:defRPr/>
            </a:pPr>
            <a:r>
              <a:rPr lang="zh-CN" altLang="en-US" dirty="0" smtClean="0"/>
              <a:t>会使用顺序、选择、循环、跳转语句编写程序</a:t>
            </a:r>
          </a:p>
          <a:p>
            <a:pPr>
              <a:defRPr/>
            </a:pPr>
            <a:r>
              <a:rPr lang="zh-CN" altLang="en-US" dirty="0" smtClean="0"/>
              <a:t>会使用数组</a:t>
            </a:r>
          </a:p>
          <a:p>
            <a:pPr>
              <a:defRPr/>
            </a:pPr>
            <a:r>
              <a:rPr lang="zh-CN" altLang="en-US" dirty="0" smtClean="0"/>
              <a:t>会使用方法</a:t>
            </a:r>
          </a:p>
          <a:p>
            <a:pPr>
              <a:defRPr/>
            </a:pPr>
            <a:r>
              <a:rPr lang="zh-CN" altLang="en-US" dirty="0" smtClean="0"/>
              <a:t>会定义类、创建和使用对象</a:t>
            </a:r>
            <a:endParaRPr lang="en-US" altLang="zh-CN" dirty="0" smtClean="0"/>
          </a:p>
          <a:p>
            <a:pPr>
              <a:defRPr/>
            </a:pPr>
            <a:r>
              <a:rPr lang="zh-CN" altLang="en-US" dirty="0" smtClean="0"/>
              <a:t>会操作字符串</a:t>
            </a:r>
            <a:endParaRPr lang="en-US" altLang="zh-CN" dirty="0" smtClean="0"/>
          </a:p>
          <a:p>
            <a:pPr>
              <a:defRPr/>
            </a:pPr>
            <a:r>
              <a:rPr lang="zh-CN" altLang="en-US" dirty="0" smtClean="0"/>
              <a:t>掌握调试技巧</a:t>
            </a:r>
          </a:p>
        </p:txBody>
      </p:sp>
      <p:pic>
        <p:nvPicPr>
          <p:cNvPr id="4"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057390"/>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meng.zhang\Desktop\ACCP7.0模版图标规范\啊-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3208962"/>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575550"/>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3635682"/>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meng.zhang\Desktop\ACCP7.0模版图标规范\啊-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195502"/>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灯片编号占位符 10"/>
          <p:cNvSpPr>
            <a:spLocks noGrp="1"/>
          </p:cNvSpPr>
          <p:nvPr>
            <p:ph type="sldNum" sz="quarter" idx="12"/>
          </p:nvPr>
        </p:nvSpPr>
        <p:spPr/>
        <p:txBody>
          <a:bodyPr/>
          <a:lstStyle/>
          <a:p>
            <a:fld id="{D16C15AB-C4F3-436F-909E-E9D6F9295829}" type="slidenum">
              <a:rPr lang="zh-CN" altLang="en-US" smtClean="0"/>
              <a:pPr/>
              <a:t>3</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defRPr/>
            </a:pPr>
            <a:r>
              <a:rPr dirty="0" smtClean="0"/>
              <a:t>用例</a:t>
            </a:r>
            <a:r>
              <a:rPr lang="en-US" altLang="zh-CN" dirty="0" smtClean="0"/>
              <a:t>7</a:t>
            </a:r>
            <a:r>
              <a:rPr dirty="0" smtClean="0"/>
              <a:t>：实现我要点赞功能</a:t>
            </a:r>
            <a:r>
              <a:rPr lang="en-US" altLang="zh-CN" dirty="0" smtClean="0"/>
              <a:t>2-2</a:t>
            </a:r>
            <a:endParaRPr dirty="0" smtClean="0"/>
          </a:p>
        </p:txBody>
      </p:sp>
      <p:sp>
        <p:nvSpPr>
          <p:cNvPr id="26627" name="Rectangle 3"/>
          <p:cNvSpPr>
            <a:spLocks noGrp="1" noChangeArrowheads="1"/>
          </p:cNvSpPr>
          <p:nvPr>
            <p:ph idx="1"/>
          </p:nvPr>
        </p:nvSpPr>
        <p:spPr/>
        <p:txBody>
          <a:bodyPr/>
          <a:lstStyle/>
          <a:p>
            <a:pPr>
              <a:defRPr/>
            </a:pPr>
            <a:r>
              <a:rPr lang="zh-CN" altLang="en-US" dirty="0" smtClean="0"/>
              <a:t>功能测试</a:t>
            </a:r>
          </a:p>
          <a:p>
            <a:pPr lvl="1">
              <a:defRPr/>
            </a:pPr>
            <a:r>
              <a:rPr lang="zh-CN" altLang="en-US" dirty="0" smtClean="0"/>
              <a:t>正确为指定的菜品点赞</a:t>
            </a:r>
            <a:endParaRPr lang="en-US" altLang="zh-CN" dirty="0" smtClean="0"/>
          </a:p>
          <a:p>
            <a:pPr lvl="1">
              <a:defRPr/>
            </a:pPr>
            <a:r>
              <a:rPr lang="zh-CN" altLang="en-US" dirty="0" smtClean="0"/>
              <a:t>如果输入菜品序号不在范围内，给出相应提示</a:t>
            </a:r>
          </a:p>
          <a:p>
            <a:pPr>
              <a:defRPr/>
            </a:pPr>
            <a:r>
              <a:rPr lang="zh-CN" altLang="en-US" dirty="0" smtClean="0"/>
              <a:t>要求</a:t>
            </a:r>
            <a:endParaRPr lang="en-US" altLang="zh-CN" dirty="0" smtClean="0"/>
          </a:p>
          <a:p>
            <a:pPr lvl="1">
              <a:defRPr/>
            </a:pPr>
            <a:r>
              <a:rPr lang="zh-CN" altLang="en-US" dirty="0" smtClean="0"/>
              <a:t>互相验证完成的程序功能</a:t>
            </a:r>
          </a:p>
          <a:p>
            <a:pPr lvl="1">
              <a:defRPr/>
            </a:pPr>
            <a:r>
              <a:rPr lang="zh-CN" altLang="en-US" dirty="0" smtClean="0"/>
              <a:t>小组长检查本组完成情况</a:t>
            </a:r>
          </a:p>
          <a:p>
            <a:pPr lvl="1">
              <a:defRPr/>
            </a:pPr>
            <a:endParaRPr lang="zh-CN" altLang="en-US" dirty="0" smtClean="0"/>
          </a:p>
        </p:txBody>
      </p:sp>
      <p:grpSp>
        <p:nvGrpSpPr>
          <p:cNvPr id="2" name="组合 29"/>
          <p:cNvGrpSpPr>
            <a:grpSpLocks/>
          </p:cNvGrpSpPr>
          <p:nvPr/>
        </p:nvGrpSpPr>
        <p:grpSpPr bwMode="auto">
          <a:xfrm>
            <a:off x="1857375" y="4244975"/>
            <a:ext cx="5929313" cy="2058988"/>
            <a:chOff x="1857356" y="3214688"/>
            <a:chExt cx="5929353" cy="2058988"/>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功能测试</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6" name="灯片编号占位符 25"/>
          <p:cNvSpPr>
            <a:spLocks noGrp="1"/>
          </p:cNvSpPr>
          <p:nvPr>
            <p:ph type="sldNum" sz="quarter" idx="12"/>
          </p:nvPr>
        </p:nvSpPr>
        <p:spPr/>
        <p:txBody>
          <a:bodyPr/>
          <a:lstStyle/>
          <a:p>
            <a:fld id="{D16C15AB-C4F3-436F-909E-E9D6F9295829}" type="slidenum">
              <a:rPr lang="zh-CN" altLang="en-US" smtClean="0"/>
              <a:pPr/>
              <a:t>30</a:t>
            </a:fld>
            <a:r>
              <a:rPr lang="en-US" altLang="zh-CN" smtClean="0"/>
              <a:t>/35</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a:bodyPr>
          <a:lstStyle/>
          <a:p>
            <a:pPr>
              <a:defRPr/>
            </a:pPr>
            <a:r>
              <a:rPr dirty="0" smtClean="0"/>
              <a:t>共性问题集中讲解</a:t>
            </a:r>
          </a:p>
        </p:txBody>
      </p:sp>
      <p:sp>
        <p:nvSpPr>
          <p:cNvPr id="25604" name="内容占位符 2"/>
          <p:cNvSpPr>
            <a:spLocks noGrp="1"/>
          </p:cNvSpPr>
          <p:nvPr>
            <p:ph idx="1"/>
          </p:nvPr>
        </p:nvSpPr>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a:grpSpLocks/>
            </p:cNvGrpSpPr>
            <p:nvPr/>
          </p:nvGrpSpPr>
          <p:grpSpPr bwMode="auto">
            <a:xfrm>
              <a:off x="1923997" y="3214688"/>
              <a:ext cx="5862712" cy="2058988"/>
              <a:chOff x="2066281" y="2227264"/>
              <a:chExt cx="5862790" cy="2059017"/>
            </a:xfrm>
          </p:grpSpPr>
          <p:grpSp>
            <p:nvGrpSpPr>
              <p:cNvPr id="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2"/>
          </p:nvPr>
        </p:nvSpPr>
        <p:spPr/>
        <p:txBody>
          <a:bodyPr/>
          <a:lstStyle/>
          <a:p>
            <a:fld id="{D16C15AB-C4F3-436F-909E-E9D6F9295829}" type="slidenum">
              <a:rPr lang="zh-CN" altLang="en-US" smtClean="0"/>
              <a:pPr/>
              <a:t>31</a:t>
            </a:fld>
            <a:r>
              <a:rPr lang="en-US" altLang="zh-CN" smtClean="0"/>
              <a:t>/35</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smtClean="0"/>
              <a:t>项目总结</a:t>
            </a:r>
            <a:endParaRPr dirty="0"/>
          </a:p>
        </p:txBody>
      </p:sp>
      <p:sp>
        <p:nvSpPr>
          <p:cNvPr id="3" name="内容占位符 2"/>
          <p:cNvSpPr>
            <a:spLocks noGrp="1"/>
          </p:cNvSpPr>
          <p:nvPr>
            <p:ph idx="1"/>
          </p:nvPr>
        </p:nvSpPr>
        <p:spPr/>
        <p:txBody>
          <a:bodyPr/>
          <a:lstStyle/>
          <a:p>
            <a:pPr>
              <a:defRPr/>
            </a:pPr>
            <a:r>
              <a:rPr lang="zh-CN" altLang="en-US" smtClean="0"/>
              <a:t>讲解要点</a:t>
            </a:r>
            <a:endParaRPr lang="en-US" altLang="zh-CN" smtClean="0"/>
          </a:p>
          <a:p>
            <a:pPr lvl="1">
              <a:defRPr/>
            </a:pPr>
            <a:r>
              <a:rPr lang="zh-CN" altLang="en-US" smtClean="0"/>
              <a:t>完成情况、技能总结、经验分享、项目收获</a:t>
            </a:r>
            <a:endParaRPr lang="en-US" altLang="zh-CN" smtClean="0"/>
          </a:p>
          <a:p>
            <a:pPr>
              <a:defRPr/>
            </a:pPr>
            <a:r>
              <a:rPr lang="zh-CN" altLang="en-US" smtClean="0"/>
              <a:t>表达要求</a:t>
            </a:r>
            <a:endParaRPr lang="en-US" altLang="zh-CN" smtClean="0"/>
          </a:p>
          <a:p>
            <a:pPr lvl="1">
              <a:defRPr/>
            </a:pPr>
            <a:r>
              <a:rPr lang="zh-CN" altLang="en-US" smtClean="0"/>
              <a:t>清晰流畅、有条理、重点突出</a:t>
            </a:r>
          </a:p>
          <a:p>
            <a:pPr>
              <a:defRPr/>
            </a:pPr>
            <a:endParaRPr lang="zh-CN" altLang="en-US" dirty="0"/>
          </a:p>
        </p:txBody>
      </p:sp>
      <p:grpSp>
        <p:nvGrpSpPr>
          <p:cNvPr id="4" name="组合 9"/>
          <p:cNvGrpSpPr>
            <a:grpSpLocks/>
          </p:cNvGrpSpPr>
          <p:nvPr/>
        </p:nvGrpSpPr>
        <p:grpSpPr bwMode="auto">
          <a:xfrm>
            <a:off x="119063" y="857250"/>
            <a:ext cx="1503362" cy="428625"/>
            <a:chOff x="857224" y="5105541"/>
            <a:chExt cx="1502753" cy="428628"/>
          </a:xfrm>
        </p:grpSpPr>
        <p:pic>
          <p:nvPicPr>
            <p:cNvPr id="41990" name="Picture 2" descr="C:\Users\meng.zhang\Desktop\ACCP7.0模版图标规范\doc_l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5105541"/>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42858" y="5119829"/>
              <a:ext cx="1217119" cy="40005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作品展示</a:t>
              </a:r>
            </a:p>
          </p:txBody>
        </p:sp>
      </p:grpSp>
      <p:sp>
        <p:nvSpPr>
          <p:cNvPr id="9" name="灯片编号占位符 8"/>
          <p:cNvSpPr>
            <a:spLocks noGrp="1"/>
          </p:cNvSpPr>
          <p:nvPr>
            <p:ph type="sldNum" sz="quarter" idx="12"/>
          </p:nvPr>
        </p:nvSpPr>
        <p:spPr/>
        <p:txBody>
          <a:bodyPr/>
          <a:lstStyle/>
          <a:p>
            <a:fld id="{D16C15AB-C4F3-436F-909E-E9D6F9295829}" type="slidenum">
              <a:rPr lang="zh-CN" altLang="en-US" smtClean="0"/>
              <a:pPr/>
              <a:t>32</a:t>
            </a:fld>
            <a:r>
              <a:rPr lang="en-US" altLang="zh-CN" smtClean="0"/>
              <a:t>/35</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a:defRPr/>
            </a:pPr>
            <a:r>
              <a:rPr lang="zh-CN" altLang="en-US" dirty="0" smtClean="0"/>
              <a:t>本章</a:t>
            </a:r>
            <a:r>
              <a:rPr dirty="0" smtClean="0"/>
              <a:t>总结</a:t>
            </a:r>
          </a:p>
        </p:txBody>
      </p:sp>
      <p:sp>
        <p:nvSpPr>
          <p:cNvPr id="44036" name="TextBox 4"/>
          <p:cNvSpPr txBox="1">
            <a:spLocks noChangeArrowheads="1"/>
          </p:cNvSpPr>
          <p:nvPr/>
        </p:nvSpPr>
        <p:spPr bwMode="auto">
          <a:xfrm>
            <a:off x="2754422" y="2463811"/>
            <a:ext cx="50149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smtClean="0">
                <a:ea typeface="微软雅黑" pitchFamily="34" charset="-122"/>
                <a:cs typeface="Arial" charset="0"/>
              </a:rPr>
              <a:t>主要技能点</a:t>
            </a:r>
            <a:endParaRPr lang="en-US" altLang="zh-CN" sz="2000"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endParaRPr lang="en-US" altLang="zh-CN" b="1" dirty="0" smtClean="0">
              <a:ea typeface="微软雅黑" pitchFamily="34" charset="-122"/>
              <a:cs typeface="Arial" charset="0"/>
            </a:endParaRPr>
          </a:p>
          <a:p>
            <a:pPr eaLnBrk="1" hangingPunct="1"/>
            <a:r>
              <a:rPr lang="zh-CN" altLang="en-US" sz="2000" b="1" dirty="0" smtClean="0">
                <a:ea typeface="微软雅黑" pitchFamily="34" charset="-122"/>
                <a:cs typeface="Arial" charset="0"/>
              </a:rPr>
              <a:t>项目流程</a:t>
            </a:r>
            <a:endParaRPr lang="en-US" altLang="zh-CN" sz="2000" b="1" dirty="0" smtClean="0">
              <a:ea typeface="微软雅黑" pitchFamily="34" charset="-122"/>
              <a:cs typeface="Arial" charset="0"/>
            </a:endParaRPr>
          </a:p>
          <a:p>
            <a:pPr eaLnBrk="1" hangingPunct="1"/>
            <a:endParaRPr lang="zh-CN" altLang="en-US" sz="2000" dirty="0">
              <a:ea typeface="微软雅黑" pitchFamily="34" charset="-122"/>
              <a:cs typeface="Arial" charset="0"/>
            </a:endParaRPr>
          </a:p>
        </p:txBody>
      </p:sp>
      <p:sp>
        <p:nvSpPr>
          <p:cNvPr id="44037" name="AutoShape 3"/>
          <p:cNvSpPr>
            <a:spLocks/>
          </p:cNvSpPr>
          <p:nvPr/>
        </p:nvSpPr>
        <p:spPr bwMode="auto">
          <a:xfrm>
            <a:off x="5326190" y="3286124"/>
            <a:ext cx="214314" cy="1357322"/>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44038" name="TextBox 11"/>
          <p:cNvSpPr txBox="1">
            <a:spLocks noChangeArrowheads="1"/>
          </p:cNvSpPr>
          <p:nvPr/>
        </p:nvSpPr>
        <p:spPr bwMode="auto">
          <a:xfrm>
            <a:off x="4540372" y="1859340"/>
            <a:ext cx="3770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dirty="0" smtClean="0">
                <a:ea typeface="微软雅黑" pitchFamily="34" charset="-122"/>
                <a:cs typeface="Arial" charset="0"/>
              </a:rPr>
              <a:t>顺序结构</a:t>
            </a:r>
            <a:endParaRPr lang="en-US" altLang="zh-CN" sz="1600" b="1" dirty="0" smtClean="0">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选择结构</a:t>
            </a:r>
          </a:p>
          <a:p>
            <a:pPr eaLnBrk="1" hangingPunct="1"/>
            <a:r>
              <a:rPr lang="zh-CN" altLang="en-US" sz="1600" b="1" dirty="0" smtClean="0">
                <a:solidFill>
                  <a:srgbClr val="FF0000"/>
                </a:solidFill>
                <a:ea typeface="微软雅黑" pitchFamily="34" charset="-122"/>
                <a:cs typeface="Arial" charset="0"/>
              </a:rPr>
              <a:t>循环结构</a:t>
            </a:r>
          </a:p>
          <a:p>
            <a:pPr eaLnBrk="1" hangingPunct="1"/>
            <a:r>
              <a:rPr lang="zh-CN" altLang="en-US" sz="1600" b="1" dirty="0" smtClean="0">
                <a:ea typeface="微软雅黑" pitchFamily="34" charset="-122"/>
                <a:cs typeface="Arial" charset="0"/>
              </a:rPr>
              <a:t>数组</a:t>
            </a:r>
          </a:p>
          <a:p>
            <a:pPr eaLnBrk="1" hangingPunct="1"/>
            <a:r>
              <a:rPr lang="zh-CN" altLang="en-US" sz="1600" b="1" dirty="0" smtClean="0">
                <a:solidFill>
                  <a:srgbClr val="FF0000"/>
                </a:solidFill>
                <a:ea typeface="微软雅黑" pitchFamily="34" charset="-122"/>
                <a:cs typeface="Arial" charset="0"/>
              </a:rPr>
              <a:t>类和对象</a:t>
            </a:r>
          </a:p>
          <a:p>
            <a:pPr eaLnBrk="1" hangingPunct="1"/>
            <a:r>
              <a:rPr lang="zh-CN" altLang="en-US" sz="1600" b="1" dirty="0" smtClean="0">
                <a:solidFill>
                  <a:srgbClr val="FF0000"/>
                </a:solidFill>
                <a:ea typeface="微软雅黑" pitchFamily="34" charset="-122"/>
                <a:cs typeface="Arial" charset="0"/>
              </a:rPr>
              <a:t>方法</a:t>
            </a:r>
            <a:endParaRPr lang="zh-CN" altLang="en-US" sz="1600" b="1" dirty="0">
              <a:solidFill>
                <a:srgbClr val="FF0000"/>
              </a:solidFill>
              <a:ea typeface="微软雅黑" pitchFamily="34" charset="-122"/>
              <a:cs typeface="Arial" charset="0"/>
            </a:endParaRPr>
          </a:p>
        </p:txBody>
      </p:sp>
      <p:sp>
        <p:nvSpPr>
          <p:cNvPr id="44039" name="TextBox 12"/>
          <p:cNvSpPr txBox="1">
            <a:spLocks noChangeArrowheads="1"/>
          </p:cNvSpPr>
          <p:nvPr/>
        </p:nvSpPr>
        <p:spPr bwMode="auto">
          <a:xfrm>
            <a:off x="5540504" y="3143248"/>
            <a:ext cx="20272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dirty="0" smtClean="0">
                <a:solidFill>
                  <a:srgbClr val="FF0000"/>
                </a:solidFill>
                <a:ea typeface="微软雅黑" pitchFamily="34" charset="-122"/>
                <a:cs typeface="Arial" charset="0"/>
              </a:rPr>
              <a:t>需求</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设计</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开发</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测试</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ea typeface="微软雅黑" pitchFamily="34" charset="-122"/>
                <a:cs typeface="Arial" charset="0"/>
              </a:rPr>
              <a:t>部署</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用户培训</a:t>
            </a:r>
            <a:endParaRPr lang="en-US" altLang="zh-CN" sz="1600" b="1" dirty="0" smtClean="0">
              <a:ea typeface="微软雅黑" pitchFamily="34" charset="-122"/>
              <a:cs typeface="Arial" charset="0"/>
            </a:endParaRPr>
          </a:p>
        </p:txBody>
      </p:sp>
      <p:sp>
        <p:nvSpPr>
          <p:cNvPr id="44040" name="AutoShape 3"/>
          <p:cNvSpPr>
            <a:spLocks/>
          </p:cNvSpPr>
          <p:nvPr/>
        </p:nvSpPr>
        <p:spPr bwMode="auto">
          <a:xfrm>
            <a:off x="4326058" y="1960556"/>
            <a:ext cx="214314" cy="1325568"/>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44041" name="TextBox 15"/>
          <p:cNvSpPr txBox="1">
            <a:spLocks noChangeArrowheads="1"/>
          </p:cNvSpPr>
          <p:nvPr/>
        </p:nvSpPr>
        <p:spPr bwMode="auto">
          <a:xfrm>
            <a:off x="682752" y="3544898"/>
            <a:ext cx="181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000" b="1" dirty="0" smtClean="0">
                <a:ea typeface="微软雅黑" pitchFamily="34" charset="-122"/>
                <a:cs typeface="Arial" charset="0"/>
              </a:rPr>
              <a:t>Java</a:t>
            </a:r>
            <a:r>
              <a:rPr lang="zh-CN" altLang="en-US" sz="2000" b="1" dirty="0" smtClean="0">
                <a:ea typeface="微软雅黑" pitchFamily="34" charset="-122"/>
                <a:cs typeface="Arial" charset="0"/>
              </a:rPr>
              <a:t>程序逻辑</a:t>
            </a:r>
            <a:endParaRPr lang="en-US" altLang="zh-CN" sz="2000" b="1" dirty="0" smtClean="0">
              <a:ea typeface="微软雅黑" pitchFamily="34" charset="-122"/>
              <a:cs typeface="Arial" charset="0"/>
            </a:endParaRPr>
          </a:p>
        </p:txBody>
      </p:sp>
      <p:sp>
        <p:nvSpPr>
          <p:cNvPr id="44042" name="AutoShape 3"/>
          <p:cNvSpPr>
            <a:spLocks/>
          </p:cNvSpPr>
          <p:nvPr/>
        </p:nvSpPr>
        <p:spPr bwMode="auto">
          <a:xfrm>
            <a:off x="2519490" y="2581286"/>
            <a:ext cx="234932" cy="2133598"/>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1"/>
          <p:cNvSpPr txBox="1">
            <a:spLocks noChangeArrowheads="1"/>
          </p:cNvSpPr>
          <p:nvPr/>
        </p:nvSpPr>
        <p:spPr bwMode="auto">
          <a:xfrm>
            <a:off x="4326058" y="3827696"/>
            <a:ext cx="3770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dirty="0" smtClean="0">
                <a:ea typeface="微软雅黑" pitchFamily="34" charset="-122"/>
                <a:cs typeface="Arial" charset="0"/>
              </a:rPr>
              <a:t>开发流程</a:t>
            </a:r>
            <a:endParaRPr lang="en-US" altLang="zh-CN" sz="1600" b="1" dirty="0" smtClean="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设计：</a:t>
            </a:r>
            <a:r>
              <a:rPr lang="zh-CN" altLang="en-US" sz="1600" b="1" dirty="0" smtClean="0">
                <a:solidFill>
                  <a:srgbClr val="FF0000"/>
                </a:solidFill>
                <a:ea typeface="微软雅黑" pitchFamily="34" charset="-122"/>
                <a:cs typeface="Arial" charset="0"/>
              </a:rPr>
              <a:t>技术框架设计、交互设计</a:t>
            </a:r>
            <a:endParaRPr lang="zh-CN" altLang="en-US" sz="1600" b="1" dirty="0">
              <a:solidFill>
                <a:srgbClr val="FF0000"/>
              </a:solidFill>
              <a:ea typeface="微软雅黑" pitchFamily="34" charset="-122"/>
              <a:cs typeface="Arial" charset="0"/>
            </a:endParaRPr>
          </a:p>
        </p:txBody>
      </p:sp>
      <p:sp>
        <p:nvSpPr>
          <p:cNvPr id="14" name="AutoShape 3"/>
          <p:cNvSpPr>
            <a:spLocks/>
          </p:cNvSpPr>
          <p:nvPr/>
        </p:nvSpPr>
        <p:spPr bwMode="auto">
          <a:xfrm>
            <a:off x="4108571" y="4000504"/>
            <a:ext cx="217487" cy="1303342"/>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灯片编号占位符 15"/>
          <p:cNvSpPr>
            <a:spLocks noGrp="1"/>
          </p:cNvSpPr>
          <p:nvPr>
            <p:ph type="sldNum" sz="quarter" idx="12"/>
          </p:nvPr>
        </p:nvSpPr>
        <p:spPr/>
        <p:txBody>
          <a:bodyPr/>
          <a:lstStyle/>
          <a:p>
            <a:fld id="{D16C15AB-C4F3-436F-909E-E9D6F9295829}" type="slidenum">
              <a:rPr lang="zh-CN" altLang="en-US" smtClean="0"/>
              <a:pPr/>
              <a:t>33</a:t>
            </a:fld>
            <a:r>
              <a:rPr lang="en-US" altLang="zh-CN" smtClean="0"/>
              <a:t>/35</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24" y="285750"/>
            <a:ext cx="963589" cy="523875"/>
          </a:xfrm>
        </p:spPr>
        <p:txBody>
          <a:bodyPr/>
          <a:lstStyle/>
          <a:p>
            <a:pPr>
              <a:defRPr/>
            </a:pPr>
            <a:r>
              <a:rPr smtClean="0"/>
              <a:t>作业</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课后作业</a:t>
            </a:r>
            <a:endParaRPr lang="en-US" dirty="0" smtClean="0"/>
          </a:p>
          <a:p>
            <a:pPr lvl="1">
              <a:defRPr/>
            </a:pPr>
            <a:r>
              <a:rPr lang="zh-CN" altLang="en-US" dirty="0" smtClean="0">
                <a:solidFill>
                  <a:srgbClr val="FF0000"/>
                </a:solidFill>
              </a:rPr>
              <a:t>教师备课时根据班级情况在此添加内容，应区分必做、选做内容，以满足不同层次学生的需求</a:t>
            </a:r>
            <a:endParaRPr lang="en-US" altLang="zh-CN" dirty="0" smtClean="0">
              <a:solidFill>
                <a:srgbClr val="FF0000"/>
              </a:solidFill>
            </a:endParaRPr>
          </a:p>
          <a:p>
            <a:pPr lvl="1">
              <a:defRPr/>
            </a:pPr>
            <a:endParaRPr lang="zh-CN" altLang="en-US" dirty="0" smtClean="0"/>
          </a:p>
          <a:p>
            <a:pPr>
              <a:defRPr/>
            </a:pPr>
            <a:r>
              <a:rPr lang="zh-CN" altLang="en-US" dirty="0" smtClean="0"/>
              <a:t>预习作业</a:t>
            </a:r>
            <a:endParaRPr lang="en-US" altLang="zh-CN" dirty="0" smtClean="0"/>
          </a:p>
          <a:p>
            <a:pPr lvl="1">
              <a:defRPr/>
            </a:pPr>
            <a:r>
              <a:rPr lang="zh-CN" altLang="en-US" dirty="0" smtClean="0"/>
              <a:t>预习目标</a:t>
            </a:r>
            <a:endParaRPr lang="en-US" altLang="zh-CN" dirty="0" smtClean="0"/>
          </a:p>
          <a:p>
            <a:pPr lvl="2"/>
            <a:r>
              <a:rPr lang="zh-CN" altLang="en-US" dirty="0" smtClean="0"/>
              <a:t>了解</a:t>
            </a:r>
            <a:r>
              <a:rPr lang="en-US" altLang="zh-CN" dirty="0" smtClean="0"/>
              <a:t>HTML5</a:t>
            </a:r>
            <a:r>
              <a:rPr lang="zh-CN" altLang="en-US" dirty="0" smtClean="0"/>
              <a:t>的基本结构</a:t>
            </a:r>
          </a:p>
          <a:p>
            <a:pPr lvl="2"/>
            <a:r>
              <a:rPr lang="zh-CN" altLang="en-US" dirty="0" smtClean="0"/>
              <a:t>了解文本相关标签的使用</a:t>
            </a:r>
          </a:p>
          <a:p>
            <a:pPr lvl="2"/>
            <a:r>
              <a:rPr lang="zh-CN" altLang="en-US" dirty="0" smtClean="0"/>
              <a:t>了解图像相关标签的组成</a:t>
            </a:r>
          </a:p>
          <a:p>
            <a:pPr lvl="2"/>
            <a:r>
              <a:rPr lang="zh-CN" altLang="en-US" dirty="0" smtClean="0"/>
              <a:t>了解</a:t>
            </a:r>
            <a:r>
              <a:rPr lang="en-US" altLang="zh-CN" dirty="0" smtClean="0"/>
              <a:t>&lt;a&gt;</a:t>
            </a:r>
            <a:r>
              <a:rPr lang="zh-CN" altLang="en-US" dirty="0" smtClean="0"/>
              <a:t>标签的作用</a:t>
            </a:r>
            <a:endParaRPr lang="en-US" altLang="zh-CN" dirty="0" smtClean="0"/>
          </a:p>
          <a:p>
            <a:pPr lvl="1">
              <a:defRPr/>
            </a:pPr>
            <a:r>
              <a:rPr lang="zh-CN" altLang="en-US" dirty="0" smtClean="0"/>
              <a:t>预习</a:t>
            </a:r>
            <a:r>
              <a:rPr lang="en-US" altLang="zh-CN" dirty="0" smtClean="0"/>
              <a:t>《</a:t>
            </a:r>
            <a:r>
              <a:rPr lang="zh-CN" altLang="en-US" dirty="0" smtClean="0"/>
              <a:t>使用</a:t>
            </a:r>
            <a:r>
              <a:rPr lang="en-US" altLang="zh-CN" dirty="0" smtClean="0"/>
              <a:t>HTML</a:t>
            </a:r>
            <a:r>
              <a:rPr lang="zh-CN" altLang="en-US" dirty="0" smtClean="0"/>
              <a:t>语言和</a:t>
            </a:r>
            <a:r>
              <a:rPr lang="en-US" altLang="zh-CN" dirty="0" smtClean="0"/>
              <a:t>CSS</a:t>
            </a:r>
            <a:r>
              <a:rPr lang="zh-CN" altLang="en-US" dirty="0" smtClean="0"/>
              <a:t>开发商业站点</a:t>
            </a:r>
            <a:r>
              <a:rPr lang="en-US" altLang="zh-CN" dirty="0" smtClean="0"/>
              <a:t>》</a:t>
            </a:r>
            <a:r>
              <a:rPr lang="zh-CN" altLang="en-US" dirty="0" smtClean="0"/>
              <a:t>第一章学生用书，完成预习作业</a:t>
            </a:r>
            <a:endParaRPr lang="en-US" altLang="zh-CN" dirty="0" smtClean="0"/>
          </a:p>
          <a:p>
            <a:pPr lvl="1">
              <a:defRPr/>
            </a:pPr>
            <a:endParaRPr lang="en-US" altLang="zh-CN" dirty="0" smtClean="0"/>
          </a:p>
          <a:p>
            <a:pPr>
              <a:defRPr/>
            </a:pPr>
            <a:endParaRPr lang="zh-CN" altLang="en-US" dirty="0"/>
          </a:p>
        </p:txBody>
      </p:sp>
      <p:sp>
        <p:nvSpPr>
          <p:cNvPr id="5" name="灯片编号占位符 4"/>
          <p:cNvSpPr>
            <a:spLocks noGrp="1"/>
          </p:cNvSpPr>
          <p:nvPr>
            <p:ph type="sldNum" sz="quarter" idx="12"/>
          </p:nvPr>
        </p:nvSpPr>
        <p:spPr/>
        <p:txBody>
          <a:bodyPr/>
          <a:lstStyle/>
          <a:p>
            <a:fld id="{D16C15AB-C4F3-436F-909E-E9D6F9295829}" type="slidenum">
              <a:rPr lang="zh-CN" altLang="en-US" smtClean="0"/>
              <a:pPr/>
              <a:t>34</a:t>
            </a:fld>
            <a:r>
              <a:rPr lang="en-US" altLang="zh-CN" smtClean="0"/>
              <a:t>/35</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2582304" y="1401420"/>
            <a:ext cx="45688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Clr>
                <a:srgbClr val="D0493F"/>
              </a:buClr>
              <a:buFont typeface="Wingdings" panose="05000000000000000000" pitchFamily="2" charset="2"/>
              <a:buNone/>
            </a:pPr>
            <a:r>
              <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rPr>
              <a:t>海量学习资源等你来拿</a:t>
            </a:r>
            <a:r>
              <a:rPr lang="zh-CN" altLang="en-US" sz="3000" b="1" dirty="0" smtClean="0">
                <a:solidFill>
                  <a:srgbClr val="FFCC00"/>
                </a:solidFill>
                <a:latin typeface="Calibri" panose="020F0502020204030204" charset="0"/>
                <a:ea typeface="微软雅黑" panose="020B0503020204020204" pitchFamily="34" charset="-122"/>
                <a:sym typeface="Arial" panose="020B0604020202020204" pitchFamily="34" charset="0"/>
              </a:rPr>
              <a:t>！</a:t>
            </a:r>
            <a:endParaRPr lang="zh-CN" altLang="en-US" sz="3000" b="1" dirty="0">
              <a:solidFill>
                <a:srgbClr val="FFCC00"/>
              </a:solidFill>
              <a:latin typeface="Calibri" panose="020F0502020204030204" charset="0"/>
              <a:ea typeface="微软雅黑" panose="020B0503020204020204" pitchFamily="34" charset="-122"/>
              <a:sym typeface="Arial" panose="020B0604020202020204" pitchFamily="34" charset="0"/>
            </a:endParaRPr>
          </a:p>
        </p:txBody>
      </p:sp>
      <p:pic>
        <p:nvPicPr>
          <p:cNvPr id="7" name="Picture 2" descr="C:\Users\deping.zhang\Desktop\图片1.png图片1"/>
          <p:cNvPicPr>
            <a:picLocks noChangeAspect="1" noChangeArrowheads="1"/>
          </p:cNvPicPr>
          <p:nvPr/>
        </p:nvPicPr>
        <p:blipFill>
          <a:blip r:embed="rId4"/>
          <a:srcRect/>
          <a:stretch>
            <a:fillRect/>
          </a:stretch>
        </p:blipFill>
        <p:spPr bwMode="auto">
          <a:xfrm>
            <a:off x="5123440" y="2152148"/>
            <a:ext cx="2266950" cy="333375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918920" y="2136590"/>
            <a:ext cx="2266950" cy="3333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微信二维码"/>
          <p:cNvPicPr>
            <a:picLocks noChangeAspect="1"/>
          </p:cNvPicPr>
          <p:nvPr/>
        </p:nvPicPr>
        <p:blipFill>
          <a:blip r:embed="rId5"/>
          <a:stretch>
            <a:fillRect/>
          </a:stretch>
        </p:blipFill>
        <p:spPr>
          <a:xfrm>
            <a:off x="1897336" y="2167706"/>
            <a:ext cx="2266950" cy="3302635"/>
          </a:xfrm>
          <a:prstGeom prst="rect">
            <a:avLst/>
          </a:prstGeom>
        </p:spPr>
      </p:pic>
      <p:sp>
        <p:nvSpPr>
          <p:cNvPr id="10" name="灯片编号占位符 9"/>
          <p:cNvSpPr>
            <a:spLocks noGrp="1"/>
          </p:cNvSpPr>
          <p:nvPr>
            <p:ph type="sldNum" sz="quarter" idx="12"/>
          </p:nvPr>
        </p:nvSpPr>
        <p:spPr/>
        <p:txBody>
          <a:bodyPr/>
          <a:lstStyle/>
          <a:p>
            <a:fld id="{D16C15AB-C4F3-436F-909E-E9D6F9295829}" type="slidenum">
              <a:rPr lang="zh-CN" altLang="en-US" smtClean="0"/>
              <a:pPr/>
              <a:t>35</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smtClean="0"/>
              <a:t>任务描述</a:t>
            </a:r>
          </a:p>
        </p:txBody>
      </p:sp>
      <p:sp>
        <p:nvSpPr>
          <p:cNvPr id="425987" name="Rectangle 3"/>
          <p:cNvSpPr>
            <a:spLocks noGrp="1" noChangeArrowheads="1"/>
          </p:cNvSpPr>
          <p:nvPr>
            <p:ph idx="1"/>
          </p:nvPr>
        </p:nvSpPr>
        <p:spPr/>
        <p:txBody>
          <a:bodyPr/>
          <a:lstStyle/>
          <a:p>
            <a:pPr>
              <a:defRPr/>
            </a:pPr>
            <a:r>
              <a:rPr lang="zh-CN" altLang="en-US" dirty="0" smtClean="0"/>
              <a:t>系统概述</a:t>
            </a:r>
          </a:p>
          <a:p>
            <a:pPr lvl="1">
              <a:defRPr/>
            </a:pPr>
            <a:r>
              <a:rPr lang="zh-CN" altLang="en-US" dirty="0" smtClean="0"/>
              <a:t>“只要动动手指，就能送餐上门”，网上定餐深受现代人青睐，现开发一个网上订餐系统，功能如下</a:t>
            </a:r>
            <a:endParaRPr lang="en-US" altLang="zh-CN" dirty="0" smtClean="0"/>
          </a:p>
          <a:p>
            <a:pPr lvl="2">
              <a:defRPr/>
            </a:pPr>
            <a:r>
              <a:rPr lang="zh-CN" altLang="en-US" dirty="0" smtClean="0"/>
              <a:t>我要订餐</a:t>
            </a:r>
            <a:endParaRPr lang="en-US" altLang="zh-CN" dirty="0" smtClean="0"/>
          </a:p>
          <a:p>
            <a:pPr lvl="2">
              <a:defRPr/>
            </a:pPr>
            <a:r>
              <a:rPr lang="zh-CN" altLang="en-US" dirty="0" smtClean="0"/>
              <a:t>查看餐袋</a:t>
            </a:r>
            <a:endParaRPr lang="en-US" altLang="zh-CN" dirty="0" smtClean="0"/>
          </a:p>
          <a:p>
            <a:pPr lvl="2">
              <a:defRPr/>
            </a:pPr>
            <a:r>
              <a:rPr lang="zh-CN" altLang="en-US" dirty="0" smtClean="0"/>
              <a:t>签收订单</a:t>
            </a:r>
            <a:endParaRPr lang="en-US" altLang="zh-CN" dirty="0" smtClean="0"/>
          </a:p>
          <a:p>
            <a:pPr lvl="2">
              <a:defRPr/>
            </a:pPr>
            <a:r>
              <a:rPr lang="zh-CN" altLang="en-US" dirty="0" smtClean="0"/>
              <a:t>删除订单</a:t>
            </a:r>
            <a:endParaRPr lang="en-US" altLang="zh-CN" dirty="0" smtClean="0"/>
          </a:p>
          <a:p>
            <a:pPr lvl="2">
              <a:defRPr/>
            </a:pPr>
            <a:r>
              <a:rPr lang="zh-CN" altLang="en-US" dirty="0" smtClean="0"/>
              <a:t>我要点赞</a:t>
            </a:r>
            <a:endParaRPr lang="en-US" altLang="zh-CN" dirty="0" smtClean="0"/>
          </a:p>
          <a:p>
            <a:pPr lvl="2">
              <a:defRPr/>
            </a:pPr>
            <a:r>
              <a:rPr lang="zh-CN" altLang="en-US" dirty="0" smtClean="0"/>
              <a:t>退出系统</a:t>
            </a:r>
          </a:p>
          <a:p>
            <a:pPr>
              <a:defRPr/>
            </a:pPr>
            <a:endParaRPr lang="zh-CN" altLang="en-US" dirty="0" smtClean="0"/>
          </a:p>
        </p:txBody>
      </p:sp>
      <p:grpSp>
        <p:nvGrpSpPr>
          <p:cNvPr id="11" name="组合 10"/>
          <p:cNvGrpSpPr/>
          <p:nvPr/>
        </p:nvGrpSpPr>
        <p:grpSpPr>
          <a:xfrm>
            <a:off x="1748908" y="5183554"/>
            <a:ext cx="4583670" cy="578535"/>
            <a:chOff x="2514597" y="3350993"/>
            <a:chExt cx="4125189" cy="578535"/>
          </a:xfrm>
        </p:grpSpPr>
        <p:grpSp>
          <p:nvGrpSpPr>
            <p:cNvPr id="12" name="组合 20"/>
            <p:cNvGrpSpPr/>
            <p:nvPr/>
          </p:nvGrpSpPr>
          <p:grpSpPr>
            <a:xfrm>
              <a:off x="2514597" y="3350993"/>
              <a:ext cx="4125189" cy="578535"/>
              <a:chOff x="2514599" y="5042946"/>
              <a:chExt cx="4125189" cy="578535"/>
            </a:xfrm>
          </p:grpSpPr>
          <p:sp>
            <p:nvSpPr>
              <p:cNvPr id="14" name="圆角矩形 13"/>
              <p:cNvSpPr/>
              <p:nvPr/>
            </p:nvSpPr>
            <p:spPr>
              <a:xfrm>
                <a:off x="2514599" y="5071123"/>
                <a:ext cx="4125189" cy="467591"/>
              </a:xfrm>
              <a:prstGeom prst="roundRect">
                <a:avLst/>
              </a:prstGeom>
              <a:solidFill>
                <a:srgbClr val="006599"/>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2"/>
              <p:cNvSpPr txBox="1"/>
              <p:nvPr/>
            </p:nvSpPr>
            <p:spPr>
              <a:xfrm>
                <a:off x="3413011" y="5112515"/>
                <a:ext cx="2728364" cy="369332"/>
              </a:xfrm>
              <a:prstGeom prst="rect">
                <a:avLst/>
              </a:prstGeom>
              <a:noFill/>
            </p:spPr>
            <p:txBody>
              <a:bodyPr wrap="none" rtlCol="0">
                <a:spAutoFit/>
              </a:bodyPr>
              <a:lstStyle/>
              <a:p>
                <a:pPr algn="ctr">
                  <a:defRPr/>
                </a:pPr>
                <a:r>
                  <a:rPr lang="zh-CN" altLang="en-US" b="1" dirty="0" smtClean="0">
                    <a:solidFill>
                      <a:schemeClr val="bg1"/>
                    </a:solidFill>
                    <a:latin typeface="微软雅黑" panose="020B0503020204020204" pitchFamily="34" charset="-122"/>
                    <a:ea typeface="微软雅黑" panose="020B0503020204020204" pitchFamily="34" charset="-122"/>
                  </a:rPr>
                  <a:t>演示：</a:t>
                </a:r>
                <a:r>
                  <a:rPr lang="zh-CN" altLang="en-US" b="1" spc="300" dirty="0" smtClean="0">
                    <a:solidFill>
                      <a:srgbClr val="FBFFFE"/>
                    </a:solidFill>
                    <a:latin typeface="微软雅黑" pitchFamily="34" charset="-122"/>
                    <a:ea typeface="微软雅黑" pitchFamily="34" charset="-122"/>
                  </a:rPr>
                  <a:t>吃货联盟订餐系统</a:t>
                </a:r>
                <a:endParaRPr lang="zh-CN" altLang="en-US" b="1" spc="300" dirty="0">
                  <a:solidFill>
                    <a:srgbClr val="FBFFFE"/>
                  </a:solidFill>
                  <a:latin typeface="微软雅黑" pitchFamily="34" charset="-122"/>
                  <a:ea typeface="微软雅黑" pitchFamily="34" charset="-122"/>
                </a:endParaRPr>
              </a:p>
            </p:txBody>
          </p:sp>
          <p:sp>
            <p:nvSpPr>
              <p:cNvPr id="16" name="椭圆 15"/>
              <p:cNvSpPr/>
              <p:nvPr/>
            </p:nvSpPr>
            <p:spPr>
              <a:xfrm>
                <a:off x="2797435" y="5042946"/>
                <a:ext cx="578535" cy="578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5537" y="3379066"/>
              <a:ext cx="462326" cy="462326"/>
            </a:xfrm>
            <a:prstGeom prst="rect">
              <a:avLst/>
            </a:prstGeom>
          </p:spPr>
        </p:pic>
      </p:grpSp>
      <p:sp>
        <p:nvSpPr>
          <p:cNvPr id="17" name="灯片编号占位符 16"/>
          <p:cNvSpPr>
            <a:spLocks noGrp="1"/>
          </p:cNvSpPr>
          <p:nvPr>
            <p:ph type="sldNum" sz="quarter" idx="12"/>
          </p:nvPr>
        </p:nvSpPr>
        <p:spPr/>
        <p:txBody>
          <a:bodyPr/>
          <a:lstStyle/>
          <a:p>
            <a:fld id="{D16C15AB-C4F3-436F-909E-E9D6F9295829}" type="slidenum">
              <a:rPr lang="zh-CN" altLang="en-US" smtClean="0"/>
              <a:pPr/>
              <a:t>4</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84225" y="1276350"/>
            <a:ext cx="7645400" cy="5010150"/>
          </a:xfrm>
          <a:prstGeom prst="rect">
            <a:avLst/>
          </a:prstGeom>
          <a:noFill/>
          <a:ln w="9525">
            <a:noFill/>
            <a:miter lim="800000"/>
            <a:headEnd/>
            <a:tailEnd/>
          </a:ln>
        </p:spPr>
        <p:txBody>
          <a:bodyPr/>
          <a:lstStyle/>
          <a:p>
            <a:pPr marL="342900" indent="-342900">
              <a:spcBef>
                <a:spcPct val="20000"/>
              </a:spcBef>
              <a:buClr>
                <a:schemeClr val="tx2"/>
              </a:buClr>
              <a:buSzPct val="80000"/>
              <a:buFontTx/>
              <a:buBlip>
                <a:blip r:embed="rId3"/>
              </a:buBlip>
              <a:defRPr/>
            </a:pPr>
            <a:r>
              <a:rPr lang="zh-CN" altLang="en-US" sz="2800" b="1" kern="0" dirty="0">
                <a:latin typeface="+mn-lt"/>
                <a:ea typeface="+mn-ea"/>
              </a:rPr>
              <a:t>系统开发步骤</a:t>
            </a:r>
          </a:p>
        </p:txBody>
      </p:sp>
      <p:sp>
        <p:nvSpPr>
          <p:cNvPr id="459778" name="Rectangle 2"/>
          <p:cNvSpPr>
            <a:spLocks noGrp="1" noChangeArrowheads="1"/>
          </p:cNvSpPr>
          <p:nvPr>
            <p:ph type="title"/>
          </p:nvPr>
        </p:nvSpPr>
        <p:spPr/>
        <p:txBody>
          <a:bodyPr>
            <a:normAutofit/>
          </a:bodyPr>
          <a:lstStyle/>
          <a:p>
            <a:pPr>
              <a:defRPr/>
            </a:pPr>
            <a:r>
              <a:rPr smtClean="0"/>
              <a:t>问题分析</a:t>
            </a:r>
            <a:r>
              <a:rPr lang="en-US" altLang="zh-CN" smtClean="0"/>
              <a:t>1</a:t>
            </a:r>
            <a:r>
              <a:rPr smtClean="0"/>
              <a:t>：整体开发思路</a:t>
            </a:r>
            <a:endParaRPr dirty="0"/>
          </a:p>
        </p:txBody>
      </p:sp>
      <p:graphicFrame>
        <p:nvGraphicFramePr>
          <p:cNvPr id="12" name="内容占位符 11"/>
          <p:cNvGraphicFramePr>
            <a:graphicFrameLocks noGrp="1"/>
          </p:cNvGraphicFramePr>
          <p:nvPr>
            <p:ph idx="1"/>
          </p:nvPr>
        </p:nvGraphicFramePr>
        <p:xfrm>
          <a:off x="628650" y="1265238"/>
          <a:ext cx="7886700" cy="48148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内容占位符 3"/>
          <p:cNvGraphicFramePr>
            <a:graphicFrameLocks/>
          </p:cNvGraphicFramePr>
          <p:nvPr/>
        </p:nvGraphicFramePr>
        <p:xfrm>
          <a:off x="4643438" y="3357562"/>
          <a:ext cx="2928958" cy="30003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7" name="图示 16"/>
          <p:cNvGraphicFramePr/>
          <p:nvPr/>
        </p:nvGraphicFramePr>
        <p:xfrm>
          <a:off x="3452826" y="3357562"/>
          <a:ext cx="1619240" cy="74611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8" name="矩形 17"/>
          <p:cNvSpPr>
            <a:spLocks noChangeArrowheads="1"/>
          </p:cNvSpPr>
          <p:nvPr/>
        </p:nvSpPr>
        <p:spPr bwMode="auto">
          <a:xfrm>
            <a:off x="3786188" y="2714624"/>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b"/>
          <a:lstStyle/>
          <a:p>
            <a:r>
              <a:rPr lang="zh-CN" altLang="en-US" dirty="0"/>
              <a:t>设计技术</a:t>
            </a:r>
            <a:endParaRPr lang="en-US" altLang="zh-CN" dirty="0"/>
          </a:p>
          <a:p>
            <a:r>
              <a:rPr lang="zh-CN" altLang="en-US" dirty="0"/>
              <a:t>框架</a:t>
            </a:r>
          </a:p>
        </p:txBody>
      </p:sp>
      <p:sp>
        <p:nvSpPr>
          <p:cNvPr id="19" name="矩形 18"/>
          <p:cNvSpPr>
            <a:spLocks noChangeArrowheads="1"/>
          </p:cNvSpPr>
          <p:nvPr/>
        </p:nvSpPr>
        <p:spPr bwMode="auto">
          <a:xfrm>
            <a:off x="2071688" y="2714624"/>
            <a:ext cx="1500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b"/>
          <a:lstStyle/>
          <a:p>
            <a:r>
              <a:rPr lang="zh-CN" altLang="en-US" dirty="0"/>
              <a:t>设计对象</a:t>
            </a:r>
            <a:r>
              <a:rPr lang="zh-CN" altLang="en-US" dirty="0" smtClean="0"/>
              <a:t>保存订单信息</a:t>
            </a:r>
            <a:endParaRPr lang="zh-CN" altLang="en-US" dirty="0"/>
          </a:p>
        </p:txBody>
      </p:sp>
      <p:sp>
        <p:nvSpPr>
          <p:cNvPr id="20" name="矩形 19"/>
          <p:cNvSpPr>
            <a:spLocks noChangeArrowheads="1"/>
          </p:cNvSpPr>
          <p:nvPr/>
        </p:nvSpPr>
        <p:spPr bwMode="auto">
          <a:xfrm>
            <a:off x="5143500" y="2714624"/>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p>
            <a:r>
              <a:rPr lang="zh-CN" altLang="en-US" dirty="0"/>
              <a:t>编码</a:t>
            </a:r>
          </a:p>
        </p:txBody>
      </p:sp>
      <p:sp>
        <p:nvSpPr>
          <p:cNvPr id="14" name="灯片编号占位符 13"/>
          <p:cNvSpPr>
            <a:spLocks noGrp="1"/>
          </p:cNvSpPr>
          <p:nvPr>
            <p:ph type="sldNum" sz="quarter" idx="12"/>
          </p:nvPr>
        </p:nvSpPr>
        <p:spPr/>
        <p:txBody>
          <a:bodyPr/>
          <a:lstStyle/>
          <a:p>
            <a:fld id="{D16C15AB-C4F3-436F-909E-E9D6F9295829}" type="slidenum">
              <a:rPr lang="zh-CN" altLang="en-US" smtClean="0"/>
              <a:pPr/>
              <a:t>5</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8"/>
                                        </p:tgtEl>
                                        <p:attrNameLst>
                                          <p:attrName>style.color</p:attrName>
                                        </p:attrNameLst>
                                      </p:cBhvr>
                                      <p:to>
                                        <a:srgbClr val="FF3300"/>
                                      </p:to>
                                    </p:animClr>
                                  </p:childTnLst>
                                </p:cTn>
                              </p:par>
                              <p:par>
                                <p:cTn id="7" presetID="3" presetClass="emph" presetSubtype="2" fill="hold" grpId="0" nodeType="withEffect">
                                  <p:stCondLst>
                                    <p:cond delay="0"/>
                                  </p:stCondLst>
                                  <p:childTnLst>
                                    <p:animClr clrSpc="rgb" dir="cw">
                                      <p:cBhvr override="childStyle">
                                        <p:cTn id="8" dur="2000" fill="hold"/>
                                        <p:tgtEl>
                                          <p:spTgt spid="19"/>
                                        </p:tgtEl>
                                        <p:attrNameLst>
                                          <p:attrName>style.color</p:attrName>
                                        </p:attrNameLst>
                                      </p:cBhvr>
                                      <p:to>
                                        <a:schemeClr val="tx1"/>
                                      </p:to>
                                    </p:animClr>
                                  </p:childTnLst>
                                </p:cTn>
                              </p:par>
                            </p:childTnLst>
                          </p:cTn>
                        </p:par>
                        <p:par>
                          <p:cTn id="9" fill="hold" nodeType="afterGroup">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grpId="0" nodeType="clickEffect">
                                  <p:stCondLst>
                                    <p:cond delay="0"/>
                                  </p:stCondLst>
                                  <p:childTnLst>
                                    <p:animClr clrSpc="rgb" dir="cw">
                                      <p:cBhvr override="childStyle">
                                        <p:cTn id="16" dur="2000" fill="hold"/>
                                        <p:tgtEl>
                                          <p:spTgt spid="20"/>
                                        </p:tgtEl>
                                        <p:attrNameLst>
                                          <p:attrName>style.color</p:attrName>
                                        </p:attrNameLst>
                                      </p:cBhvr>
                                      <p:to>
                                        <a:srgbClr val="FF3300"/>
                                      </p:to>
                                    </p:animClr>
                                  </p:childTnLst>
                                </p:cTn>
                              </p:par>
                              <p:par>
                                <p:cTn id="17" presetID="3" presetClass="emph" presetSubtype="2" fill="hold" grpId="1" nodeType="withEffect">
                                  <p:stCondLst>
                                    <p:cond delay="0"/>
                                  </p:stCondLst>
                                  <p:childTnLst>
                                    <p:animClr clrSpc="rgb" dir="cw">
                                      <p:cBhvr override="childStyle">
                                        <p:cTn id="18" dur="2000" fill="hold"/>
                                        <p:tgtEl>
                                          <p:spTgt spid="18"/>
                                        </p:tgtEl>
                                        <p:attrNameLst>
                                          <p:attrName>style.color</p:attrName>
                                        </p:attrNameLst>
                                      </p:cBhvr>
                                      <p:to>
                                        <a:schemeClr val="tx1"/>
                                      </p:to>
                                    </p:animClr>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7" grpId="0">
        <p:bldAsOne/>
      </p:bldGraphic>
      <p:bldP spid="18" grpId="0"/>
      <p:bldP spid="18" grpId="1"/>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pPr>
              <a:defRPr/>
            </a:pPr>
            <a:r>
              <a:rPr smtClean="0"/>
              <a:t>问题分析</a:t>
            </a:r>
            <a:r>
              <a:rPr lang="en-US" altLang="zh-CN" smtClean="0"/>
              <a:t>2</a:t>
            </a:r>
            <a:r>
              <a:rPr smtClean="0"/>
              <a:t>：界面交互设计</a:t>
            </a:r>
            <a:endParaRPr dirty="0"/>
          </a:p>
        </p:txBody>
      </p:sp>
      <p:sp>
        <p:nvSpPr>
          <p:cNvPr id="460803" name="Rectangle 3"/>
          <p:cNvSpPr>
            <a:spLocks noGrp="1" noChangeArrowheads="1"/>
          </p:cNvSpPr>
          <p:nvPr>
            <p:ph idx="1"/>
          </p:nvPr>
        </p:nvSpPr>
        <p:spPr/>
        <p:txBody>
          <a:bodyPr/>
          <a:lstStyle/>
          <a:p>
            <a:pPr>
              <a:defRPr/>
            </a:pPr>
            <a:r>
              <a:rPr lang="zh-CN" altLang="en-US" smtClean="0"/>
              <a:t>界面交互设计的原则</a:t>
            </a:r>
            <a:endParaRPr lang="zh-CN" altLang="en-US" dirty="0"/>
          </a:p>
        </p:txBody>
      </p:sp>
      <p:graphicFrame>
        <p:nvGraphicFramePr>
          <p:cNvPr id="5" name="图示 4"/>
          <p:cNvGraphicFramePr/>
          <p:nvPr/>
        </p:nvGraphicFramePr>
        <p:xfrm>
          <a:off x="1500166" y="2643182"/>
          <a:ext cx="7000924" cy="2357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线形标注 1 7"/>
          <p:cNvSpPr/>
          <p:nvPr/>
        </p:nvSpPr>
        <p:spPr bwMode="auto">
          <a:xfrm>
            <a:off x="4000500" y="3429000"/>
            <a:ext cx="1928813" cy="928688"/>
          </a:xfrm>
          <a:prstGeom prst="borderCallout1">
            <a:avLst>
              <a:gd name="adj1" fmla="val 18750"/>
              <a:gd name="adj2" fmla="val -8333"/>
              <a:gd name="adj3" fmla="val 30661"/>
              <a:gd name="adj4" fmla="val -30328"/>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buClr>
                <a:srgbClr val="233DA9"/>
              </a:buClr>
              <a:buSzPct val="80000"/>
              <a:defRPr/>
            </a:pPr>
            <a:r>
              <a:rPr lang="zh-CN" altLang="en-US" b="1" dirty="0">
                <a:ea typeface="宋体" charset="-122"/>
              </a:rPr>
              <a:t>用相同方式展现相同类型的数据</a:t>
            </a:r>
            <a:endParaRPr lang="en-US" altLang="zh-CN" b="1" dirty="0">
              <a:ea typeface="宋体" charset="-122"/>
            </a:endParaRPr>
          </a:p>
          <a:p>
            <a:pPr eaLnBrk="0" hangingPunct="0">
              <a:buClr>
                <a:srgbClr val="233DA9"/>
              </a:buClr>
              <a:buSzPct val="80000"/>
              <a:defRPr/>
            </a:pPr>
            <a:r>
              <a:rPr lang="zh-CN" altLang="en-US" b="1" dirty="0">
                <a:ea typeface="宋体" charset="-122"/>
              </a:rPr>
              <a:t>如</a:t>
            </a:r>
            <a:r>
              <a:rPr lang="zh-CN" altLang="en-US" b="1" dirty="0" smtClean="0">
                <a:ea typeface="宋体" charset="-122"/>
              </a:rPr>
              <a:t>：数值类型</a:t>
            </a:r>
            <a:endParaRPr lang="zh-CN" altLang="en-US" b="1" dirty="0">
              <a:ea typeface="宋体" charset="-122"/>
            </a:endParaRPr>
          </a:p>
        </p:txBody>
      </p:sp>
      <p:sp>
        <p:nvSpPr>
          <p:cNvPr id="9" name="线形标注 1 8"/>
          <p:cNvSpPr/>
          <p:nvPr/>
        </p:nvSpPr>
        <p:spPr bwMode="auto">
          <a:xfrm>
            <a:off x="4000500" y="4429125"/>
            <a:ext cx="1928813" cy="928688"/>
          </a:xfrm>
          <a:prstGeom prst="borderCallout1">
            <a:avLst>
              <a:gd name="adj1" fmla="val 18750"/>
              <a:gd name="adj2" fmla="val -8333"/>
              <a:gd name="adj3" fmla="val -7698"/>
              <a:gd name="adj4" fmla="val -32176"/>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buClr>
                <a:srgbClr val="233DA9"/>
              </a:buClr>
              <a:buSzPct val="80000"/>
              <a:defRPr/>
            </a:pPr>
            <a:r>
              <a:rPr lang="zh-CN" altLang="en-US" b="1" dirty="0">
                <a:ea typeface="宋体" charset="-122"/>
              </a:rPr>
              <a:t>用相同方式完成相同类型的操作</a:t>
            </a:r>
            <a:endParaRPr lang="en-US" altLang="zh-CN" b="1" dirty="0">
              <a:ea typeface="宋体" charset="-122"/>
            </a:endParaRPr>
          </a:p>
          <a:p>
            <a:pPr eaLnBrk="0" hangingPunct="0">
              <a:buClr>
                <a:srgbClr val="233DA9"/>
              </a:buClr>
              <a:buSzPct val="80000"/>
              <a:defRPr/>
            </a:pPr>
            <a:r>
              <a:rPr lang="zh-CN" altLang="en-US" b="1" dirty="0">
                <a:ea typeface="宋体" charset="-122"/>
              </a:rPr>
              <a:t>如：</a:t>
            </a:r>
            <a:r>
              <a:rPr lang="zh-CN" altLang="en-US" b="1" dirty="0" smtClean="0">
                <a:ea typeface="宋体" charset="-122"/>
              </a:rPr>
              <a:t>录入金额</a:t>
            </a:r>
            <a:endParaRPr lang="zh-CN" altLang="en-US" b="1" dirty="0">
              <a:ea typeface="宋体" charset="-122"/>
            </a:endParaRPr>
          </a:p>
        </p:txBody>
      </p:sp>
      <p:sp>
        <p:nvSpPr>
          <p:cNvPr id="11" name="灯片编号占位符 10"/>
          <p:cNvSpPr>
            <a:spLocks noGrp="1"/>
          </p:cNvSpPr>
          <p:nvPr>
            <p:ph type="sldNum" sz="quarter" idx="12"/>
          </p:nvPr>
        </p:nvSpPr>
        <p:spPr/>
        <p:txBody>
          <a:bodyPr/>
          <a:lstStyle/>
          <a:p>
            <a:fld id="{D16C15AB-C4F3-436F-909E-E9D6F9295829}" type="slidenum">
              <a:rPr lang="zh-CN" altLang="en-US" smtClean="0"/>
              <a:pPr/>
              <a:t>6</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defRPr/>
            </a:pPr>
            <a:r>
              <a:rPr smtClean="0"/>
              <a:t>难点分析</a:t>
            </a:r>
            <a:r>
              <a:rPr lang="en-US" altLang="zh-CN" smtClean="0"/>
              <a:t>1</a:t>
            </a:r>
            <a:r>
              <a:rPr smtClean="0"/>
              <a:t>：理解业务</a:t>
            </a:r>
          </a:p>
        </p:txBody>
      </p:sp>
      <p:sp>
        <p:nvSpPr>
          <p:cNvPr id="8195" name="Rectangle 3"/>
          <p:cNvSpPr>
            <a:spLocks noGrp="1" noChangeArrowheads="1"/>
          </p:cNvSpPr>
          <p:nvPr>
            <p:ph idx="1"/>
          </p:nvPr>
        </p:nvSpPr>
        <p:spPr/>
        <p:txBody>
          <a:bodyPr/>
          <a:lstStyle/>
          <a:p>
            <a:r>
              <a:rPr lang="zh-CN" altLang="en-US" dirty="0" smtClean="0"/>
              <a:t>如何保存订单的信息？</a:t>
            </a:r>
          </a:p>
          <a:p>
            <a:r>
              <a:rPr lang="zh-CN" altLang="en-US" dirty="0" smtClean="0"/>
              <a:t>如何访问订单的信息？</a:t>
            </a:r>
            <a:endParaRPr lang="en-US" altLang="zh-CN" dirty="0" smtClean="0"/>
          </a:p>
          <a:p>
            <a:r>
              <a:rPr lang="zh-CN" altLang="en-US" dirty="0" smtClean="0"/>
              <a:t>如何删除订单信息？</a:t>
            </a:r>
            <a:endParaRPr lang="en-US" altLang="zh-CN" dirty="0" smtClean="0"/>
          </a:p>
          <a:p>
            <a:r>
              <a:rPr lang="zh-CN" altLang="en-US" dirty="0" smtClean="0"/>
              <a:t>如何计算订单的总金额？</a:t>
            </a:r>
            <a:endParaRPr lang="en-US" altLang="zh-CN" dirty="0" smtClean="0"/>
          </a:p>
          <a:p>
            <a:endParaRPr lang="zh-CN" altLang="en-US" dirty="0" smtClean="0"/>
          </a:p>
          <a:p>
            <a:r>
              <a:rPr lang="zh-CN" altLang="en-US" dirty="0" smtClean="0"/>
              <a:t>如何新增一条订单？</a:t>
            </a:r>
          </a:p>
          <a:p>
            <a:r>
              <a:rPr lang="zh-CN" altLang="en-US" dirty="0" smtClean="0"/>
              <a:t>如何签收一条订单？</a:t>
            </a:r>
            <a:endParaRPr lang="en-US" altLang="zh-CN" dirty="0" smtClean="0"/>
          </a:p>
          <a:p>
            <a:r>
              <a:rPr lang="zh-CN" altLang="en-US" dirty="0" smtClean="0"/>
              <a:t>如何收集保存每个菜品的点赞数？</a:t>
            </a:r>
          </a:p>
          <a:p>
            <a:pPr>
              <a:defRPr/>
            </a:pPr>
            <a:endParaRPr lang="zh-CN" altLang="en-US" dirty="0" smtClean="0"/>
          </a:p>
          <a:p>
            <a:pPr>
              <a:defRPr/>
            </a:pPr>
            <a:endParaRPr lang="zh-CN" altLang="en-US" dirty="0" smtClean="0"/>
          </a:p>
        </p:txBody>
      </p:sp>
      <p:grpSp>
        <p:nvGrpSpPr>
          <p:cNvPr id="2" name="组合 72"/>
          <p:cNvGrpSpPr>
            <a:grpSpLocks/>
          </p:cNvGrpSpPr>
          <p:nvPr/>
        </p:nvGrpSpPr>
        <p:grpSpPr bwMode="auto">
          <a:xfrm>
            <a:off x="85725" y="857250"/>
            <a:ext cx="985838" cy="422275"/>
            <a:chOff x="1000100" y="1173499"/>
            <a:chExt cx="986586" cy="422603"/>
          </a:xfrm>
        </p:grpSpPr>
        <p:pic>
          <p:nvPicPr>
            <p:cNvPr id="19462"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
        <p:nvSpPr>
          <p:cNvPr id="9" name="灯片编号占位符 8"/>
          <p:cNvSpPr>
            <a:spLocks noGrp="1"/>
          </p:cNvSpPr>
          <p:nvPr>
            <p:ph type="sldNum" sz="quarter" idx="12"/>
          </p:nvPr>
        </p:nvSpPr>
        <p:spPr/>
        <p:txBody>
          <a:bodyPr/>
          <a:lstStyle/>
          <a:p>
            <a:fld id="{D16C15AB-C4F3-436F-909E-E9D6F9295829}" type="slidenum">
              <a:rPr lang="zh-CN" altLang="en-US" smtClean="0"/>
              <a:pPr/>
              <a:t>7</a:t>
            </a:fld>
            <a:r>
              <a:rPr lang="en-US" altLang="zh-CN" smtClean="0"/>
              <a:t>/35</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defRPr/>
            </a:pPr>
            <a:r>
              <a:rPr dirty="0" smtClean="0"/>
              <a:t>难点分析</a:t>
            </a:r>
            <a:r>
              <a:rPr lang="en-US" altLang="zh-CN" dirty="0" smtClean="0"/>
              <a:t>2</a:t>
            </a:r>
            <a:r>
              <a:rPr dirty="0" smtClean="0"/>
              <a:t>：如何保存订单信息 </a:t>
            </a:r>
          </a:p>
        </p:txBody>
      </p:sp>
      <p:sp>
        <p:nvSpPr>
          <p:cNvPr id="510979" name="Rectangle 3"/>
          <p:cNvSpPr>
            <a:spLocks noGrp="1" noChangeArrowheads="1"/>
          </p:cNvSpPr>
          <p:nvPr>
            <p:ph idx="1"/>
          </p:nvPr>
        </p:nvSpPr>
        <p:spPr/>
        <p:txBody>
          <a:bodyPr/>
          <a:lstStyle/>
          <a:p>
            <a:pPr>
              <a:defRPr/>
            </a:pPr>
            <a:r>
              <a:rPr lang="zh-CN" altLang="en-US" dirty="0" smtClean="0"/>
              <a:t>使用数组对象保存订单信息 </a:t>
            </a:r>
          </a:p>
          <a:p>
            <a:pPr lvl="1">
              <a:defRPr/>
            </a:pPr>
            <a:r>
              <a:rPr lang="zh-CN" altLang="en-US" dirty="0" smtClean="0"/>
              <a:t>每条订单信息都包括</a:t>
            </a:r>
            <a:endParaRPr lang="en-US" altLang="zh-CN" dirty="0" smtClean="0"/>
          </a:p>
          <a:p>
            <a:pPr lvl="2">
              <a:defRPr/>
            </a:pPr>
            <a:r>
              <a:rPr lang="zh-CN" altLang="en-US" dirty="0" smtClean="0"/>
              <a:t>订餐人姓名、选择菜品及份数、送餐时间、送餐地址、订单状态、总金额</a:t>
            </a:r>
          </a:p>
          <a:p>
            <a:pPr lvl="1">
              <a:defRPr/>
            </a:pPr>
            <a:r>
              <a:rPr lang="zh-CN" altLang="en-US" dirty="0" smtClean="0"/>
              <a:t>最多包含有</a:t>
            </a:r>
            <a:r>
              <a:rPr lang="en-US" altLang="zh-CN" dirty="0" smtClean="0"/>
              <a:t>4</a:t>
            </a:r>
            <a:r>
              <a:rPr lang="zh-CN" altLang="en-US" dirty="0" smtClean="0"/>
              <a:t>条订单信息</a:t>
            </a:r>
            <a:endParaRPr lang="en-US" altLang="zh-CN" dirty="0" smtClean="0"/>
          </a:p>
          <a:p>
            <a:pPr lvl="1">
              <a:defRPr/>
            </a:pPr>
            <a:endParaRPr lang="zh-CN" altLang="en-US" dirty="0" smtClean="0"/>
          </a:p>
          <a:p>
            <a:pPr>
              <a:defRPr/>
            </a:pPr>
            <a:r>
              <a:rPr lang="zh-CN" altLang="en-US" dirty="0" smtClean="0"/>
              <a:t>参考代码 </a:t>
            </a:r>
          </a:p>
          <a:p>
            <a:pPr lvl="1">
              <a:defRPr/>
            </a:pPr>
            <a:endParaRPr lang="en-US" altLang="zh-CN" dirty="0" smtClean="0"/>
          </a:p>
        </p:txBody>
      </p:sp>
      <p:sp>
        <p:nvSpPr>
          <p:cNvPr id="510980" name="AutoShape 4"/>
          <p:cNvSpPr>
            <a:spLocks noChangeArrowheads="1"/>
          </p:cNvSpPr>
          <p:nvPr/>
        </p:nvSpPr>
        <p:spPr bwMode="auto">
          <a:xfrm>
            <a:off x="1129664" y="4225925"/>
            <a:ext cx="7234267"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smtClean="0">
                <a:solidFill>
                  <a:schemeClr val="accent5">
                    <a:lumMod val="10000"/>
                  </a:schemeClr>
                </a:solidFill>
                <a:latin typeface="+mn-lt"/>
                <a:ea typeface="宋体" charset="-122"/>
              </a:rPr>
              <a:t>public class </a:t>
            </a:r>
            <a:r>
              <a:rPr lang="en-US" altLang="zh-CN" b="1" dirty="0" err="1" smtClean="0">
                <a:solidFill>
                  <a:schemeClr val="accent5">
                    <a:lumMod val="10000"/>
                  </a:schemeClr>
                </a:solidFill>
                <a:latin typeface="+mn-lt"/>
                <a:ea typeface="宋体" charset="-122"/>
              </a:rPr>
              <a:t>OrderingSet</a:t>
            </a:r>
            <a:r>
              <a:rPr lang="en-US" altLang="zh-CN" b="1" dirty="0" smtClean="0">
                <a:solidFill>
                  <a:schemeClr val="accent5">
                    <a:lumMod val="10000"/>
                  </a:schemeClr>
                </a:solidFill>
                <a:latin typeface="+mn-lt"/>
                <a:ea typeface="宋体" charset="-122"/>
              </a:rPr>
              <a:t> {</a:t>
            </a:r>
            <a:endParaRPr lang="zh-CN" altLang="en-US" b="1" dirty="0" smtClean="0">
              <a:solidFill>
                <a:schemeClr val="accent5">
                  <a:lumMod val="10000"/>
                </a:schemeClr>
              </a:solidFill>
              <a:latin typeface="+mn-lt"/>
              <a:ea typeface="宋体" charset="-122"/>
            </a:endParaRPr>
          </a:p>
          <a:p>
            <a:r>
              <a:rPr lang="en-US" altLang="zh-CN" b="1" dirty="0" smtClean="0">
                <a:solidFill>
                  <a:schemeClr val="accent5">
                    <a:lumMod val="10000"/>
                  </a:schemeClr>
                </a:solidFill>
                <a:latin typeface="+mn-lt"/>
                <a:ea typeface="宋体" charset="-122"/>
              </a:rPr>
              <a:t>    String[] names = new String[4]; // </a:t>
            </a:r>
            <a:r>
              <a:rPr lang="zh-CN" altLang="en-US" b="1" dirty="0" smtClean="0">
                <a:solidFill>
                  <a:schemeClr val="accent5">
                    <a:lumMod val="10000"/>
                  </a:schemeClr>
                </a:solidFill>
                <a:latin typeface="+mn-lt"/>
                <a:ea typeface="宋体" charset="-122"/>
              </a:rPr>
              <a:t>保存订餐人名称</a:t>
            </a:r>
          </a:p>
          <a:p>
            <a:r>
              <a:rPr lang="en-US" altLang="zh-CN" b="1" dirty="0" smtClean="0">
                <a:solidFill>
                  <a:schemeClr val="accent5">
                    <a:lumMod val="10000"/>
                  </a:schemeClr>
                </a:solidFill>
                <a:latin typeface="+mn-lt"/>
                <a:ea typeface="宋体" charset="-122"/>
              </a:rPr>
              <a:t>    String[] </a:t>
            </a:r>
            <a:r>
              <a:rPr lang="en-US" altLang="zh-CN" b="1" dirty="0" err="1" smtClean="0">
                <a:solidFill>
                  <a:schemeClr val="accent5">
                    <a:lumMod val="10000"/>
                  </a:schemeClr>
                </a:solidFill>
                <a:latin typeface="+mn-lt"/>
                <a:ea typeface="宋体" charset="-122"/>
              </a:rPr>
              <a:t>dishMegs</a:t>
            </a:r>
            <a:r>
              <a:rPr lang="en-US" altLang="zh-CN" b="1" dirty="0" smtClean="0">
                <a:solidFill>
                  <a:schemeClr val="accent5">
                    <a:lumMod val="10000"/>
                  </a:schemeClr>
                </a:solidFill>
                <a:latin typeface="+mn-lt"/>
                <a:ea typeface="宋体" charset="-122"/>
              </a:rPr>
              <a:t> = new String[4]; // </a:t>
            </a:r>
            <a:r>
              <a:rPr lang="zh-CN" altLang="en-US" b="1" dirty="0" smtClean="0">
                <a:solidFill>
                  <a:schemeClr val="accent5">
                    <a:lumMod val="10000"/>
                  </a:schemeClr>
                </a:solidFill>
                <a:latin typeface="+mn-lt"/>
                <a:ea typeface="宋体" charset="-122"/>
              </a:rPr>
              <a:t>保存菜品名及份数</a:t>
            </a:r>
          </a:p>
          <a:p>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 times = new </a:t>
            </a: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[4]; // </a:t>
            </a:r>
            <a:r>
              <a:rPr lang="zh-CN" altLang="en-US" b="1" dirty="0" smtClean="0">
                <a:solidFill>
                  <a:schemeClr val="accent5">
                    <a:lumMod val="10000"/>
                  </a:schemeClr>
                </a:solidFill>
                <a:latin typeface="+mn-lt"/>
                <a:ea typeface="宋体" charset="-122"/>
              </a:rPr>
              <a:t>保存送餐日期</a:t>
            </a:r>
          </a:p>
          <a:p>
            <a:r>
              <a:rPr lang="en-US" altLang="zh-CN" b="1" dirty="0" smtClean="0">
                <a:solidFill>
                  <a:schemeClr val="accent5">
                    <a:lumMod val="10000"/>
                  </a:schemeClr>
                </a:solidFill>
                <a:latin typeface="+mn-lt"/>
                <a:ea typeface="宋体" charset="-122"/>
              </a:rPr>
              <a:t>    String[] addresses = new String[4]; // </a:t>
            </a:r>
            <a:r>
              <a:rPr lang="zh-CN" altLang="en-US" b="1" dirty="0" smtClean="0">
                <a:solidFill>
                  <a:schemeClr val="accent5">
                    <a:lumMod val="10000"/>
                  </a:schemeClr>
                </a:solidFill>
                <a:latin typeface="+mn-lt"/>
                <a:ea typeface="宋体" charset="-122"/>
              </a:rPr>
              <a:t>保存送餐地址</a:t>
            </a:r>
          </a:p>
          <a:p>
            <a:r>
              <a:rPr lang="en-US" altLang="zh-CN" b="1" dirty="0" smtClean="0">
                <a:solidFill>
                  <a:schemeClr val="accent5">
                    <a:lumMod val="10000"/>
                  </a:schemeClr>
                </a:solidFill>
                <a:latin typeface="+mn-lt"/>
                <a:ea typeface="宋体" charset="-122"/>
              </a:rPr>
              <a:t>    </a:t>
            </a: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 states = new </a:t>
            </a:r>
            <a:r>
              <a:rPr lang="en-US" altLang="zh-CN" b="1" dirty="0" err="1" smtClean="0">
                <a:solidFill>
                  <a:schemeClr val="accent5">
                    <a:lumMod val="10000"/>
                  </a:schemeClr>
                </a:solidFill>
                <a:latin typeface="+mn-lt"/>
                <a:ea typeface="宋体" charset="-122"/>
              </a:rPr>
              <a:t>int</a:t>
            </a:r>
            <a:r>
              <a:rPr lang="en-US" altLang="zh-CN" b="1" dirty="0" smtClean="0">
                <a:solidFill>
                  <a:schemeClr val="accent5">
                    <a:lumMod val="10000"/>
                  </a:schemeClr>
                </a:solidFill>
                <a:latin typeface="+mn-lt"/>
                <a:ea typeface="宋体" charset="-122"/>
              </a:rPr>
              <a:t>[4]; // </a:t>
            </a:r>
            <a:r>
              <a:rPr lang="zh-CN" altLang="en-US" b="1" dirty="0" smtClean="0">
                <a:solidFill>
                  <a:schemeClr val="accent5">
                    <a:lumMod val="10000"/>
                  </a:schemeClr>
                </a:solidFill>
                <a:latin typeface="+mn-lt"/>
                <a:ea typeface="宋体" charset="-122"/>
              </a:rPr>
              <a:t>保存订单状态：</a:t>
            </a:r>
            <a:r>
              <a:rPr lang="en-US" altLang="zh-CN" b="1" dirty="0" smtClean="0">
                <a:solidFill>
                  <a:schemeClr val="accent5">
                    <a:lumMod val="10000"/>
                  </a:schemeClr>
                </a:solidFill>
                <a:latin typeface="+mn-lt"/>
                <a:ea typeface="宋体" charset="-122"/>
              </a:rPr>
              <a:t> 0</a:t>
            </a:r>
            <a:r>
              <a:rPr lang="zh-CN" altLang="en-US" b="1" dirty="0" smtClean="0">
                <a:solidFill>
                  <a:schemeClr val="accent5">
                    <a:lumMod val="10000"/>
                  </a:schemeClr>
                </a:solidFill>
                <a:latin typeface="+mn-lt"/>
                <a:ea typeface="宋体" charset="-122"/>
              </a:rPr>
              <a:t>：已预订</a:t>
            </a:r>
            <a:r>
              <a:rPr lang="en-US" altLang="zh-CN" b="1" dirty="0" smtClean="0">
                <a:solidFill>
                  <a:schemeClr val="accent5">
                    <a:lumMod val="10000"/>
                  </a:schemeClr>
                </a:solidFill>
                <a:latin typeface="+mn-lt"/>
                <a:ea typeface="宋体" charset="-122"/>
              </a:rPr>
              <a:t> 1</a:t>
            </a:r>
            <a:r>
              <a:rPr lang="zh-CN" altLang="en-US" b="1" dirty="0" smtClean="0">
                <a:solidFill>
                  <a:schemeClr val="accent5">
                    <a:lumMod val="10000"/>
                  </a:schemeClr>
                </a:solidFill>
                <a:latin typeface="+mn-lt"/>
                <a:ea typeface="宋体" charset="-122"/>
              </a:rPr>
              <a:t>：已完成</a:t>
            </a:r>
          </a:p>
          <a:p>
            <a:r>
              <a:rPr lang="en-US" altLang="zh-CN" b="1" dirty="0" smtClean="0">
                <a:solidFill>
                  <a:schemeClr val="accent5">
                    <a:lumMod val="10000"/>
                  </a:schemeClr>
                </a:solidFill>
                <a:latin typeface="+mn-lt"/>
                <a:ea typeface="宋体" charset="-122"/>
              </a:rPr>
              <a:t>    double[] </a:t>
            </a:r>
            <a:r>
              <a:rPr lang="en-US" altLang="zh-CN" b="1" dirty="0" err="1" smtClean="0">
                <a:solidFill>
                  <a:schemeClr val="accent5">
                    <a:lumMod val="10000"/>
                  </a:schemeClr>
                </a:solidFill>
                <a:latin typeface="+mn-lt"/>
                <a:ea typeface="宋体" charset="-122"/>
              </a:rPr>
              <a:t>sumPrices</a:t>
            </a:r>
            <a:r>
              <a:rPr lang="en-US" altLang="zh-CN" b="1" dirty="0" smtClean="0">
                <a:solidFill>
                  <a:schemeClr val="accent5">
                    <a:lumMod val="10000"/>
                  </a:schemeClr>
                </a:solidFill>
                <a:latin typeface="+mn-lt"/>
                <a:ea typeface="宋体" charset="-122"/>
              </a:rPr>
              <a:t> = new double[4]; // </a:t>
            </a:r>
            <a:r>
              <a:rPr lang="zh-CN" altLang="en-US" b="1" dirty="0" smtClean="0">
                <a:solidFill>
                  <a:schemeClr val="accent5">
                    <a:lumMod val="10000"/>
                  </a:schemeClr>
                </a:solidFill>
                <a:latin typeface="+mn-lt"/>
                <a:ea typeface="宋体" charset="-122"/>
              </a:rPr>
              <a:t>保存订单的总金额</a:t>
            </a:r>
          </a:p>
          <a:p>
            <a:r>
              <a:rPr lang="en-US" altLang="zh-CN" b="1" dirty="0" smtClean="0">
                <a:solidFill>
                  <a:schemeClr val="accent5">
                    <a:lumMod val="10000"/>
                  </a:schemeClr>
                </a:solidFill>
                <a:latin typeface="+mn-lt"/>
                <a:ea typeface="宋体" charset="-122"/>
              </a:rPr>
              <a:t>}</a:t>
            </a:r>
            <a:endParaRPr lang="en-US" altLang="zh-CN" b="1" dirty="0">
              <a:solidFill>
                <a:schemeClr val="accent5">
                  <a:lumMod val="10000"/>
                </a:schemeClr>
              </a:solidFill>
              <a:latin typeface="+mn-lt"/>
              <a:ea typeface="宋体" charset="-122"/>
            </a:endParaRPr>
          </a:p>
        </p:txBody>
      </p:sp>
      <p:sp>
        <p:nvSpPr>
          <p:cNvPr id="7" name="灯片编号占位符 6"/>
          <p:cNvSpPr>
            <a:spLocks noGrp="1"/>
          </p:cNvSpPr>
          <p:nvPr>
            <p:ph type="sldNum" sz="quarter" idx="12"/>
          </p:nvPr>
        </p:nvSpPr>
        <p:spPr/>
        <p:txBody>
          <a:bodyPr/>
          <a:lstStyle/>
          <a:p>
            <a:fld id="{D16C15AB-C4F3-436F-909E-E9D6F9295829}" type="slidenum">
              <a:rPr lang="zh-CN" altLang="en-US" smtClean="0"/>
              <a:pPr/>
              <a:t>8</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0979">
                                            <p:txEl>
                                              <p:pRg st="5" end="5"/>
                                            </p:txEl>
                                          </p:spTgt>
                                        </p:tgtEl>
                                        <p:attrNameLst>
                                          <p:attrName>style.visibility</p:attrName>
                                        </p:attrNameLst>
                                      </p:cBhvr>
                                      <p:to>
                                        <p:strVal val="visible"/>
                                      </p:to>
                                    </p:set>
                                    <p:animEffect transition="in" filter="wipe(left)">
                                      <p:cBhvr>
                                        <p:cTn id="7" dur="500"/>
                                        <p:tgtEl>
                                          <p:spTgt spid="510979">
                                            <p:txEl>
                                              <p:pRg st="5" end="5"/>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0980"/>
                                        </p:tgtEl>
                                        <p:attrNameLst>
                                          <p:attrName>style.visibility</p:attrName>
                                        </p:attrNameLst>
                                      </p:cBhvr>
                                      <p:to>
                                        <p:strVal val="visible"/>
                                      </p:to>
                                    </p:set>
                                    <p:animEffect transition="in" filter="wipe(left)">
                                      <p:cBhvr>
                                        <p:cTn id="11" dur="500"/>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dirty="0" smtClean="0"/>
              <a:t>难点分析</a:t>
            </a:r>
            <a:r>
              <a:rPr lang="en-US" altLang="zh-CN" dirty="0" smtClean="0"/>
              <a:t>3</a:t>
            </a:r>
            <a:r>
              <a:rPr dirty="0" smtClean="0"/>
              <a:t>：如何访问订单信息 </a:t>
            </a:r>
          </a:p>
        </p:txBody>
      </p:sp>
      <p:sp>
        <p:nvSpPr>
          <p:cNvPr id="512003" name="Rectangle 3"/>
          <p:cNvSpPr>
            <a:spLocks noGrp="1" noChangeArrowheads="1"/>
          </p:cNvSpPr>
          <p:nvPr>
            <p:ph idx="1"/>
          </p:nvPr>
        </p:nvSpPr>
        <p:spPr/>
        <p:txBody>
          <a:bodyPr/>
          <a:lstStyle/>
          <a:p>
            <a:pPr>
              <a:defRPr/>
            </a:pPr>
            <a:r>
              <a:rPr lang="zh-CN" altLang="en-US" dirty="0" smtClean="0"/>
              <a:t>访问订单信息</a:t>
            </a:r>
          </a:p>
          <a:p>
            <a:pPr lvl="1">
              <a:defRPr/>
            </a:pPr>
            <a:r>
              <a:rPr lang="zh-CN" altLang="en-US" dirty="0" smtClean="0"/>
              <a:t>创建订单对象</a:t>
            </a:r>
            <a:r>
              <a:rPr lang="en-US" dirty="0" err="1" smtClean="0"/>
              <a:t>oSet</a:t>
            </a:r>
            <a:r>
              <a:rPr lang="zh-CN" altLang="en-US" dirty="0" smtClean="0"/>
              <a:t>后，访问第</a:t>
            </a:r>
            <a:r>
              <a:rPr lang="en-US" altLang="zh-CN" dirty="0" smtClean="0"/>
              <a:t>i+1</a:t>
            </a:r>
            <a:r>
              <a:rPr lang="zh-CN" altLang="en-US" dirty="0" smtClean="0"/>
              <a:t>条订单信息</a:t>
            </a:r>
          </a:p>
          <a:p>
            <a:pPr lvl="2">
              <a:defRPr/>
            </a:pPr>
            <a:r>
              <a:rPr lang="zh-CN" altLang="en-US" dirty="0" smtClean="0"/>
              <a:t>订餐人名称：</a:t>
            </a:r>
            <a:r>
              <a:rPr lang="en-US" altLang="zh-CN" dirty="0" err="1" smtClean="0"/>
              <a:t>oSet.names</a:t>
            </a:r>
            <a:r>
              <a:rPr lang="en-US" altLang="zh-CN" dirty="0" smtClean="0"/>
              <a:t>[</a:t>
            </a:r>
            <a:r>
              <a:rPr lang="en-US" altLang="zh-CN" dirty="0" err="1" smtClean="0"/>
              <a:t>i</a:t>
            </a:r>
            <a:r>
              <a:rPr lang="en-US" altLang="zh-CN" dirty="0" smtClean="0"/>
              <a:t>]</a:t>
            </a:r>
          </a:p>
          <a:p>
            <a:pPr lvl="2">
              <a:defRPr/>
            </a:pPr>
            <a:r>
              <a:rPr lang="zh-CN" altLang="en-US" dirty="0" smtClean="0"/>
              <a:t>所选菜品信息：</a:t>
            </a:r>
            <a:r>
              <a:rPr lang="en-US" altLang="zh-CN" dirty="0" err="1" smtClean="0"/>
              <a:t>oSet.dishMegs</a:t>
            </a:r>
            <a:r>
              <a:rPr lang="en-US" altLang="zh-CN" dirty="0" smtClean="0"/>
              <a:t>[</a:t>
            </a:r>
            <a:r>
              <a:rPr lang="en-US" altLang="zh-CN" dirty="0" err="1" smtClean="0"/>
              <a:t>i</a:t>
            </a:r>
            <a:r>
              <a:rPr lang="en-US" altLang="zh-CN" dirty="0" smtClean="0"/>
              <a:t>]</a:t>
            </a:r>
          </a:p>
          <a:p>
            <a:pPr lvl="2">
              <a:defRPr/>
            </a:pPr>
            <a:r>
              <a:rPr lang="zh-CN" altLang="en-US" dirty="0" smtClean="0"/>
              <a:t>送餐日期：</a:t>
            </a:r>
            <a:r>
              <a:rPr lang="en-US" altLang="zh-CN" dirty="0" err="1" smtClean="0"/>
              <a:t>oSet.times</a:t>
            </a:r>
            <a:r>
              <a:rPr lang="en-US" altLang="zh-CN" dirty="0" smtClean="0"/>
              <a:t>[</a:t>
            </a:r>
            <a:r>
              <a:rPr lang="en-US" altLang="zh-CN" dirty="0" err="1" smtClean="0"/>
              <a:t>i</a:t>
            </a:r>
            <a:r>
              <a:rPr lang="en-US" altLang="zh-CN" dirty="0" smtClean="0"/>
              <a:t>]</a:t>
            </a:r>
          </a:p>
          <a:p>
            <a:pPr lvl="2">
              <a:defRPr/>
            </a:pPr>
            <a:r>
              <a:rPr lang="zh-CN" altLang="en-US" dirty="0" smtClean="0"/>
              <a:t>送餐地址：</a:t>
            </a:r>
            <a:r>
              <a:rPr lang="en-US" altLang="zh-CN" dirty="0" err="1" smtClean="0"/>
              <a:t>oSet.addresses</a:t>
            </a:r>
            <a:r>
              <a:rPr lang="en-US" altLang="zh-CN" dirty="0" smtClean="0"/>
              <a:t>[</a:t>
            </a:r>
            <a:r>
              <a:rPr lang="en-US" altLang="zh-CN" dirty="0" err="1" smtClean="0"/>
              <a:t>i</a:t>
            </a:r>
            <a:r>
              <a:rPr lang="en-US" altLang="zh-CN" dirty="0" smtClean="0"/>
              <a:t>]</a:t>
            </a:r>
          </a:p>
          <a:p>
            <a:pPr lvl="2">
              <a:defRPr/>
            </a:pPr>
            <a:r>
              <a:rPr lang="zh-CN" altLang="en-US" dirty="0" smtClean="0"/>
              <a:t>订单状态：</a:t>
            </a:r>
            <a:r>
              <a:rPr lang="en-US" altLang="zh-CN" dirty="0" err="1" smtClean="0"/>
              <a:t>oSet.states</a:t>
            </a:r>
            <a:r>
              <a:rPr lang="en-US" altLang="zh-CN" dirty="0" smtClean="0"/>
              <a:t>[</a:t>
            </a:r>
            <a:r>
              <a:rPr lang="en-US" altLang="zh-CN" dirty="0" err="1" smtClean="0"/>
              <a:t>i</a:t>
            </a:r>
            <a:r>
              <a:rPr lang="en-US" altLang="zh-CN" dirty="0" smtClean="0"/>
              <a:t>]</a:t>
            </a:r>
          </a:p>
          <a:p>
            <a:pPr lvl="2">
              <a:defRPr/>
            </a:pPr>
            <a:r>
              <a:rPr lang="zh-CN" altLang="en-US" dirty="0" smtClean="0"/>
              <a:t>订单的总金额：</a:t>
            </a:r>
            <a:r>
              <a:rPr lang="en-US" altLang="zh-CN" dirty="0" err="1" smtClean="0"/>
              <a:t>oSet.sumPrices</a:t>
            </a:r>
            <a:r>
              <a:rPr lang="en-US" altLang="zh-CN" dirty="0" smtClean="0"/>
              <a:t>[</a:t>
            </a:r>
            <a:r>
              <a:rPr lang="en-US" altLang="zh-CN" dirty="0" err="1" smtClean="0"/>
              <a:t>i</a:t>
            </a:r>
            <a:r>
              <a:rPr lang="en-US" altLang="zh-CN" dirty="0" smtClean="0"/>
              <a:t>]</a:t>
            </a:r>
          </a:p>
          <a:p>
            <a:pPr>
              <a:defRPr/>
            </a:pPr>
            <a:r>
              <a:rPr lang="zh-CN" altLang="en-US" dirty="0" smtClean="0"/>
              <a:t>参考代码 </a:t>
            </a:r>
          </a:p>
          <a:p>
            <a:pPr lvl="1">
              <a:defRPr/>
            </a:pPr>
            <a:endParaRPr lang="en-US" altLang="zh-CN" dirty="0" smtClean="0"/>
          </a:p>
        </p:txBody>
      </p:sp>
      <p:sp>
        <p:nvSpPr>
          <p:cNvPr id="512004" name="AutoShape 4"/>
          <p:cNvSpPr>
            <a:spLocks noChangeArrowheads="1"/>
          </p:cNvSpPr>
          <p:nvPr/>
        </p:nvSpPr>
        <p:spPr bwMode="auto">
          <a:xfrm>
            <a:off x="2666034" y="4269112"/>
            <a:ext cx="5311775" cy="22971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ea typeface="宋体" charset="-122"/>
              </a:rPr>
              <a:t>OrderingSet</a:t>
            </a:r>
            <a:r>
              <a:rPr lang="en-US" altLang="zh-CN" b="1" dirty="0" smtClean="0">
                <a:solidFill>
                  <a:schemeClr val="accent5">
                    <a:lumMod val="10000"/>
                  </a:schemeClr>
                </a:solidFill>
                <a:ea typeface="宋体" charset="-122"/>
              </a:rPr>
              <a:t>  </a:t>
            </a:r>
            <a:r>
              <a:rPr lang="en-US" altLang="zh-CN" b="1" dirty="0" err="1" smtClean="0">
                <a:solidFill>
                  <a:schemeClr val="accent5">
                    <a:lumMod val="10000"/>
                  </a:schemeClr>
                </a:solidFill>
                <a:ea typeface="宋体" charset="-122"/>
              </a:rPr>
              <a:t>oSet</a:t>
            </a:r>
            <a:r>
              <a:rPr lang="en-US" altLang="zh-CN" b="1" dirty="0" smtClean="0">
                <a:solidFill>
                  <a:schemeClr val="accent5">
                    <a:lumMod val="10000"/>
                  </a:schemeClr>
                </a:solidFill>
                <a:latin typeface="+mn-lt"/>
                <a:ea typeface="宋体" charset="-122"/>
              </a:rPr>
              <a:t> </a:t>
            </a:r>
            <a:r>
              <a:rPr lang="en-US" altLang="zh-CN" b="1" dirty="0">
                <a:solidFill>
                  <a:schemeClr val="accent5">
                    <a:lumMod val="10000"/>
                  </a:schemeClr>
                </a:solidFill>
                <a:latin typeface="+mn-lt"/>
                <a:ea typeface="宋体" charset="-122"/>
              </a:rPr>
              <a:t>= new </a:t>
            </a:r>
            <a:r>
              <a:rPr lang="en-US" altLang="zh-CN" b="1" dirty="0" err="1" smtClean="0">
                <a:solidFill>
                  <a:schemeClr val="accent5">
                    <a:lumMod val="10000"/>
                  </a:schemeClr>
                </a:solidFill>
                <a:ea typeface="宋体" charset="-122"/>
              </a:rPr>
              <a:t>OrderingSet</a:t>
            </a:r>
            <a:r>
              <a:rPr lang="en-US" altLang="zh-CN" b="1" dirty="0" smtClean="0">
                <a:solidFill>
                  <a:schemeClr val="accent5">
                    <a:lumMod val="10000"/>
                  </a:schemeClr>
                </a:solidFill>
                <a:ea typeface="宋体" charset="-122"/>
              </a:rPr>
              <a:t> </a:t>
            </a:r>
            <a:r>
              <a:rPr lang="en-US" altLang="zh-CN" b="1" dirty="0" smtClean="0">
                <a:solidFill>
                  <a:schemeClr val="accent5">
                    <a:lumMod val="10000"/>
                  </a:schemeClr>
                </a:solidFill>
                <a:latin typeface="+mn-lt"/>
                <a:ea typeface="宋体" charset="-122"/>
              </a:rPr>
              <a:t>();</a:t>
            </a:r>
            <a:endParaRPr lang="en-US" altLang="zh-CN" b="1" dirty="0">
              <a:solidFill>
                <a:schemeClr val="accent5">
                  <a:lumMod val="10000"/>
                </a:schemeClr>
              </a:solidFill>
              <a:latin typeface="+mn-lt"/>
              <a:ea typeface="宋体"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charset="-122"/>
              </a:rPr>
              <a:t>…</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System.out.println</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oSet.names</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i</a:t>
            </a:r>
            <a:r>
              <a:rPr lang="en-US" altLang="zh-CN" b="1" dirty="0">
                <a:solidFill>
                  <a:schemeClr val="accent5">
                    <a:lumMod val="10000"/>
                  </a:schemeClr>
                </a:solidFill>
                <a:latin typeface="+mn-lt"/>
                <a:ea typeface="宋体" charset="-122"/>
              </a:rPr>
              <a:t>] );</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System.out.println</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oSet.dishMegs</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i</a:t>
            </a:r>
            <a:r>
              <a:rPr lang="en-US" altLang="zh-CN" b="1" dirty="0">
                <a:solidFill>
                  <a:schemeClr val="accent5">
                    <a:lumMod val="10000"/>
                  </a:schemeClr>
                </a:solidFill>
                <a:latin typeface="+mn-lt"/>
                <a:ea typeface="宋体" charset="-122"/>
              </a:rPr>
              <a:t>] );</a:t>
            </a:r>
          </a:p>
          <a:p>
            <a:pPr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charset="-122"/>
              </a:rPr>
              <a:t>System.out.println</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oSet.times</a:t>
            </a:r>
            <a:r>
              <a:rPr lang="en-US" altLang="zh-CN" b="1" dirty="0" smtClean="0">
                <a:solidFill>
                  <a:schemeClr val="accent5">
                    <a:lumMod val="10000"/>
                  </a:schemeClr>
                </a:solidFill>
                <a:latin typeface="+mn-lt"/>
                <a:ea typeface="宋体" charset="-122"/>
              </a:rPr>
              <a:t>[</a:t>
            </a:r>
            <a:r>
              <a:rPr lang="en-US" altLang="zh-CN" b="1" dirty="0" err="1" smtClean="0">
                <a:solidFill>
                  <a:schemeClr val="accent5">
                    <a:lumMod val="10000"/>
                  </a:schemeClr>
                </a:solidFill>
                <a:latin typeface="+mn-lt"/>
                <a:ea typeface="宋体" charset="-122"/>
              </a:rPr>
              <a:t>i</a:t>
            </a:r>
            <a:r>
              <a:rPr lang="en-US" altLang="zh-CN" b="1" dirty="0">
                <a:solidFill>
                  <a:schemeClr val="accent5">
                    <a:lumMod val="10000"/>
                  </a:schemeClr>
                </a:solidFill>
                <a:latin typeface="+mn-lt"/>
                <a:ea typeface="宋体" charset="-122"/>
              </a:rPr>
              <a:t>] );</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charset="-122"/>
              </a:rPr>
              <a:t>…</a:t>
            </a:r>
          </a:p>
        </p:txBody>
      </p:sp>
      <p:sp>
        <p:nvSpPr>
          <p:cNvPr id="7" name="AutoShape 6"/>
          <p:cNvSpPr>
            <a:spLocks noChangeArrowheads="1"/>
          </p:cNvSpPr>
          <p:nvPr/>
        </p:nvSpPr>
        <p:spPr bwMode="auto">
          <a:xfrm>
            <a:off x="6072198" y="2214554"/>
            <a:ext cx="2571768" cy="408623"/>
          </a:xfrm>
          <a:prstGeom prst="wedgeRoundRectCallout">
            <a:avLst>
              <a:gd name="adj1" fmla="val -50203"/>
              <a:gd name="adj2" fmla="val -427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a:ea typeface="黑体"/>
              </a:rPr>
              <a:t>数组下标从</a:t>
            </a:r>
            <a:r>
              <a:rPr lang="en-US" altLang="zh-CN" b="1" kern="0" dirty="0" smtClean="0">
                <a:solidFill>
                  <a:schemeClr val="bg1"/>
                </a:solidFill>
                <a:latin typeface="Arial"/>
                <a:ea typeface="黑体"/>
              </a:rPr>
              <a:t>0</a:t>
            </a:r>
            <a:r>
              <a:rPr lang="zh-CN" altLang="en-US" b="1" kern="0" dirty="0" smtClean="0">
                <a:solidFill>
                  <a:schemeClr val="bg1"/>
                </a:solidFill>
                <a:latin typeface="Arial"/>
                <a:ea typeface="黑体"/>
              </a:rPr>
              <a:t>开始计数</a:t>
            </a:r>
            <a:endParaRPr lang="zh-CN" altLang="en-US" b="1" kern="0" dirty="0">
              <a:solidFill>
                <a:schemeClr val="bg1"/>
              </a:solidFill>
              <a:latin typeface="Arial"/>
              <a:ea typeface="黑体"/>
            </a:endParaRPr>
          </a:p>
        </p:txBody>
      </p:sp>
      <p:sp>
        <p:nvSpPr>
          <p:cNvPr id="8" name="灯片编号占位符 7"/>
          <p:cNvSpPr>
            <a:spLocks noGrp="1"/>
          </p:cNvSpPr>
          <p:nvPr>
            <p:ph type="sldNum" sz="quarter" idx="12"/>
          </p:nvPr>
        </p:nvSpPr>
        <p:spPr/>
        <p:txBody>
          <a:bodyPr/>
          <a:lstStyle/>
          <a:p>
            <a:fld id="{D16C15AB-C4F3-436F-909E-E9D6F9295829}" type="slidenum">
              <a:rPr lang="zh-CN" altLang="en-US" smtClean="0"/>
              <a:pPr/>
              <a:t>9</a:t>
            </a:fld>
            <a:r>
              <a:rPr lang="en-US" altLang="zh-CN" smtClean="0"/>
              <a:t>/35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03">
                                            <p:txEl>
                                              <p:pRg st="8" end="8"/>
                                            </p:txEl>
                                          </p:spTgt>
                                        </p:tgtEl>
                                        <p:attrNameLst>
                                          <p:attrName>style.visibility</p:attrName>
                                        </p:attrNameLst>
                                      </p:cBhvr>
                                      <p:to>
                                        <p:strVal val="visible"/>
                                      </p:to>
                                    </p:set>
                                    <p:animEffect transition="in" filter="wipe(left)">
                                      <p:cBhvr>
                                        <p:cTn id="12" dur="500"/>
                                        <p:tgtEl>
                                          <p:spTgt spid="512003">
                                            <p:txEl>
                                              <p:pRg st="8" end="8"/>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12004"/>
                                        </p:tgtEl>
                                        <p:attrNameLst>
                                          <p:attrName>style.visibility</p:attrName>
                                        </p:attrNameLst>
                                      </p:cBhvr>
                                      <p:to>
                                        <p:strVal val="visible"/>
                                      </p:to>
                                    </p:set>
                                    <p:animEffect transition="in" filter="wipe(left)">
                                      <p:cBhvr>
                                        <p:cTn id="16" dur="500"/>
                                        <p:tgtEl>
                                          <p:spTgt spid="51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P spid="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10956</TotalTime>
  <Words>2300</Words>
  <Application>Microsoft Office PowerPoint</Application>
  <PresentationFormat>全屏显示(4:3)</PresentationFormat>
  <Paragraphs>473</Paragraphs>
  <Slides>35</Slides>
  <Notes>21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   吃货联盟订餐系统</vt:lpstr>
      <vt:lpstr>预习检查</vt:lpstr>
      <vt:lpstr>训练的技能点</vt:lpstr>
      <vt:lpstr>任务描述</vt:lpstr>
      <vt:lpstr>问题分析1：整体开发思路</vt:lpstr>
      <vt:lpstr>问题分析2：界面交互设计</vt:lpstr>
      <vt:lpstr>难点分析1：理解业务</vt:lpstr>
      <vt:lpstr>难点分析2：如何保存订单信息 </vt:lpstr>
      <vt:lpstr>难点分析3：如何访问订单信息 </vt:lpstr>
      <vt:lpstr>难点分析4：如何删除订单信息</vt:lpstr>
      <vt:lpstr>难点分析5：如何计算订单的总金额</vt:lpstr>
      <vt:lpstr>开发计划</vt:lpstr>
      <vt:lpstr>用例1：数据初始化3-1 </vt:lpstr>
      <vt:lpstr>用例1：数据初始化3-2 </vt:lpstr>
      <vt:lpstr>用例1：数据初始化3-3</vt:lpstr>
      <vt:lpstr>用例2：实现菜单切换2-1 </vt:lpstr>
      <vt:lpstr>用例2：实现菜单切换2-2</vt:lpstr>
      <vt:lpstr>用例3：实现查看餐袋功能2-1 </vt:lpstr>
      <vt:lpstr>用例3：实现查看餐袋功能2-2</vt:lpstr>
      <vt:lpstr>共性问题集中讲解</vt:lpstr>
      <vt:lpstr>用例4：实现我要订餐功能2-1 </vt:lpstr>
      <vt:lpstr>用例4：实现我要订餐功能2-2</vt:lpstr>
      <vt:lpstr>用例5：实现签收订单功能2-1 </vt:lpstr>
      <vt:lpstr>用例5：实现签收订单功能2-2</vt:lpstr>
      <vt:lpstr>共性问题集中讲解</vt:lpstr>
      <vt:lpstr>用例6：实现删除订单功能2-1 </vt:lpstr>
      <vt:lpstr>用例6：实现删除订单功能2-2</vt:lpstr>
      <vt:lpstr>共性问题集中讲解</vt:lpstr>
      <vt:lpstr>用例7：实现我要点赞功能2-1 </vt:lpstr>
      <vt:lpstr>用例7：实现我要点赞功能2-2</vt:lpstr>
      <vt:lpstr>共性问题集中讲解</vt:lpstr>
      <vt:lpstr>项目总结</vt:lpstr>
      <vt:lpstr>本章总结</vt:lpstr>
      <vt:lpstr>作业</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zhengweijia(郑维佳)</dc:creator>
  <cp:lastModifiedBy>xuejie.yu</cp:lastModifiedBy>
  <cp:revision>782</cp:revision>
  <dcterms:created xsi:type="dcterms:W3CDTF">2017-06-02T08:35:00Z</dcterms:created>
  <dcterms:modified xsi:type="dcterms:W3CDTF">2018-02-01T02:46:23Z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