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43E0-D033-4C50-86AB-B27525E1B370}" type="datetimeFigureOut">
              <a:rPr lang="en-US" smtClean="0"/>
              <a:t>11/26/2007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F318-EC17-4D0B-B725-EE06F5A644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43E0-D033-4C50-86AB-B27525E1B370}" type="datetimeFigureOut">
              <a:rPr lang="en-US" smtClean="0"/>
              <a:t>11/26/2007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F318-EC17-4D0B-B725-EE06F5A64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43E0-D033-4C50-86AB-B27525E1B370}" type="datetimeFigureOut">
              <a:rPr lang="en-US" smtClean="0"/>
              <a:t>11/26/2007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F318-EC17-4D0B-B725-EE06F5A64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43E0-D033-4C50-86AB-B27525E1B370}" type="datetimeFigureOut">
              <a:rPr lang="en-US" smtClean="0"/>
              <a:t>11/26/2007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F318-EC17-4D0B-B725-EE06F5A64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43E0-D033-4C50-86AB-B27525E1B370}" type="datetimeFigureOut">
              <a:rPr lang="en-US" smtClean="0"/>
              <a:t>11/26/2007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182F318-EC17-4D0B-B725-EE06F5A644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43E0-D033-4C50-86AB-B27525E1B370}" type="datetimeFigureOut">
              <a:rPr lang="en-US" smtClean="0"/>
              <a:t>11/26/2007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F318-EC17-4D0B-B725-EE06F5A64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43E0-D033-4C50-86AB-B27525E1B370}" type="datetimeFigureOut">
              <a:rPr lang="en-US" smtClean="0"/>
              <a:t>11/26/2007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F318-EC17-4D0B-B725-EE06F5A64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43E0-D033-4C50-86AB-B27525E1B370}" type="datetimeFigureOut">
              <a:rPr lang="en-US" smtClean="0"/>
              <a:t>11/26/2007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F318-EC17-4D0B-B725-EE06F5A64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43E0-D033-4C50-86AB-B27525E1B370}" type="datetimeFigureOut">
              <a:rPr lang="en-US" smtClean="0"/>
              <a:t>11/26/2007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F318-EC17-4D0B-B725-EE06F5A64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43E0-D033-4C50-86AB-B27525E1B370}" type="datetimeFigureOut">
              <a:rPr lang="en-US" smtClean="0"/>
              <a:t>11/26/2007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F318-EC17-4D0B-B725-EE06F5A64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43E0-D033-4C50-86AB-B27525E1B370}" type="datetimeFigureOut">
              <a:rPr lang="en-US" smtClean="0"/>
              <a:t>11/26/2007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F318-EC17-4D0B-B725-EE06F5A64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9AF43E0-D033-4C50-86AB-B27525E1B370}" type="datetimeFigureOut">
              <a:rPr lang="en-US" smtClean="0"/>
              <a:t>11/26/2007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82F318-EC17-4D0B-B725-EE06F5A644B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JOBS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Link Unlink activity in Notes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OBS002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3500" y="0"/>
            <a:ext cx="9015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OBS002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3500" y="0"/>
            <a:ext cx="9015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Bharat.Sukhwal\Desktop\Notes Migration Readiness\Jobs POC\Screens\JOBS00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3213" y="-279400"/>
            <a:ext cx="9752013" cy="7418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OBS002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3500" y="0"/>
            <a:ext cx="9015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OBS001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3500" y="0"/>
            <a:ext cx="9015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OBS001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3500" y="0"/>
            <a:ext cx="9015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OBS001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3500" y="0"/>
            <a:ext cx="9015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OBS001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3500" y="0"/>
            <a:ext cx="9015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OBS001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3500" y="0"/>
            <a:ext cx="9015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OBS002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3500" y="0"/>
            <a:ext cx="9015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OBS002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63500" y="0"/>
            <a:ext cx="9015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863CB1-5102-4561-90FE-B9B3689ECB59}"/>
</file>

<file path=customXml/itemProps2.xml><?xml version="1.0" encoding="utf-8"?>
<ds:datastoreItem xmlns:ds="http://schemas.openxmlformats.org/officeDocument/2006/customXml" ds:itemID="{E9B0C34C-DF82-49EB-A6E0-173C978341C4}"/>
</file>

<file path=customXml/itemProps3.xml><?xml version="1.0" encoding="utf-8"?>
<ds:datastoreItem xmlns:ds="http://schemas.openxmlformats.org/officeDocument/2006/customXml" ds:itemID="{2B46A506-F6DF-42EB-95D4-B6BB729803EF}"/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</TotalTime>
  <Words>7</Words>
  <Application>Microsoft Office PowerPoint</Application>
  <PresentationFormat>On-screen Show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JOBS POC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 POC</dc:title>
  <dc:creator>Bharat.Sukhwal</dc:creator>
  <cp:lastModifiedBy>Bharat.Sukhwal</cp:lastModifiedBy>
  <cp:revision>2</cp:revision>
  <dcterms:created xsi:type="dcterms:W3CDTF">2007-11-26T10:19:50Z</dcterms:created>
  <dcterms:modified xsi:type="dcterms:W3CDTF">2007-11-26T10:26:20Z</dcterms:modified>
</cp:coreProperties>
</file>