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6781-9F29-4D43-AA0A-1FAA454B7C56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E55F-89CD-4A73-979C-1C8727F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Butterfly</a:t>
            </a:r>
            <a:endParaRPr lang="en-US"/>
          </a:p>
        </p:txBody>
      </p:sp>
      <p:pic>
        <p:nvPicPr>
          <p:cNvPr id="3" name="Butterfly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" y="1447800"/>
            <a:ext cx="6858000" cy="457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h="101600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307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Butterfly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</dc:title>
  <dc:creator>Michael Case</dc:creator>
  <cp:lastModifiedBy>Michael Case</cp:lastModifiedBy>
  <cp:revision>1</cp:revision>
  <dcterms:created xsi:type="dcterms:W3CDTF">2009-12-16T19:27:25Z</dcterms:created>
  <dcterms:modified xsi:type="dcterms:W3CDTF">2009-12-16T19:27:26Z</dcterms:modified>
</cp:coreProperties>
</file>