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8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66"/>
    <a:srgbClr val="1F497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</a:t>
            </a:r>
            <a:r>
              <a:rPr lang="en-US" sz="36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Age Distribution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c:rich>
      </c:tx>
      <c:layout/>
    </c:title>
    <c:view3D>
      <c:rotX val="30"/>
      <c:perspective val="30"/>
    </c:view3D>
    <c:plotArea>
      <c:layout/>
      <c:pie3DChart>
        <c:varyColors val="1"/>
        <c:dLbls>
          <c:showPercent val="1"/>
        </c:dLbls>
      </c:pie3DChart>
    </c:plotArea>
    <c:legend>
      <c:legendPos val="t"/>
      <c:layout/>
      <c:spPr>
        <a:solidFill>
          <a:prstClr val="white">
            <a:alpha val="52000"/>
          </a:prstClr>
        </a:solidFill>
        <a:ln>
          <a:solidFill>
            <a:srgbClr val="4F81BD"/>
          </a:solidFill>
        </a:ln>
      </c:spPr>
    </c:legend>
    <c:plotVisOnly val="1"/>
  </c:chart>
  <c:spPr>
    <a:noFill/>
    <a:ln w="0"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3600" b="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pPr>
            <a:r>
              <a:rPr lang="en-US" sz="2800" b="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Percentage of Promo Type Purchases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7"/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</c:dPt>
          <c:dPt>
            <c:idx val="2"/>
            <c:spPr>
              <a:solidFill>
                <a:schemeClr val="bg2">
                  <a:lumMod val="50000"/>
                </a:schemeClr>
              </a:solidFill>
            </c:spPr>
          </c:dPt>
          <c:dLbls>
            <c:showPercent val="1"/>
          </c:dLbls>
          <c:cat>
            <c:strRef>
              <c:f>Sheet1!$A$2:$A$4</c:f>
              <c:strCache>
                <c:ptCount val="3"/>
                <c:pt idx="0">
                  <c:v>Gold</c:v>
                </c:pt>
                <c:pt idx="1">
                  <c:v>Silver</c:v>
                </c:pt>
                <c:pt idx="2">
                  <c:v>Bronze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1234567890</c:v>
                </c:pt>
                <c:pt idx="1">
                  <c:v>1234567891</c:v>
                </c:pt>
                <c:pt idx="2">
                  <c:v>1234567892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>
        <c:manualLayout>
          <c:xMode val="edge"/>
          <c:yMode val="edge"/>
          <c:x val="0.29341856144386508"/>
          <c:y val="0.16717514124293797"/>
          <c:w val="0.41316287711227168"/>
          <c:h val="7.8404510876818448E-2"/>
        </c:manualLayout>
      </c:layout>
      <c:spPr>
        <a:ln>
          <a:solidFill>
            <a:schemeClr val="accent1"/>
          </a:solidFill>
        </a:ln>
      </c:sp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</a:t>
            </a:r>
            <a:r>
              <a:rPr lang="en-US" sz="36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Age Distribution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Statistic</c:v>
                </c:pt>
              </c:strCache>
            </c:strRef>
          </c:tx>
          <c:explosion val="7"/>
          <c:dLbls>
            <c:showPercent val="1"/>
          </c:dLbls>
          <c:cat>
            <c:strRef>
              <c:f>Sheet1!$A$2:$A$4</c:f>
              <c:strCache>
                <c:ptCount val="3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1234567890</c:v>
                </c:pt>
                <c:pt idx="1">
                  <c:v>1234567891</c:v>
                </c:pt>
                <c:pt idx="2">
                  <c:v>1234567892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spPr>
        <a:solidFill>
          <a:prstClr val="white">
            <a:alpha val="52000"/>
          </a:prstClr>
        </a:solidFill>
        <a:ln>
          <a:solidFill>
            <a:srgbClr val="4F81BD"/>
          </a:solidFill>
        </a:ln>
      </c:spPr>
    </c:legend>
    <c:plotVisOnly val="1"/>
  </c:chart>
  <c:spPr>
    <a:noFill/>
    <a:ln w="0"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B72D6-7AED-4C3C-AE71-DB7C4CCFCA21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99525-EC00-46CD-A29F-6CA5E1975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9525-EC00-46CD-A29F-6CA5E1975F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9525-EC00-46CD-A29F-6CA5E1975F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9525-EC00-46CD-A29F-6CA5E1975F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9525-EC00-46CD-A29F-6CA5E1975F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9525-EC00-46CD-A29F-6CA5E1975F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9525-EC00-46CD-A29F-6CA5E1975F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A6D1-4333-48C9-86B0-67E9343B1F27}" type="datetimeFigureOut">
              <a:rPr lang="en-US" smtClean="0"/>
              <a:pPr/>
              <a:t>1/13/2008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5965-410E-4B01-8C36-CFF9FF1AA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2000" y="685800"/>
            <a:ext cx="7696200" cy="548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215900" dir="426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19200" y="1143000"/>
            <a:ext cx="6781800" cy="44958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295401"/>
            <a:ext cx="6172200" cy="990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Package Name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2514600"/>
            <a:ext cx="6629400" cy="2209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Package Description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0"/>
            <a:ext cx="4114800" cy="533399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/>
              <a:t> </a:t>
            </a:r>
            <a:endParaRPr lang="en-US" sz="2800" b="1" dirty="0"/>
          </a:p>
        </p:txBody>
      </p:sp>
      <p:pic>
        <p:nvPicPr>
          <p:cNvPr id="4" name="Picture 3" descr="germa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62000" y="685800"/>
            <a:ext cx="7696200" cy="548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215900" dir="426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19200" y="1143000"/>
            <a:ext cx="6781800" cy="44958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1295401"/>
            <a:ext cx="6172200" cy="990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Event Name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295400" y="3733800"/>
            <a:ext cx="66294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Event Description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219200" y="4800600"/>
            <a:ext cx="6781800" cy="53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City, State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219200" y="5105400"/>
            <a:ext cx="6781800" cy="53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DateTime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rma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62000" y="685800"/>
            <a:ext cx="7696200" cy="548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215900" dir="426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9200" y="1143000"/>
            <a:ext cx="6781800" cy="44958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Promo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Bronze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14600" y="2057400"/>
            <a:ext cx="4114800" cy="53339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Pricing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52600" y="3184634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52600" y="3565634"/>
            <a:ext cx="228600" cy="22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3946634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rma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62000" y="685800"/>
            <a:ext cx="7696200" cy="548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215900" dir="426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9200" y="1143000"/>
            <a:ext cx="6781800" cy="44958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19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Demographics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rma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62000" y="685800"/>
            <a:ext cx="7696200" cy="548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215900" dir="426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9200" y="1143000"/>
            <a:ext cx="6781800" cy="44958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/>
          <p:cNvGraphicFramePr/>
          <p:nvPr/>
        </p:nvGraphicFramePr>
        <p:xfrm>
          <a:off x="1371600" y="1219200"/>
          <a:ext cx="6477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1219200" y="1143000"/>
          <a:ext cx="6781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524117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The percentage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of people flying in First Class (Gold), Business Class (Silver) and Economy (Bronze).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rma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62000" y="685800"/>
            <a:ext cx="7696200" cy="54864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215900" dir="426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9200" y="1143000"/>
            <a:ext cx="6781800" cy="44958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/>
          <p:cNvGraphicFramePr/>
          <p:nvPr/>
        </p:nvGraphicFramePr>
        <p:xfrm>
          <a:off x="1219200" y="1143000"/>
          <a:ext cx="6781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 </vt:lpstr>
      <vt:lpstr>Event Pricing</vt:lpstr>
      <vt:lpstr>Slide 4</vt:lpstr>
      <vt:lpstr>Slide 5</vt:lpstr>
      <vt:lpstr>Slide 6</vt:lpstr>
    </vt:vector>
  </TitlesOfParts>
  <Company>Softagon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</dc:title>
  <dc:creator>Fredie Savellano</dc:creator>
  <cp:lastModifiedBy>Software Pronto, Inc.</cp:lastModifiedBy>
  <cp:revision>31</cp:revision>
  <dcterms:created xsi:type="dcterms:W3CDTF">2007-01-16T00:56:50Z</dcterms:created>
  <dcterms:modified xsi:type="dcterms:W3CDTF">2008-01-14T02:00:41Z</dcterms:modified>
</cp:coreProperties>
</file>