
<file path=[Content_Types].xml><?xml version="1.0" encoding="utf-8"?>
<Types xmlns="http://schemas.openxmlformats.org/package/2006/content-types">
  <Default Extension="bin" ContentType="image/jpeg"/>
  <Default Extension="rels" ContentType="application/vnd.openxmlformats-package.relationships+xml"/>
  <Default Extension="xml" ContentType="application/vnd.openxmlformats-officedocument.presentationml.presentation.main+xml"/>
  <Default Extension="psmdcp" ContentType="application/vnd.openxmlformats-package.core-properties+xml"/>
  <Override PartName="/ppt/presProps.xml" ContentType="application/vnd.openxmlformats-officedocument.presentationml.presProps+xml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Layouts/slideLayout2.xml" ContentType="application/vnd.openxmlformats-officedocument.presentationml.slideLayout+xml"/>
  <Override PartName="/ppt/slideLayouts/slideLayouts/slideLayout3.xml" ContentType="application/vnd.openxmlformats-officedocument.presentationml.slideLayout+xml"/>
  <Override PartName="/ppt/slideLayouts/slideLayouts/slideLayout4.xml" ContentType="application/vnd.openxmlformats-officedocument.presentationml.slideLayout+xml"/>
  <Override PartName="/ppt/slideLayouts/slideMasters/theme/theme.xml" ContentType="application/vnd.openxmlformats-officedocument.theme+xml"/>
  <Override PartName="/ppt/slideLayouts/slideLayouts/slideLayout5.xml" ContentType="application/vnd.openxmlformats-officedocument.presentationml.slideLayout+xml"/>
  <Override PartName="/ppt/slideLayouts/slideLayouts/slideLayout6.xml" ContentType="application/vnd.openxmlformats-officedocument.presentationml.slideLayout+xml"/>
  <Override PartName="/ppt/slideLayouts/slideLayouts/slideLayout7.xml" ContentType="application/vnd.openxmlformats-officedocument.presentationml.slideLayout+xml"/>
  <Override PartName="/ppt/slideLayouts/slideLayouts/slideLayout8.xml" ContentType="application/vnd.openxmlformats-officedocument.presentationml.slideLayout+xml"/>
  <Override PartName="/ppt/slideLayouts/slideLayouts/slideLayout9.xml" ContentType="application/vnd.openxmlformats-officedocument.presentationml.slideLayout+xml"/>
  <Override PartName="/ppt/slideLayouts/slideLayouts/slideLayouta.xml" ContentType="application/vnd.openxmlformats-officedocument.presentationml.slideLayout+xml"/>
  <Override PartName="/ppt/slideLayouts/slideLayouts/slideLayoutb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bin" Id="rId2" /><Relationship Type="http://schemas.openxmlformats.org/officeDocument/2006/relationships/officeDocument" Target="/ppt/presentation.xml" Id="Rece8958e7fda4092" /><Relationship Type="http://schemas.openxmlformats.org/officeDocument/2006/relationships/extended-properties" Target="/docProps/app.xml" Id="rId4" /><Relationship Type="http://schemas.microsoft.com/office/2011/relationships/webextensiontaskpanes" Target="/ppt/webextensions/taskpanes.xml" Id="taskPanesPart" /><Relationship Type="http://schemas.openxmlformats.org/package/2006/relationships/metadata/core-properties" Target="/package/services/metadata/core-properties/1739be52fa3c41c6bda6b2fbd3f19684.psmdcp" Id="Re2d8a5db9b9a459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ableStyles" Target="/ppt/tableStyles.xml" Id="rId6" /><Relationship Type="http://schemas.openxmlformats.org/officeDocument/2006/relationships/theme" Target="/ppt/slideLayouts/slideMasters/theme/theme.xml" Id="rId5" /><Relationship Type="http://schemas.openxmlformats.org/officeDocument/2006/relationships/viewProps" Target="/ppt/viewProps.xml" Id="rId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s/slideLayout2.xml" Id="rId8" /><Relationship Type="http://schemas.openxmlformats.org/officeDocument/2006/relationships/slideLayout" Target="/ppt/slideLayouts/slideLayouts/slideLayout3.xml" Id="rId3" /><Relationship Type="http://schemas.openxmlformats.org/officeDocument/2006/relationships/slideLayout" Target="/ppt/slideLayouts/slideLayouts/slideLayout4.xml" Id="rId7" /><Relationship Type="http://schemas.openxmlformats.org/officeDocument/2006/relationships/theme" Target="/ppt/slideLayouts/slideMasters/theme/theme.xml" Id="rId12" /><Relationship Type="http://schemas.openxmlformats.org/officeDocument/2006/relationships/slideLayout" Target="/ppt/slideLayouts/slideLayouts/slideLayout5.xml" Id="rId2" /><Relationship Type="http://schemas.openxmlformats.org/officeDocument/2006/relationships/slideLayout" Target="/ppt/slideLayouts/slideLayout.xml" Id="rId1" /><Relationship Type="http://schemas.openxmlformats.org/officeDocument/2006/relationships/slideLayout" Target="/ppt/slideLayouts/slideLayouts/slideLayout6.xml" Id="rId6" /><Relationship Type="http://schemas.openxmlformats.org/officeDocument/2006/relationships/slideLayout" Target="/ppt/slideLayouts/slideLayouts/slideLayout7.xml" Id="rId11" /><Relationship Type="http://schemas.openxmlformats.org/officeDocument/2006/relationships/slideLayout" Target="/ppt/slideLayouts/slideLayouts/slideLayout8.xml" Id="rId5" /><Relationship Type="http://schemas.openxmlformats.org/officeDocument/2006/relationships/slideLayout" Target="/ppt/slideLayouts/slideLayouts/slideLayout9.xml" Id="rId10" /><Relationship Type="http://schemas.openxmlformats.org/officeDocument/2006/relationships/slideLayout" Target="/ppt/slideLayouts/slideLayouts/slideLayouta.xml" Id="rId4" /><Relationship Type="http://schemas.openxmlformats.org/officeDocument/2006/relationships/slideLayout" Target="/ppt/slideLayouts/slideLayouts/slideLayoutb.xml" Id="rId9" /></Relationships>
</file>

<file path=ppt/slideLayouts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Layouts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we0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we0"/>
  </wetp:taskpane>
</wetp:taskpanes>
</file>

<file path=ppt/webextensions/webextension.xml><?xml version="1.0" encoding="utf-8"?>
<we:webextension xmlns:we="http://schemas.microsoft.com/office/webextensions/webextension/2010/11" id="{16a30e5d-f79f-4e9a-a51e-8d5642af7877}">
  <we:reference id="5f3ce985-ba02-4a61-9128-900eabe75137" version="1.0" store="developer" storeType="Registry"/>
  <we:alternateReferences/>
  <we:properties/>
  <we:bindings/>
</we:webextension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Widescreen</ap:PresentationFormat>
  <ap:Paragraphs>0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PowerPoint Presentation</vt:lpstr>
    </vt:vector>
  </ap:TitlesOfParts>
  <ap:Company>Microsoft Corp.</ap:Company>
  <ap:LinksUpToDate>false</ap:LinksUpToDate>
  <ap:SharedDoc>false</ap:SharedDoc>
  <ap:HyperlinksChanged>false</ap:HyperlinksChanged>
  <ap:AppVersion>15.0000</ap:AppVersion>
</ap:Properties>
</file>