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0" r:id="rId9"/>
    <p:sldId id="268" r:id="rId10"/>
    <p:sldId id="263" r:id="rId11"/>
    <p:sldId id="264" r:id="rId12"/>
  </p:sldIdLst>
  <p:sldSz cx="12192000" cy="6858000"/>
  <p:notesSz cx="6858000" cy="9144000"/>
  <p:embeddedFontLst>
    <p:embeddedFont>
      <p:font typeface="KoPub돋움체 Medium" panose="02020603020101020101" pitchFamily="18" charset="-127"/>
      <p:regular r:id="rId13"/>
    </p:embeddedFont>
    <p:embeddedFont>
      <p:font typeface="KoPubWorld돋움체 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KoPubWorld돋움체 Light" panose="020B0600000101010101" charset="-127"/>
      <p:regular r:id="rId17"/>
    </p:embeddedFont>
    <p:embeddedFont>
      <p:font typeface="KoPub돋움체 Bold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I56OX4-5Z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YPH1eSd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3627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게임 기획 초안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20B0600000101010101" charset="-127"/>
              </a:rPr>
              <a:t>2021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20B0600000101010101" charset="-127"/>
              </a:rPr>
              <a:t>겨울방학 게임개발</a:t>
            </a:r>
            <a:endParaRPr lang="ko-KR" altLang="en-US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613304" cy="839422"/>
            <a:chOff x="3403338" y="2598003"/>
            <a:chExt cx="5613304" cy="83942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274608" cy="830997"/>
              <a:chOff x="3403338" y="2598003"/>
              <a:chExt cx="227460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4959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개요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장르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플랫폼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대상 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562608" cy="839422"/>
              <a:chOff x="6454034" y="2598003"/>
              <a:chExt cx="2562608" cy="83942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7839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시놉시스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  <a:p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세계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관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설정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컨셉</a:t>
                </a:r>
                <a:r>
                  <a:rPr lang="en-US" altLang="ko-KR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/</a:t>
                </a:r>
              </a:p>
              <a:p>
                <a:r>
                  <a:rPr lang="ko-KR" altLang="en-US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시놉시스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인물</a:t>
                </a:r>
                <a:endPara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4014113" cy="830997"/>
            <a:chOff x="3403338" y="2598003"/>
            <a:chExt cx="401411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69561" cy="830997"/>
              <a:chOff x="3403338" y="2598003"/>
              <a:chExt cx="2569561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9087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게임 특징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  <a:p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레퍼런스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플레이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/</a:t>
                </a:r>
                <a:r>
                  <a:rPr lang="ko-KR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음악</a:t>
                </a:r>
                <a:r>
                  <a:rPr lang="en-US" altLang="ko-K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)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3CB60C-CD34-4E14-914C-4591010964E0}"/>
                </a:ext>
              </a:extLst>
            </p:cNvPr>
            <p:cNvSpPr txBox="1"/>
            <p:nvPr/>
          </p:nvSpPr>
          <p:spPr>
            <a:xfrm>
              <a:off x="7232720" y="266798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게임 개요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장르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플랫폼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대상 </a:t>
            </a:r>
            <a:endParaRPr lang="ko-KR" altLang="en-US" sz="1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899675" y="4815924"/>
            <a:ext cx="1824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2D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횡스크롤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리듬 게임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226803" y="481592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20B0600000101010101" charset="-127"/>
              </a:rPr>
              <a:t>판타지 스토리와 리듬게임을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Bold" panose="020B0600000101010101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좋아하는 모든 유저들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94" y="2961119"/>
            <a:ext cx="1404811" cy="14048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57" y="2819784"/>
            <a:ext cx="1500464" cy="17614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56" y="3034430"/>
            <a:ext cx="1342177" cy="13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세계관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88647" y="4239814"/>
            <a:ext cx="5614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중세 시대 산업 혁명 이후 석탄을 활용한 </a:t>
            </a:r>
            <a:r>
              <a:rPr lang="en-US" altLang="ko-KR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스팀 로봇</a:t>
            </a:r>
            <a:r>
              <a:rPr lang="en-US" altLang="ko-KR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＇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개발되어 사람들의 삶을 윤택하게 하였다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사람들은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스팀 로봇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전투용으로 개발하여 전쟁을 일으켰고 기나긴 전쟁 끝에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사람들은 모두 죽고 로봇만이 남게 된다</a:t>
            </a:r>
            <a:r>
              <a:rPr lang="en-US" altLang="ko-KR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4" y="1393075"/>
            <a:ext cx="3591986" cy="2513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4" y="4113449"/>
            <a:ext cx="1806633" cy="20070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31" y="1263819"/>
            <a:ext cx="4370141" cy="27313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88" y="4113449"/>
            <a:ext cx="1740131" cy="19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설정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7400" y="1668781"/>
            <a:ext cx="11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스팀 로봇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단순히 인간의 노동을 도와주는 기능부터 시작하여 점차 사람처럼 스스로 생각할 수 있다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전투용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스팀 로봇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제외한 모든 로봇들은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로봇은 인간을 해치지 않는다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＂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법에 따라 설계되었으며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인간에 대한 부정적의 생각을 할 수 없다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4494671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3681674"/>
            <a:ext cx="3981147" cy="830997"/>
            <a:chOff x="3819245" y="188165"/>
            <a:chExt cx="3981147" cy="83099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컨셉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7400" y="4855327"/>
            <a:ext cx="11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시대 및 배경 컨셉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18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세기 산업혁명 이후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스팀펑크 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3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컨셉 레퍼런스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18618"/>
            <a:ext cx="3990109" cy="2493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8618"/>
            <a:ext cx="4995026" cy="28097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9" y="4171274"/>
            <a:ext cx="3386198" cy="22574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5045825"/>
            <a:ext cx="5311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뿌연 증기들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가득한 도시들</a:t>
            </a: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따뜻한 톤의 색들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노을 색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76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시놉시스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/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인물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89284" y="1668781"/>
            <a:ext cx="6745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사람들이 모두 죽고 남겨진 로봇들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사람에 대해 관심을 가지던 로봇 </a:t>
            </a:r>
            <a:r>
              <a:rPr lang="en-US" altLang="ko-KR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메모리</a:t>
            </a:r>
            <a:r>
              <a:rPr lang="en-US" altLang="ko-KR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ko-KR" altLang="en-US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사람들의 생전 기억들을 찾아 여행을 떠난다</a:t>
            </a:r>
            <a:r>
              <a:rPr lang="en-US" altLang="ko-KR" dirty="0" smtClean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추후 여행을 끝마치고 수명이 다해가는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메모리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자신이 느꼈던 감정들을 토대로 노래를 만들다가 </a:t>
            </a:r>
            <a:r>
              <a:rPr lang="ko-KR" altLang="en-US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죽게 된다</a:t>
            </a:r>
            <a:r>
              <a:rPr lang="en-US" altLang="ko-KR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2590" y="4181996"/>
            <a:ext cx="67453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메모리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시계 모델을 모티브로 제작되었으며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즐거움</a:t>
            </a:r>
            <a:r>
              <a:rPr lang="en-US" altLang="ko-KR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분노</a:t>
            </a:r>
            <a:r>
              <a:rPr lang="en-US" altLang="ko-KR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슬픔</a:t>
            </a:r>
            <a:r>
              <a:rPr lang="en-US" altLang="ko-KR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기쁨</a:t>
            </a:r>
            <a:r>
              <a:rPr lang="en-US" altLang="ko-KR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 </a:t>
            </a:r>
            <a:r>
              <a:rPr lang="ko-KR" altLang="en-US" dirty="0" smtClean="0">
                <a:solidFill>
                  <a:schemeClr val="accen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사람들의 감정을 저장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 수 있는 특별한 능력을 가지고 있다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1" y="2592111"/>
            <a:ext cx="3063685" cy="27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게임 특징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레퍼런스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7400" y="4293449"/>
            <a:ext cx="8694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플레이 및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레퍼런스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–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사이터스</a:t>
            </a:r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생성되는 노드들을 위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아래로 움직이는 직선에 맞춰 입력해 점수를 얻는다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노래가 끝난 후 총 얻은 점수를 합산해 </a:t>
            </a:r>
            <a:r>
              <a:rPr lang="en-US" altLang="ko-KR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S~F</a:t>
            </a:r>
            <a:r>
              <a:rPr lang="ko-KR" altLang="en-US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까지 랭크를 매긴다</a:t>
            </a:r>
            <a:r>
              <a:rPr lang="en-US" altLang="ko-KR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_I56OX4-5Z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32189" y="143254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게임 특징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rPr>
                <a:t>레퍼런스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7400" y="4335013"/>
            <a:ext cx="869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음악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레퍼런스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–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피아노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연주곡</a:t>
            </a:r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리듬 게임들 중 기존에 있는 클래식 음악들을 넣어 사용하는 경우가 많다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음악 저작권은 작곡가 사후 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</a:t>
            </a:r>
            <a:r>
              <a:rPr lang="ko-KR" altLang="en-US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이후부터 괜찮기 때문에 사용해도 문제가 없을 것 같다</a:t>
            </a:r>
            <a:r>
              <a:rPr lang="en-US" altLang="ko-KR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2" name="-YPH1eSdjp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11236" y="139121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325</Words>
  <Application>Microsoft Office PowerPoint</Application>
  <PresentationFormat>와이드스크린</PresentationFormat>
  <Paragraphs>74</Paragraphs>
  <Slides>11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Medium</vt:lpstr>
      <vt:lpstr>KoPubWorld돋움체 Bold</vt:lpstr>
      <vt:lpstr>Wingdings</vt:lpstr>
      <vt:lpstr>맑은 고딕</vt:lpstr>
      <vt:lpstr>KoPubWorld돋움체 Light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owner</cp:lastModifiedBy>
  <cp:revision>27</cp:revision>
  <dcterms:created xsi:type="dcterms:W3CDTF">2020-01-03T14:16:53Z</dcterms:created>
  <dcterms:modified xsi:type="dcterms:W3CDTF">2020-12-27T14:24:11Z</dcterms:modified>
</cp:coreProperties>
</file>