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885F7-510B-46FA-A99F-85C1F92EE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7D5174-32B8-4662-B06A-E6B76CDE1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DE23C-F1FE-4F57-9A12-EC57FADD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2A1E-CBC9-4CF6-9A28-C2485CA3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3617B-1993-4511-9C38-EE2BCA33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1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31A9D-1E56-49C8-92E7-E44A4E88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B1B30-CEEE-48F0-A3EC-92B5A87F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58B60-751F-4384-8E4B-408C7C44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AA3DE-9084-4FE6-B122-2E59EB98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3437C-3285-4ED4-B052-6B038B78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5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5FA12B-8359-4071-883B-D5EE061D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B12B3-73DE-4757-961C-3E16140D0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5369F-4821-44F5-8EF2-5E0F8A2F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52F20-022B-46C1-B3B8-2230975D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30647-47F4-457B-ADB0-727519AF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58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B97AB-68C1-45C9-8FD1-EF0DE97A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2E1D9-4821-4C37-9B9A-0D1535B7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2C2B0-3B10-422D-8E59-809C17ED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5FF0B-D3C2-491D-B870-DB9F85B9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E5BE9-BB13-4D59-BC34-F909146D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1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47EE5-EDCE-43B6-922F-5BC412C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A4817-4BFD-4FC7-B824-62D8AAD5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1034D-BB02-4B4D-95B1-E1BE1AB3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BB6AF-3DB5-4E50-B429-46EB551C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E1C2D-713D-44F6-94FE-5C521F9D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9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DDD02-B4CA-44A5-8146-B224CF71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EC830-4198-4215-9B11-48B7D4D53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C3055-430E-4CB4-A988-35BCB8DD5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120A-F3FF-4D71-A970-CD27D373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5FE2C-F256-4A08-A60F-F808A812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E1D8B-5FFF-4EFE-9DC6-00AE357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9CE66-2EA3-4189-A08C-4F2C494F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588B0A-1F35-41D0-94D7-46BF45CC9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6F394-681E-4D59-9E01-634224B27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F639AC-1043-4EDF-B8F7-C3A9C89D1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8C4B98-BDBD-4F16-8E42-B6538E8BC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CFE1EB-7548-4398-A178-FE88A1B0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EE10CD-63A4-4494-ACDF-B40F3C90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E5B2F1-E8DE-4C16-ACC3-BF87C945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5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2578A-07EF-4EF0-A694-2A5823CA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1CB532-F0C5-4D2B-991D-DA4D4430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D553F9-BB39-4D12-BDD2-BE1BD88A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5DC8BC-C0A0-4F3A-85BA-D3FA0E3B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07FF67-8679-4FCC-A9E5-DA6267D0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1A3D0A-7B7C-4211-9458-70BC5366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B3302F-18B1-4A1E-9D6C-6CDD0BC8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2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FDBCD-4F56-42D9-BA5A-1A1FE881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0FDC1-9C35-41DF-9B23-9A2E800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90F58-C854-4FB1-B60F-FCDDAF88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56521C-D76D-44E7-8180-E9F08B3E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70CAE-C32E-441F-A06F-4585ABCA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2E7A2-048D-4A60-9F30-71FE4DBC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4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445F4-C3C9-4576-8EF4-6ECC629A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A228E5-A27A-4423-8C3B-C8B9B6E23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49403-6547-4437-B090-4F065C9FF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7A43A-80AD-45C9-99E7-7B20DC4F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B6BF5-03D4-4585-954D-52CEC07A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53866-8BB5-41ED-B916-DF72EDE6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9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E90EB3-FB9C-4DF4-8CDD-864B5CD4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B1CC3-207A-4374-8DF6-14F14F6A4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F4E26-263C-4D8A-AC53-049026EF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97A0-0936-421B-82E5-9C73CE9FD03C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41DCA-FE7E-40D5-9A50-0ED00FE28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538D-9DB1-4910-A772-1DCC6A6E6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837DA-0FAE-4CF3-8E41-9951947B1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7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0A81C-80E8-4B9D-B993-3EDB9504A3C8}"/>
              </a:ext>
            </a:extLst>
          </p:cNvPr>
          <p:cNvSpPr txBox="1"/>
          <p:nvPr/>
        </p:nvSpPr>
        <p:spPr>
          <a:xfrm>
            <a:off x="558103" y="309911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S가을생각체" panose="00000503030000020004" pitchFamily="2" charset="-127"/>
                <a:ea typeface="HS가을생각체" panose="00000503030000020004" pitchFamily="2" charset="-127"/>
              </a:rPr>
              <a:t>시놉시스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F7730-BF47-4958-A421-EBA99A52E2A8}"/>
              </a:ext>
            </a:extLst>
          </p:cNvPr>
          <p:cNvSpPr txBox="1"/>
          <p:nvPr/>
        </p:nvSpPr>
        <p:spPr>
          <a:xfrm>
            <a:off x="421231" y="833131"/>
            <a:ext cx="1134953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수명이 다 해 죽어가는 인간에게 들려주는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마지막 보모 로봇의 마지막 노래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허름한 시골 집</a:t>
            </a:r>
            <a:r>
              <a:rPr lang="en-US" altLang="ko-KR" dirty="0"/>
              <a:t>, </a:t>
            </a:r>
            <a:r>
              <a:rPr lang="ko-KR" altLang="en-US" dirty="0"/>
              <a:t>병상에 누운 할머니와 그녀를 돌보는 로봇을 비추며 시작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할머니는 상태가 많이 </a:t>
            </a:r>
            <a:r>
              <a:rPr lang="ko-KR" altLang="en-US" dirty="0" err="1"/>
              <a:t>안좋아</a:t>
            </a:r>
            <a:r>
              <a:rPr lang="ko-KR" altLang="en-US" dirty="0"/>
              <a:t> 보이고</a:t>
            </a:r>
            <a:r>
              <a:rPr lang="en-US" altLang="ko-KR" dirty="0"/>
              <a:t>, </a:t>
            </a:r>
            <a:r>
              <a:rPr lang="ko-KR" altLang="en-US" dirty="0"/>
              <a:t>로봇은 그녀의 손을 잡고 노래를 불러주는 것과 함께 페이드아웃 되며 </a:t>
            </a:r>
            <a:r>
              <a:rPr lang="ko-KR" altLang="en-US" dirty="0" err="1"/>
              <a:t>인트로</a:t>
            </a:r>
            <a:r>
              <a:rPr lang="ko-KR" altLang="en-US" dirty="0"/>
              <a:t> 종료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멜로디는 도시를 정처없이 떠돌아다니던 로봇이었다</a:t>
            </a:r>
            <a:r>
              <a:rPr lang="en-US" altLang="ko-KR" dirty="0"/>
              <a:t>. </a:t>
            </a:r>
            <a:r>
              <a:rPr lang="ko-KR" altLang="en-US" dirty="0"/>
              <a:t>자신이 어떤 목적으로 </a:t>
            </a:r>
            <a:r>
              <a:rPr lang="ko-KR" altLang="en-US" dirty="0" err="1"/>
              <a:t>만들어진지도</a:t>
            </a:r>
            <a:r>
              <a:rPr lang="ko-KR" altLang="en-US" dirty="0"/>
              <a:t> 모른 채 그저 도시를 돌아다니던 멜로디는 폐허 속에서 박물관을 발견한다</a:t>
            </a:r>
            <a:r>
              <a:rPr lang="en-US" altLang="ko-KR" dirty="0"/>
              <a:t>. </a:t>
            </a:r>
            <a:r>
              <a:rPr lang="ko-KR" altLang="en-US" dirty="0"/>
              <a:t>박물관엔 인간의 역사가 전시되어 있었고</a:t>
            </a:r>
            <a:r>
              <a:rPr lang="en-US" altLang="ko-KR" dirty="0"/>
              <a:t>, </a:t>
            </a:r>
            <a:r>
              <a:rPr lang="ko-KR" altLang="en-US" dirty="0"/>
              <a:t>박물관을 찬찬히 둘러보던 멜로디는 전시된 역사의 장면들에 공감하며 그 감정을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박물관을 나온 멜로디</a:t>
            </a:r>
            <a:r>
              <a:rPr lang="en-US" altLang="ko-KR" dirty="0"/>
              <a:t>, </a:t>
            </a:r>
            <a:r>
              <a:rPr lang="ko-KR" altLang="en-US" dirty="0"/>
              <a:t>자신이 박물관에서 본 인간을 만나보고 싶은 마음에 이전보다 더욱 열심히 도시를 돌아다니지만</a:t>
            </a:r>
            <a:r>
              <a:rPr lang="en-US" altLang="ko-KR" dirty="0"/>
              <a:t>, </a:t>
            </a:r>
            <a:r>
              <a:rPr lang="ko-KR" altLang="en-US" dirty="0"/>
              <a:t>몇 주가 넘도록 인간을 찾지 못해 절망한다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멜로디는 다시 터덜터덜 도시를 거닐던 중</a:t>
            </a:r>
            <a:r>
              <a:rPr lang="en-US" altLang="ko-KR" dirty="0"/>
              <a:t>, </a:t>
            </a:r>
            <a:r>
              <a:rPr lang="ko-KR" altLang="en-US" dirty="0"/>
              <a:t>슬픈 음색이 흘러나오는 </a:t>
            </a:r>
            <a:r>
              <a:rPr lang="ko-KR" altLang="en-US" dirty="0" err="1"/>
              <a:t>오르골</a:t>
            </a:r>
            <a:r>
              <a:rPr lang="ko-KR" altLang="en-US" dirty="0"/>
              <a:t> 하나를 발견한다</a:t>
            </a:r>
            <a:r>
              <a:rPr lang="en-US" altLang="ko-KR" dirty="0"/>
              <a:t>. </a:t>
            </a:r>
            <a:r>
              <a:rPr lang="ko-KR" altLang="en-US" dirty="0" err="1"/>
              <a:t>오르골의</a:t>
            </a:r>
            <a:r>
              <a:rPr lang="ko-KR" altLang="en-US" dirty="0"/>
              <a:t> 소리가 자신이 </a:t>
            </a:r>
            <a:r>
              <a:rPr lang="ko-KR" altLang="en-US" dirty="0" err="1"/>
              <a:t>저장해놓은</a:t>
            </a:r>
            <a:r>
              <a:rPr lang="ko-KR" altLang="en-US" dirty="0"/>
              <a:t> 절망의 감정과 비슷한 느낌을 주면서도</a:t>
            </a:r>
            <a:r>
              <a:rPr lang="en-US" altLang="ko-KR" dirty="0"/>
              <a:t>, </a:t>
            </a:r>
            <a:r>
              <a:rPr lang="ko-KR" altLang="en-US" dirty="0"/>
              <a:t>이 감정을 해소시켜주는 느낌을 받은 멜로디는 이때부터 자신에게 저장된 감정을 음악으로 만들기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음악을 연주하며 도시를 거닐던 멜로디는 한 건물 속에서 아이의 울음소리를 듣는다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1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0A81C-80E8-4B9D-B993-3EDB9504A3C8}"/>
              </a:ext>
            </a:extLst>
          </p:cNvPr>
          <p:cNvSpPr txBox="1"/>
          <p:nvPr/>
        </p:nvSpPr>
        <p:spPr>
          <a:xfrm>
            <a:off x="558103" y="309911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S가을생각체" panose="00000503030000020004" pitchFamily="2" charset="-127"/>
                <a:ea typeface="HS가을생각체" panose="00000503030000020004" pitchFamily="2" charset="-127"/>
              </a:rPr>
              <a:t>시놉시스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F7730-BF47-4958-A421-EBA99A52E2A8}"/>
              </a:ext>
            </a:extLst>
          </p:cNvPr>
          <p:cNvSpPr txBox="1"/>
          <p:nvPr/>
        </p:nvSpPr>
        <p:spPr>
          <a:xfrm>
            <a:off x="500658" y="1731277"/>
            <a:ext cx="102736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아니나 다를까</a:t>
            </a:r>
            <a:r>
              <a:rPr lang="en-US" altLang="ko-KR" dirty="0"/>
              <a:t>, </a:t>
            </a:r>
            <a:r>
              <a:rPr lang="ko-KR" altLang="en-US" dirty="0"/>
              <a:t>건물 잔해 속에는 큰 인간 시체에 </a:t>
            </a:r>
            <a:r>
              <a:rPr lang="ko-KR" altLang="en-US" dirty="0" err="1"/>
              <a:t>감싸안아진</a:t>
            </a:r>
            <a:r>
              <a:rPr lang="ko-KR" altLang="en-US" dirty="0"/>
              <a:t> 살아있는 어린 인간 아이가 있었고</a:t>
            </a:r>
            <a:r>
              <a:rPr lang="en-US" altLang="ko-KR" dirty="0"/>
              <a:t>, </a:t>
            </a:r>
            <a:r>
              <a:rPr lang="ko-KR" altLang="en-US" dirty="0"/>
              <a:t>멜로디가 그 인간 아이를 구해낸다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노래를 들려주자 울음을 그치고 자신을 향해 웃는 아이</a:t>
            </a:r>
            <a:r>
              <a:rPr lang="en-US" altLang="ko-KR" dirty="0"/>
              <a:t>, </a:t>
            </a:r>
            <a:r>
              <a:rPr lang="ko-KR" altLang="en-US" dirty="0"/>
              <a:t>그 아이를 보고 멜로디는 이 인간을 보호하고 </a:t>
            </a:r>
            <a:r>
              <a:rPr lang="ko-KR" altLang="en-US" dirty="0" err="1"/>
              <a:t>키워야겠다는</a:t>
            </a:r>
            <a:r>
              <a:rPr lang="ko-KR" altLang="en-US" dirty="0"/>
              <a:t> 판단을 </a:t>
            </a:r>
            <a:r>
              <a:rPr lang="ko-KR" altLang="en-US" dirty="0" err="1"/>
              <a:t>하게된다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도심 속에선 인간에게 부정적인 감정을 갖고있는 로봇들이 잔뜩 있었고</a:t>
            </a:r>
            <a:r>
              <a:rPr lang="en-US" altLang="ko-KR" dirty="0"/>
              <a:t>, </a:t>
            </a:r>
            <a:r>
              <a:rPr lang="ko-KR" altLang="en-US" dirty="0" err="1"/>
              <a:t>이로인해</a:t>
            </a:r>
            <a:r>
              <a:rPr lang="ko-KR" altLang="en-US" dirty="0"/>
              <a:t> 멜로디와 인간 아이는 호시탐탐 로봇에게 노려지며 쫓기는 신세가 되었다</a:t>
            </a:r>
            <a:r>
              <a:rPr lang="en-US" altLang="ko-KR" dirty="0"/>
              <a:t>. </a:t>
            </a:r>
            <a:r>
              <a:rPr lang="ko-KR" altLang="en-US" dirty="0"/>
              <a:t>엎친데 </a:t>
            </a:r>
            <a:r>
              <a:rPr lang="ko-KR" altLang="en-US" dirty="0" err="1"/>
              <a:t>덮친격으로</a:t>
            </a:r>
            <a:r>
              <a:rPr lang="en-US" altLang="ko-KR" dirty="0"/>
              <a:t>, </a:t>
            </a:r>
            <a:r>
              <a:rPr lang="ko-KR" altLang="en-US" dirty="0"/>
              <a:t>인간을 위한 식량이 도시에선 구하기 어려웠다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이에 멜로디는 인간을 데리고 도시 밖 자연으로 나가고자 결심한다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게임 시나리오 종료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도망쳐다니는</a:t>
            </a:r>
            <a:r>
              <a:rPr lang="ko-KR" altLang="en-US" dirty="0"/>
              <a:t> 동안 어느새 인간은 훌쩍 성장하고</a:t>
            </a:r>
            <a:r>
              <a:rPr lang="en-US" altLang="ko-KR" dirty="0"/>
              <a:t>, </a:t>
            </a:r>
            <a:r>
              <a:rPr lang="ko-KR" altLang="en-US" dirty="0"/>
              <a:t>숲에 한 구석에 정착했을 즈음에 인간은 청소년이 다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둘의 평화로운 시간이 지나고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ko-KR" altLang="en-US" dirty="0" err="1"/>
              <a:t>인트로의</a:t>
            </a:r>
            <a:r>
              <a:rPr lang="ko-KR" altLang="en-US" dirty="0"/>
              <a:t> 시간대로 돌아온다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멜로디의 연주가 </a:t>
            </a:r>
            <a:r>
              <a:rPr lang="ko-KR" altLang="en-US" dirty="0" err="1"/>
              <a:t>마쳐짐과</a:t>
            </a:r>
            <a:r>
              <a:rPr lang="ko-KR" altLang="en-US" dirty="0"/>
              <a:t> 함께 인간은 눈을 감고</a:t>
            </a:r>
            <a:r>
              <a:rPr lang="en-US" altLang="ko-KR" dirty="0"/>
              <a:t>, </a:t>
            </a:r>
            <a:r>
              <a:rPr lang="ko-KR" altLang="en-US" dirty="0"/>
              <a:t>멜로디 또한 그의 옆에서 스스로 전원을 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03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3A4CEB-76BD-41CF-8CA6-E321A9183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0" y="1094741"/>
            <a:ext cx="7047808" cy="396439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0A81C-80E8-4B9D-B993-3EDB9504A3C8}"/>
              </a:ext>
            </a:extLst>
          </p:cNvPr>
          <p:cNvSpPr txBox="1"/>
          <p:nvPr/>
        </p:nvSpPr>
        <p:spPr>
          <a:xfrm>
            <a:off x="558103" y="309911"/>
            <a:ext cx="3065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S가을생각체" panose="00000503030000020004" pitchFamily="2" charset="-127"/>
                <a:ea typeface="HS가을생각체" panose="00000503030000020004" pitchFamily="2" charset="-127"/>
              </a:rPr>
              <a:t>기본 플레이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D94E9-8C73-43B6-81AA-7D89A5935B3B}"/>
              </a:ext>
            </a:extLst>
          </p:cNvPr>
          <p:cNvSpPr txBox="1"/>
          <p:nvPr/>
        </p:nvSpPr>
        <p:spPr>
          <a:xfrm>
            <a:off x="7805788" y="1094741"/>
            <a:ext cx="438621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/>
              <a:t>배터리 모양의 </a:t>
            </a:r>
            <a:r>
              <a:rPr lang="en-US" altLang="ko-KR" sz="2000" b="1" dirty="0"/>
              <a:t>HP</a:t>
            </a:r>
            <a:r>
              <a:rPr lang="ko-KR" altLang="en-US" sz="2000" b="1" dirty="0"/>
              <a:t>바</a:t>
            </a:r>
            <a:br>
              <a:rPr lang="en-US" altLang="ko-KR" dirty="0"/>
            </a:br>
            <a:r>
              <a:rPr lang="ko-KR" altLang="en-US" dirty="0"/>
              <a:t>한 박자당 </a:t>
            </a:r>
            <a:r>
              <a:rPr lang="en-US" altLang="ko-KR" dirty="0"/>
              <a:t>1</a:t>
            </a:r>
            <a:r>
              <a:rPr lang="ko-KR" altLang="en-US" dirty="0"/>
              <a:t>씩 줄어들며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장애물</a:t>
            </a:r>
            <a:r>
              <a:rPr lang="en-US" altLang="ko-KR" dirty="0"/>
              <a:t>/</a:t>
            </a:r>
            <a:r>
              <a:rPr lang="ko-KR" altLang="en-US" dirty="0"/>
              <a:t>적과 충돌 시 </a:t>
            </a:r>
            <a:r>
              <a:rPr lang="en-US" altLang="ko-KR" dirty="0"/>
              <a:t>10 </a:t>
            </a:r>
            <a:r>
              <a:rPr lang="ko-KR" altLang="en-US" dirty="0"/>
              <a:t>감소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적 파괴</a:t>
            </a:r>
            <a:r>
              <a:rPr lang="en-US" altLang="ko-KR" dirty="0"/>
              <a:t>/</a:t>
            </a:r>
            <a:r>
              <a:rPr lang="ko-KR" altLang="en-US" dirty="0"/>
              <a:t>기어 획득 시 </a:t>
            </a:r>
            <a:r>
              <a:rPr lang="en-US" altLang="ko-KR" dirty="0"/>
              <a:t>2 </a:t>
            </a:r>
            <a:r>
              <a:rPr lang="ko-KR" altLang="en-US" dirty="0"/>
              <a:t>회복</a:t>
            </a:r>
            <a:br>
              <a:rPr lang="en-US" altLang="ko-KR" dirty="0"/>
            </a:br>
            <a:r>
              <a:rPr lang="en-US" altLang="ko-KR" dirty="0"/>
              <a:t>100% </a:t>
            </a:r>
            <a:r>
              <a:rPr lang="ko-KR" altLang="en-US" dirty="0"/>
              <a:t>이상인 상태에서 콤보 진입 시 </a:t>
            </a:r>
            <a:r>
              <a:rPr lang="ko-KR" altLang="en-US" dirty="0" err="1"/>
              <a:t>오버차지</a:t>
            </a:r>
            <a:r>
              <a:rPr lang="ko-KR" altLang="en-US" dirty="0"/>
              <a:t> 모드 진입</a:t>
            </a:r>
            <a:r>
              <a:rPr lang="en-US" altLang="ko-KR" dirty="0"/>
              <a:t>(</a:t>
            </a:r>
            <a:r>
              <a:rPr lang="ko-KR" altLang="en-US" dirty="0"/>
              <a:t>점수 </a:t>
            </a:r>
            <a:r>
              <a:rPr lang="en-US" altLang="ko-KR" dirty="0"/>
              <a:t>*1.5)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2000" b="1" dirty="0" err="1"/>
              <a:t>오버차지</a:t>
            </a:r>
            <a:r>
              <a:rPr lang="ko-KR" altLang="en-US" sz="2000" b="1" dirty="0"/>
              <a:t> 모드</a:t>
            </a:r>
            <a:br>
              <a:rPr lang="en-US" altLang="ko-KR" dirty="0"/>
            </a:br>
            <a:r>
              <a:rPr lang="en-US" altLang="ko-KR" dirty="0"/>
              <a:t>100% </a:t>
            </a:r>
            <a:r>
              <a:rPr lang="ko-KR" altLang="en-US" dirty="0"/>
              <a:t>이상인 상태에서 콤보 진입 시 동시에 진입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화면 가장자리에 전기가 </a:t>
            </a:r>
            <a:r>
              <a:rPr lang="ko-KR" altLang="en-US" dirty="0" err="1"/>
              <a:t>흐르는듯한</a:t>
            </a:r>
            <a:r>
              <a:rPr lang="ko-KR" altLang="en-US" dirty="0"/>
              <a:t> 이펙트 발생</a:t>
            </a:r>
            <a:br>
              <a:rPr lang="en-US" altLang="ko-KR" dirty="0"/>
            </a:br>
            <a:r>
              <a:rPr lang="ko-KR" altLang="en-US" dirty="0"/>
              <a:t>화면상에 아무 노트</a:t>
            </a:r>
            <a:r>
              <a:rPr lang="en-US" altLang="ko-KR" dirty="0"/>
              <a:t>(</a:t>
            </a:r>
            <a:r>
              <a:rPr lang="ko-KR" altLang="en-US" dirty="0"/>
              <a:t>기어</a:t>
            </a:r>
            <a:r>
              <a:rPr lang="en-US" altLang="ko-KR" dirty="0"/>
              <a:t>/</a:t>
            </a:r>
            <a:r>
              <a:rPr lang="ko-KR" altLang="en-US" dirty="0"/>
              <a:t>적</a:t>
            </a:r>
            <a:r>
              <a:rPr lang="en-US" altLang="ko-KR" dirty="0"/>
              <a:t>/</a:t>
            </a:r>
            <a:r>
              <a:rPr lang="ko-KR" altLang="en-US" dirty="0"/>
              <a:t>장애물</a:t>
            </a:r>
            <a:r>
              <a:rPr lang="en-US" altLang="ko-KR" dirty="0"/>
              <a:t>)</a:t>
            </a:r>
            <a:r>
              <a:rPr lang="ko-KR" altLang="en-US" dirty="0"/>
              <a:t>가 없을 경우 </a:t>
            </a:r>
            <a:r>
              <a:rPr lang="en-US" altLang="ko-KR" dirty="0"/>
              <a:t>1</a:t>
            </a:r>
            <a:r>
              <a:rPr lang="ko-KR" altLang="en-US" dirty="0"/>
              <a:t>초간 유지 후 종료</a:t>
            </a:r>
            <a:br>
              <a:rPr lang="en-US" altLang="ko-KR" dirty="0"/>
            </a:br>
            <a:r>
              <a:rPr lang="ko-KR" altLang="en-US" dirty="0"/>
              <a:t>화면상에 아무 노트라도 </a:t>
            </a:r>
            <a:r>
              <a:rPr lang="en-US" altLang="ko-KR" dirty="0"/>
              <a:t>BAD </a:t>
            </a:r>
            <a:r>
              <a:rPr lang="ko-KR" altLang="en-US" dirty="0" err="1"/>
              <a:t>판정시</a:t>
            </a:r>
            <a:r>
              <a:rPr lang="ko-KR" altLang="en-US" dirty="0"/>
              <a:t> 즉시 종료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80CAE-D338-4289-8B9B-8005A40B759D}"/>
              </a:ext>
            </a:extLst>
          </p:cNvPr>
          <p:cNvSpPr txBox="1"/>
          <p:nvPr/>
        </p:nvSpPr>
        <p:spPr>
          <a:xfrm>
            <a:off x="1337140" y="5199767"/>
            <a:ext cx="2286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/>
              <a:t>왼쪽 화면 터치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점프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AB256-72A2-4BA3-8ECB-458F91D42FCD}"/>
              </a:ext>
            </a:extLst>
          </p:cNvPr>
          <p:cNvSpPr txBox="1"/>
          <p:nvPr/>
        </p:nvSpPr>
        <p:spPr>
          <a:xfrm>
            <a:off x="4587921" y="5199767"/>
            <a:ext cx="24964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/>
              <a:t>오른쪽 화면 터치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슬라이드</a:t>
            </a:r>
            <a:r>
              <a:rPr lang="en-US" altLang="ko-KR" dirty="0"/>
              <a:t>/</a:t>
            </a:r>
            <a:r>
              <a:rPr lang="ko-KR" altLang="en-US" dirty="0"/>
              <a:t>공격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스프라이트</a:t>
            </a:r>
            <a:r>
              <a:rPr lang="ko-KR" altLang="en-US" dirty="0"/>
              <a:t> 동일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649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B3E33F-EA5A-429D-8FCF-158BA7848977}"/>
              </a:ext>
            </a:extLst>
          </p:cNvPr>
          <p:cNvSpPr txBox="1"/>
          <p:nvPr/>
        </p:nvSpPr>
        <p:spPr>
          <a:xfrm>
            <a:off x="558103" y="309911"/>
            <a:ext cx="342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S가을생각체" panose="00000503030000020004" pitchFamily="2" charset="-127"/>
                <a:ea typeface="HS가을생각체" panose="00000503030000020004" pitchFamily="2" charset="-127"/>
              </a:rPr>
              <a:t>노트 종류 </a:t>
            </a:r>
            <a:r>
              <a:rPr lang="en-US" altLang="ko-KR" sz="2800" b="1" dirty="0">
                <a:latin typeface="HS가을생각체" panose="00000503030000020004" pitchFamily="2" charset="-127"/>
                <a:ea typeface="HS가을생각체" panose="00000503030000020004" pitchFamily="2" charset="-127"/>
              </a:rPr>
              <a:t>- </a:t>
            </a:r>
            <a:r>
              <a:rPr lang="ko-KR" altLang="en-US" sz="2800" b="1" dirty="0">
                <a:latin typeface="HS가을생각체" panose="00000503030000020004" pitchFamily="2" charset="-127"/>
                <a:ea typeface="HS가을생각체" panose="00000503030000020004" pitchFamily="2" charset="-127"/>
              </a:rPr>
              <a:t>장애물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C68B8D-3B15-4A12-B822-2F6D9D93F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15" y="1071837"/>
            <a:ext cx="1632710" cy="2627845"/>
          </a:xfrm>
          <a:prstGeom prst="rect">
            <a:avLst/>
          </a:prstGeom>
        </p:spPr>
      </p:pic>
      <p:pic>
        <p:nvPicPr>
          <p:cNvPr id="6" name="그림 5" descr="텍스트, 수건, 영수증이(가) 표시된 사진&#10;&#10;자동 생성된 설명">
            <a:extLst>
              <a:ext uri="{FF2B5EF4-FFF2-40B4-BE49-F238E27FC236}">
                <a16:creationId xmlns:a16="http://schemas.microsoft.com/office/drawing/2014/main" id="{45B59A47-D27A-49EE-9923-FB21173B5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23" y="1296099"/>
            <a:ext cx="3303677" cy="21329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6FA19F-EEF5-480D-88F0-8AC81FB9C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00" y="1567832"/>
            <a:ext cx="2687402" cy="1969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B5F36-5E56-49CC-9E13-BE5767222BEA}"/>
              </a:ext>
            </a:extLst>
          </p:cNvPr>
          <p:cNvSpPr txBox="1"/>
          <p:nvPr/>
        </p:nvSpPr>
        <p:spPr>
          <a:xfrm>
            <a:off x="339411" y="3959860"/>
            <a:ext cx="2662518" cy="1785104"/>
          </a:xfrm>
          <a:custGeom>
            <a:avLst/>
            <a:gdLst>
              <a:gd name="connsiteX0" fmla="*/ 0 w 2662518"/>
              <a:gd name="connsiteY0" fmla="*/ 0 h 1785104"/>
              <a:gd name="connsiteX1" fmla="*/ 479253 w 2662518"/>
              <a:gd name="connsiteY1" fmla="*/ 0 h 1785104"/>
              <a:gd name="connsiteX2" fmla="*/ 1038382 w 2662518"/>
              <a:gd name="connsiteY2" fmla="*/ 0 h 1785104"/>
              <a:gd name="connsiteX3" fmla="*/ 1570886 w 2662518"/>
              <a:gd name="connsiteY3" fmla="*/ 0 h 1785104"/>
              <a:gd name="connsiteX4" fmla="*/ 2156640 w 2662518"/>
              <a:gd name="connsiteY4" fmla="*/ 0 h 1785104"/>
              <a:gd name="connsiteX5" fmla="*/ 2662518 w 2662518"/>
              <a:gd name="connsiteY5" fmla="*/ 0 h 1785104"/>
              <a:gd name="connsiteX6" fmla="*/ 2662518 w 2662518"/>
              <a:gd name="connsiteY6" fmla="*/ 577184 h 1785104"/>
              <a:gd name="connsiteX7" fmla="*/ 2662518 w 2662518"/>
              <a:gd name="connsiteY7" fmla="*/ 1172218 h 1785104"/>
              <a:gd name="connsiteX8" fmla="*/ 2662518 w 2662518"/>
              <a:gd name="connsiteY8" fmla="*/ 1785104 h 1785104"/>
              <a:gd name="connsiteX9" fmla="*/ 2183265 w 2662518"/>
              <a:gd name="connsiteY9" fmla="*/ 1785104 h 1785104"/>
              <a:gd name="connsiteX10" fmla="*/ 1730637 w 2662518"/>
              <a:gd name="connsiteY10" fmla="*/ 1785104 h 1785104"/>
              <a:gd name="connsiteX11" fmla="*/ 1198133 w 2662518"/>
              <a:gd name="connsiteY11" fmla="*/ 1785104 h 1785104"/>
              <a:gd name="connsiteX12" fmla="*/ 718880 w 2662518"/>
              <a:gd name="connsiteY12" fmla="*/ 1785104 h 1785104"/>
              <a:gd name="connsiteX13" fmla="*/ 0 w 2662518"/>
              <a:gd name="connsiteY13" fmla="*/ 1785104 h 1785104"/>
              <a:gd name="connsiteX14" fmla="*/ 0 w 2662518"/>
              <a:gd name="connsiteY14" fmla="*/ 1243622 h 1785104"/>
              <a:gd name="connsiteX15" fmla="*/ 0 w 2662518"/>
              <a:gd name="connsiteY15" fmla="*/ 666439 h 1785104"/>
              <a:gd name="connsiteX16" fmla="*/ 0 w 2662518"/>
              <a:gd name="connsiteY16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2518" h="1785104" extrusionOk="0">
                <a:moveTo>
                  <a:pt x="0" y="0"/>
                </a:moveTo>
                <a:cubicBezTo>
                  <a:pt x="110725" y="-2779"/>
                  <a:pt x="303549" y="47468"/>
                  <a:pt x="479253" y="0"/>
                </a:cubicBezTo>
                <a:cubicBezTo>
                  <a:pt x="654957" y="-47468"/>
                  <a:pt x="824892" y="27430"/>
                  <a:pt x="1038382" y="0"/>
                </a:cubicBezTo>
                <a:cubicBezTo>
                  <a:pt x="1251872" y="-27430"/>
                  <a:pt x="1305438" y="50330"/>
                  <a:pt x="1570886" y="0"/>
                </a:cubicBezTo>
                <a:cubicBezTo>
                  <a:pt x="1836334" y="-50330"/>
                  <a:pt x="1957076" y="38999"/>
                  <a:pt x="2156640" y="0"/>
                </a:cubicBezTo>
                <a:cubicBezTo>
                  <a:pt x="2356204" y="-38999"/>
                  <a:pt x="2469756" y="6064"/>
                  <a:pt x="2662518" y="0"/>
                </a:cubicBezTo>
                <a:cubicBezTo>
                  <a:pt x="2727444" y="133253"/>
                  <a:pt x="2606387" y="339871"/>
                  <a:pt x="2662518" y="577184"/>
                </a:cubicBezTo>
                <a:cubicBezTo>
                  <a:pt x="2718649" y="814497"/>
                  <a:pt x="2661340" y="875509"/>
                  <a:pt x="2662518" y="1172218"/>
                </a:cubicBezTo>
                <a:cubicBezTo>
                  <a:pt x="2663696" y="1468927"/>
                  <a:pt x="2606233" y="1562631"/>
                  <a:pt x="2662518" y="1785104"/>
                </a:cubicBezTo>
                <a:cubicBezTo>
                  <a:pt x="2426097" y="1795786"/>
                  <a:pt x="2316314" y="1745523"/>
                  <a:pt x="2183265" y="1785104"/>
                </a:cubicBezTo>
                <a:cubicBezTo>
                  <a:pt x="2050216" y="1824685"/>
                  <a:pt x="1824141" y="1731298"/>
                  <a:pt x="1730637" y="1785104"/>
                </a:cubicBezTo>
                <a:cubicBezTo>
                  <a:pt x="1637133" y="1838910"/>
                  <a:pt x="1377591" y="1773454"/>
                  <a:pt x="1198133" y="1785104"/>
                </a:cubicBezTo>
                <a:cubicBezTo>
                  <a:pt x="1018675" y="1796754"/>
                  <a:pt x="950486" y="1772809"/>
                  <a:pt x="718880" y="1785104"/>
                </a:cubicBezTo>
                <a:cubicBezTo>
                  <a:pt x="487274" y="1797399"/>
                  <a:pt x="327153" y="1703382"/>
                  <a:pt x="0" y="1785104"/>
                </a:cubicBezTo>
                <a:cubicBezTo>
                  <a:pt x="-7204" y="1674064"/>
                  <a:pt x="48425" y="1501203"/>
                  <a:pt x="0" y="1243622"/>
                </a:cubicBezTo>
                <a:cubicBezTo>
                  <a:pt x="-48425" y="986041"/>
                  <a:pt x="23954" y="920548"/>
                  <a:pt x="0" y="666439"/>
                </a:cubicBezTo>
                <a:cubicBezTo>
                  <a:pt x="-23954" y="412330"/>
                  <a:pt x="26495" y="21958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48736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/>
              <a:t>구멍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한 번 피하지 못하면</a:t>
            </a:r>
            <a:br>
              <a:rPr lang="en-US" altLang="ko-KR" dirty="0"/>
            </a:br>
            <a:r>
              <a:rPr lang="ko-KR" altLang="en-US" dirty="0"/>
              <a:t>그대로 게임오버</a:t>
            </a:r>
            <a:br>
              <a:rPr lang="en-US" altLang="ko-KR" dirty="0"/>
            </a:br>
            <a:r>
              <a:rPr lang="ko-KR" altLang="en-US" dirty="0"/>
              <a:t>주로 기어를 통해</a:t>
            </a:r>
            <a:br>
              <a:rPr lang="en-US" altLang="ko-KR" dirty="0"/>
            </a:br>
            <a:r>
              <a:rPr lang="ko-KR" altLang="en-US" dirty="0"/>
              <a:t>점프 유도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4889E-4B50-4FA5-B875-980BB9A272FE}"/>
              </a:ext>
            </a:extLst>
          </p:cNvPr>
          <p:cNvSpPr txBox="1"/>
          <p:nvPr/>
        </p:nvSpPr>
        <p:spPr>
          <a:xfrm>
            <a:off x="3826484" y="3884199"/>
            <a:ext cx="3921354" cy="2062103"/>
          </a:xfrm>
          <a:custGeom>
            <a:avLst/>
            <a:gdLst>
              <a:gd name="connsiteX0" fmla="*/ 0 w 3921354"/>
              <a:gd name="connsiteY0" fmla="*/ 0 h 2062103"/>
              <a:gd name="connsiteX1" fmla="*/ 481766 w 3921354"/>
              <a:gd name="connsiteY1" fmla="*/ 0 h 2062103"/>
              <a:gd name="connsiteX2" fmla="*/ 1081173 w 3921354"/>
              <a:gd name="connsiteY2" fmla="*/ 0 h 2062103"/>
              <a:gd name="connsiteX3" fmla="*/ 1641367 w 3921354"/>
              <a:gd name="connsiteY3" fmla="*/ 0 h 2062103"/>
              <a:gd name="connsiteX4" fmla="*/ 2279987 w 3921354"/>
              <a:gd name="connsiteY4" fmla="*/ 0 h 2062103"/>
              <a:gd name="connsiteX5" fmla="*/ 2840181 w 3921354"/>
              <a:gd name="connsiteY5" fmla="*/ 0 h 2062103"/>
              <a:gd name="connsiteX6" fmla="*/ 3361161 w 3921354"/>
              <a:gd name="connsiteY6" fmla="*/ 0 h 2062103"/>
              <a:gd name="connsiteX7" fmla="*/ 3921354 w 3921354"/>
              <a:gd name="connsiteY7" fmla="*/ 0 h 2062103"/>
              <a:gd name="connsiteX8" fmla="*/ 3921354 w 3921354"/>
              <a:gd name="connsiteY8" fmla="*/ 515526 h 2062103"/>
              <a:gd name="connsiteX9" fmla="*/ 3921354 w 3921354"/>
              <a:gd name="connsiteY9" fmla="*/ 989809 h 2062103"/>
              <a:gd name="connsiteX10" fmla="*/ 3921354 w 3921354"/>
              <a:gd name="connsiteY10" fmla="*/ 1505335 h 2062103"/>
              <a:gd name="connsiteX11" fmla="*/ 3921354 w 3921354"/>
              <a:gd name="connsiteY11" fmla="*/ 2062103 h 2062103"/>
              <a:gd name="connsiteX12" fmla="*/ 3439588 w 3921354"/>
              <a:gd name="connsiteY12" fmla="*/ 2062103 h 2062103"/>
              <a:gd name="connsiteX13" fmla="*/ 2997035 w 3921354"/>
              <a:gd name="connsiteY13" fmla="*/ 2062103 h 2062103"/>
              <a:gd name="connsiteX14" fmla="*/ 2554482 w 3921354"/>
              <a:gd name="connsiteY14" fmla="*/ 2062103 h 2062103"/>
              <a:gd name="connsiteX15" fmla="*/ 2033502 w 3921354"/>
              <a:gd name="connsiteY15" fmla="*/ 2062103 h 2062103"/>
              <a:gd name="connsiteX16" fmla="*/ 1512522 w 3921354"/>
              <a:gd name="connsiteY16" fmla="*/ 2062103 h 2062103"/>
              <a:gd name="connsiteX17" fmla="*/ 952329 w 3921354"/>
              <a:gd name="connsiteY17" fmla="*/ 2062103 h 2062103"/>
              <a:gd name="connsiteX18" fmla="*/ 509776 w 3921354"/>
              <a:gd name="connsiteY18" fmla="*/ 2062103 h 2062103"/>
              <a:gd name="connsiteX19" fmla="*/ 0 w 3921354"/>
              <a:gd name="connsiteY19" fmla="*/ 2062103 h 2062103"/>
              <a:gd name="connsiteX20" fmla="*/ 0 w 3921354"/>
              <a:gd name="connsiteY20" fmla="*/ 1505335 h 2062103"/>
              <a:gd name="connsiteX21" fmla="*/ 0 w 3921354"/>
              <a:gd name="connsiteY21" fmla="*/ 1031052 h 2062103"/>
              <a:gd name="connsiteX22" fmla="*/ 0 w 3921354"/>
              <a:gd name="connsiteY22" fmla="*/ 515526 h 2062103"/>
              <a:gd name="connsiteX23" fmla="*/ 0 w 3921354"/>
              <a:gd name="connsiteY23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21354" h="2062103" extrusionOk="0">
                <a:moveTo>
                  <a:pt x="0" y="0"/>
                </a:moveTo>
                <a:cubicBezTo>
                  <a:pt x="150912" y="-39760"/>
                  <a:pt x="342945" y="7167"/>
                  <a:pt x="481766" y="0"/>
                </a:cubicBezTo>
                <a:cubicBezTo>
                  <a:pt x="620587" y="-7167"/>
                  <a:pt x="804812" y="56114"/>
                  <a:pt x="1081173" y="0"/>
                </a:cubicBezTo>
                <a:cubicBezTo>
                  <a:pt x="1357534" y="-56114"/>
                  <a:pt x="1420451" y="49501"/>
                  <a:pt x="1641367" y="0"/>
                </a:cubicBezTo>
                <a:cubicBezTo>
                  <a:pt x="1862283" y="-49501"/>
                  <a:pt x="2019663" y="64406"/>
                  <a:pt x="2279987" y="0"/>
                </a:cubicBezTo>
                <a:cubicBezTo>
                  <a:pt x="2540311" y="-64406"/>
                  <a:pt x="2660389" y="4401"/>
                  <a:pt x="2840181" y="0"/>
                </a:cubicBezTo>
                <a:cubicBezTo>
                  <a:pt x="3019973" y="-4401"/>
                  <a:pt x="3172543" y="45521"/>
                  <a:pt x="3361161" y="0"/>
                </a:cubicBezTo>
                <a:cubicBezTo>
                  <a:pt x="3549779" y="-45521"/>
                  <a:pt x="3708250" y="49214"/>
                  <a:pt x="3921354" y="0"/>
                </a:cubicBezTo>
                <a:cubicBezTo>
                  <a:pt x="3952730" y="169488"/>
                  <a:pt x="3914564" y="392851"/>
                  <a:pt x="3921354" y="515526"/>
                </a:cubicBezTo>
                <a:cubicBezTo>
                  <a:pt x="3928144" y="638201"/>
                  <a:pt x="3902676" y="794241"/>
                  <a:pt x="3921354" y="989809"/>
                </a:cubicBezTo>
                <a:cubicBezTo>
                  <a:pt x="3940032" y="1185377"/>
                  <a:pt x="3878486" y="1372554"/>
                  <a:pt x="3921354" y="1505335"/>
                </a:cubicBezTo>
                <a:cubicBezTo>
                  <a:pt x="3964222" y="1638116"/>
                  <a:pt x="3857447" y="1808898"/>
                  <a:pt x="3921354" y="2062103"/>
                </a:cubicBezTo>
                <a:cubicBezTo>
                  <a:pt x="3772161" y="2111482"/>
                  <a:pt x="3638080" y="2035820"/>
                  <a:pt x="3439588" y="2062103"/>
                </a:cubicBezTo>
                <a:cubicBezTo>
                  <a:pt x="3241096" y="2088386"/>
                  <a:pt x="3182777" y="2017924"/>
                  <a:pt x="2997035" y="2062103"/>
                </a:cubicBezTo>
                <a:cubicBezTo>
                  <a:pt x="2811293" y="2106282"/>
                  <a:pt x="2728440" y="2048706"/>
                  <a:pt x="2554482" y="2062103"/>
                </a:cubicBezTo>
                <a:cubicBezTo>
                  <a:pt x="2380524" y="2075500"/>
                  <a:pt x="2138571" y="2027127"/>
                  <a:pt x="2033502" y="2062103"/>
                </a:cubicBezTo>
                <a:cubicBezTo>
                  <a:pt x="1928433" y="2097079"/>
                  <a:pt x="1642074" y="2002634"/>
                  <a:pt x="1512522" y="2062103"/>
                </a:cubicBezTo>
                <a:cubicBezTo>
                  <a:pt x="1382970" y="2121572"/>
                  <a:pt x="1203319" y="2001996"/>
                  <a:pt x="952329" y="2062103"/>
                </a:cubicBezTo>
                <a:cubicBezTo>
                  <a:pt x="701339" y="2122210"/>
                  <a:pt x="624829" y="2041269"/>
                  <a:pt x="509776" y="2062103"/>
                </a:cubicBezTo>
                <a:cubicBezTo>
                  <a:pt x="394723" y="2082937"/>
                  <a:pt x="130819" y="2032560"/>
                  <a:pt x="0" y="2062103"/>
                </a:cubicBezTo>
                <a:cubicBezTo>
                  <a:pt x="-10673" y="1815280"/>
                  <a:pt x="24306" y="1646855"/>
                  <a:pt x="0" y="1505335"/>
                </a:cubicBezTo>
                <a:cubicBezTo>
                  <a:pt x="-24306" y="1363815"/>
                  <a:pt x="47949" y="1187158"/>
                  <a:pt x="0" y="1031052"/>
                </a:cubicBezTo>
                <a:cubicBezTo>
                  <a:pt x="-47949" y="874946"/>
                  <a:pt x="31592" y="723730"/>
                  <a:pt x="0" y="515526"/>
                </a:cubicBezTo>
                <a:cubicBezTo>
                  <a:pt x="-31592" y="307322"/>
                  <a:pt x="13834" y="17098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48736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/>
              <a:t>슬라이드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롱 노트</a:t>
            </a:r>
            <a:br>
              <a:rPr lang="en-US" altLang="ko-KR" dirty="0"/>
            </a:br>
            <a:r>
              <a:rPr lang="ko-KR" altLang="en-US" dirty="0"/>
              <a:t>오른쪽 화면을 길게 눌러 통과</a:t>
            </a:r>
            <a:br>
              <a:rPr lang="en-US" altLang="ko-KR" dirty="0"/>
            </a:br>
            <a:r>
              <a:rPr lang="ko-KR" altLang="en-US" dirty="0"/>
              <a:t>슬라이드 장애물 내부에서 만큼은 중간에 손을 떼지 않는 이상 모두 퍼펙트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FC63F4-81E6-4997-AC5A-274A9EC5D7EB}"/>
              </a:ext>
            </a:extLst>
          </p:cNvPr>
          <p:cNvSpPr txBox="1"/>
          <p:nvPr/>
        </p:nvSpPr>
        <p:spPr>
          <a:xfrm>
            <a:off x="8442416" y="4131764"/>
            <a:ext cx="3249770" cy="1785104"/>
          </a:xfrm>
          <a:custGeom>
            <a:avLst/>
            <a:gdLst>
              <a:gd name="connsiteX0" fmla="*/ 0 w 3249770"/>
              <a:gd name="connsiteY0" fmla="*/ 0 h 1785104"/>
              <a:gd name="connsiteX1" fmla="*/ 476633 w 3249770"/>
              <a:gd name="connsiteY1" fmla="*/ 0 h 1785104"/>
              <a:gd name="connsiteX2" fmla="*/ 1050759 w 3249770"/>
              <a:gd name="connsiteY2" fmla="*/ 0 h 1785104"/>
              <a:gd name="connsiteX3" fmla="*/ 1592387 w 3249770"/>
              <a:gd name="connsiteY3" fmla="*/ 0 h 1785104"/>
              <a:gd name="connsiteX4" fmla="*/ 2199011 w 3249770"/>
              <a:gd name="connsiteY4" fmla="*/ 0 h 1785104"/>
              <a:gd name="connsiteX5" fmla="*/ 2740639 w 3249770"/>
              <a:gd name="connsiteY5" fmla="*/ 0 h 1785104"/>
              <a:gd name="connsiteX6" fmla="*/ 3249770 w 3249770"/>
              <a:gd name="connsiteY6" fmla="*/ 0 h 1785104"/>
              <a:gd name="connsiteX7" fmla="*/ 3249770 w 3249770"/>
              <a:gd name="connsiteY7" fmla="*/ 559333 h 1785104"/>
              <a:gd name="connsiteX8" fmla="*/ 3249770 w 3249770"/>
              <a:gd name="connsiteY8" fmla="*/ 1136516 h 1785104"/>
              <a:gd name="connsiteX9" fmla="*/ 3249770 w 3249770"/>
              <a:gd name="connsiteY9" fmla="*/ 1785104 h 1785104"/>
              <a:gd name="connsiteX10" fmla="*/ 2708142 w 3249770"/>
              <a:gd name="connsiteY10" fmla="*/ 1785104 h 1785104"/>
              <a:gd name="connsiteX11" fmla="*/ 2166513 w 3249770"/>
              <a:gd name="connsiteY11" fmla="*/ 1785104 h 1785104"/>
              <a:gd name="connsiteX12" fmla="*/ 1689880 w 3249770"/>
              <a:gd name="connsiteY12" fmla="*/ 1785104 h 1785104"/>
              <a:gd name="connsiteX13" fmla="*/ 1245745 w 3249770"/>
              <a:gd name="connsiteY13" fmla="*/ 1785104 h 1785104"/>
              <a:gd name="connsiteX14" fmla="*/ 801610 w 3249770"/>
              <a:gd name="connsiteY14" fmla="*/ 1785104 h 1785104"/>
              <a:gd name="connsiteX15" fmla="*/ 0 w 3249770"/>
              <a:gd name="connsiteY15" fmla="*/ 1785104 h 1785104"/>
              <a:gd name="connsiteX16" fmla="*/ 0 w 3249770"/>
              <a:gd name="connsiteY16" fmla="*/ 1207920 h 1785104"/>
              <a:gd name="connsiteX17" fmla="*/ 0 w 3249770"/>
              <a:gd name="connsiteY17" fmla="*/ 648588 h 1785104"/>
              <a:gd name="connsiteX18" fmla="*/ 0 w 3249770"/>
              <a:gd name="connsiteY18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49770" h="1785104" extrusionOk="0">
                <a:moveTo>
                  <a:pt x="0" y="0"/>
                </a:moveTo>
                <a:cubicBezTo>
                  <a:pt x="238091" y="-33567"/>
                  <a:pt x="253470" y="39359"/>
                  <a:pt x="476633" y="0"/>
                </a:cubicBezTo>
                <a:cubicBezTo>
                  <a:pt x="699796" y="-39359"/>
                  <a:pt x="827869" y="11452"/>
                  <a:pt x="1050759" y="0"/>
                </a:cubicBezTo>
                <a:cubicBezTo>
                  <a:pt x="1273649" y="-11452"/>
                  <a:pt x="1459385" y="53067"/>
                  <a:pt x="1592387" y="0"/>
                </a:cubicBezTo>
                <a:cubicBezTo>
                  <a:pt x="1725389" y="-53067"/>
                  <a:pt x="1946223" y="66793"/>
                  <a:pt x="2199011" y="0"/>
                </a:cubicBezTo>
                <a:cubicBezTo>
                  <a:pt x="2451799" y="-66793"/>
                  <a:pt x="2599502" y="50880"/>
                  <a:pt x="2740639" y="0"/>
                </a:cubicBezTo>
                <a:cubicBezTo>
                  <a:pt x="2881776" y="-50880"/>
                  <a:pt x="3026286" y="52220"/>
                  <a:pt x="3249770" y="0"/>
                </a:cubicBezTo>
                <a:cubicBezTo>
                  <a:pt x="3251980" y="220611"/>
                  <a:pt x="3216531" y="333517"/>
                  <a:pt x="3249770" y="559333"/>
                </a:cubicBezTo>
                <a:cubicBezTo>
                  <a:pt x="3283009" y="785149"/>
                  <a:pt x="3212081" y="911691"/>
                  <a:pt x="3249770" y="1136516"/>
                </a:cubicBezTo>
                <a:cubicBezTo>
                  <a:pt x="3287459" y="1361341"/>
                  <a:pt x="3222380" y="1549873"/>
                  <a:pt x="3249770" y="1785104"/>
                </a:cubicBezTo>
                <a:cubicBezTo>
                  <a:pt x="3083289" y="1814326"/>
                  <a:pt x="2938002" y="1762796"/>
                  <a:pt x="2708142" y="1785104"/>
                </a:cubicBezTo>
                <a:cubicBezTo>
                  <a:pt x="2478282" y="1807412"/>
                  <a:pt x="2369576" y="1727121"/>
                  <a:pt x="2166513" y="1785104"/>
                </a:cubicBezTo>
                <a:cubicBezTo>
                  <a:pt x="1963450" y="1843087"/>
                  <a:pt x="1898390" y="1759695"/>
                  <a:pt x="1689880" y="1785104"/>
                </a:cubicBezTo>
                <a:cubicBezTo>
                  <a:pt x="1481370" y="1810513"/>
                  <a:pt x="1367840" y="1742290"/>
                  <a:pt x="1245745" y="1785104"/>
                </a:cubicBezTo>
                <a:cubicBezTo>
                  <a:pt x="1123650" y="1827918"/>
                  <a:pt x="997166" y="1751297"/>
                  <a:pt x="801610" y="1785104"/>
                </a:cubicBezTo>
                <a:cubicBezTo>
                  <a:pt x="606054" y="1818911"/>
                  <a:pt x="327610" y="1702978"/>
                  <a:pt x="0" y="1785104"/>
                </a:cubicBezTo>
                <a:cubicBezTo>
                  <a:pt x="-51050" y="1553631"/>
                  <a:pt x="14000" y="1340258"/>
                  <a:pt x="0" y="1207920"/>
                </a:cubicBezTo>
                <a:cubicBezTo>
                  <a:pt x="-14000" y="1075582"/>
                  <a:pt x="59047" y="840388"/>
                  <a:pt x="0" y="648588"/>
                </a:cubicBezTo>
                <a:cubicBezTo>
                  <a:pt x="-59047" y="456788"/>
                  <a:pt x="44428" y="1808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48736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/>
              <a:t>톱니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점프로 피해야하는 장애물</a:t>
            </a:r>
            <a:br>
              <a:rPr lang="en-US" altLang="ko-KR" dirty="0"/>
            </a:br>
            <a:r>
              <a:rPr lang="ko-KR" altLang="en-US" dirty="0"/>
              <a:t>슬라이드로 파괴해야 하는 적 사이에 끼어들어 혼란 유도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223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B3E33F-EA5A-429D-8FCF-158BA7848977}"/>
              </a:ext>
            </a:extLst>
          </p:cNvPr>
          <p:cNvSpPr txBox="1"/>
          <p:nvPr/>
        </p:nvSpPr>
        <p:spPr>
          <a:xfrm>
            <a:off x="558102" y="309911"/>
            <a:ext cx="365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S가을생각체" panose="00000503030000020004" pitchFamily="2" charset="-127"/>
                <a:ea typeface="HS가을생각체" panose="00000503030000020004" pitchFamily="2" charset="-127"/>
              </a:rPr>
              <a:t>노트 종류 </a:t>
            </a:r>
            <a:r>
              <a:rPr lang="en-US" altLang="ko-KR" sz="2800" b="1" dirty="0">
                <a:latin typeface="HS가을생각체" panose="00000503030000020004" pitchFamily="2" charset="-127"/>
                <a:ea typeface="HS가을생각체" panose="00000503030000020004" pitchFamily="2" charset="-127"/>
              </a:rPr>
              <a:t>– </a:t>
            </a:r>
            <a:r>
              <a:rPr lang="ko-KR" altLang="en-US" sz="2800" b="1" dirty="0">
                <a:latin typeface="HS가을생각체" panose="00000503030000020004" pitchFamily="2" charset="-127"/>
                <a:ea typeface="HS가을생각체" panose="00000503030000020004" pitchFamily="2" charset="-127"/>
              </a:rPr>
              <a:t>적과 점수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B5F36-5E56-49CC-9E13-BE5767222BEA}"/>
              </a:ext>
            </a:extLst>
          </p:cNvPr>
          <p:cNvSpPr txBox="1"/>
          <p:nvPr/>
        </p:nvSpPr>
        <p:spPr>
          <a:xfrm>
            <a:off x="320233" y="3948174"/>
            <a:ext cx="2700872" cy="2062103"/>
          </a:xfrm>
          <a:custGeom>
            <a:avLst/>
            <a:gdLst>
              <a:gd name="connsiteX0" fmla="*/ 0 w 2700872"/>
              <a:gd name="connsiteY0" fmla="*/ 0 h 2062103"/>
              <a:gd name="connsiteX1" fmla="*/ 486157 w 2700872"/>
              <a:gd name="connsiteY1" fmla="*/ 0 h 2062103"/>
              <a:gd name="connsiteX2" fmla="*/ 1053340 w 2700872"/>
              <a:gd name="connsiteY2" fmla="*/ 0 h 2062103"/>
              <a:gd name="connsiteX3" fmla="*/ 1593514 w 2700872"/>
              <a:gd name="connsiteY3" fmla="*/ 0 h 2062103"/>
              <a:gd name="connsiteX4" fmla="*/ 2187706 w 2700872"/>
              <a:gd name="connsiteY4" fmla="*/ 0 h 2062103"/>
              <a:gd name="connsiteX5" fmla="*/ 2700872 w 2700872"/>
              <a:gd name="connsiteY5" fmla="*/ 0 h 2062103"/>
              <a:gd name="connsiteX6" fmla="*/ 2700872 w 2700872"/>
              <a:gd name="connsiteY6" fmla="*/ 494905 h 2062103"/>
              <a:gd name="connsiteX7" fmla="*/ 2700872 w 2700872"/>
              <a:gd name="connsiteY7" fmla="*/ 1010430 h 2062103"/>
              <a:gd name="connsiteX8" fmla="*/ 2700872 w 2700872"/>
              <a:gd name="connsiteY8" fmla="*/ 1505335 h 2062103"/>
              <a:gd name="connsiteX9" fmla="*/ 2700872 w 2700872"/>
              <a:gd name="connsiteY9" fmla="*/ 2062103 h 2062103"/>
              <a:gd name="connsiteX10" fmla="*/ 2160698 w 2700872"/>
              <a:gd name="connsiteY10" fmla="*/ 2062103 h 2062103"/>
              <a:gd name="connsiteX11" fmla="*/ 1620523 w 2700872"/>
              <a:gd name="connsiteY11" fmla="*/ 2062103 h 2062103"/>
              <a:gd name="connsiteX12" fmla="*/ 1134366 w 2700872"/>
              <a:gd name="connsiteY12" fmla="*/ 2062103 h 2062103"/>
              <a:gd name="connsiteX13" fmla="*/ 675218 w 2700872"/>
              <a:gd name="connsiteY13" fmla="*/ 2062103 h 2062103"/>
              <a:gd name="connsiteX14" fmla="*/ 0 w 2700872"/>
              <a:gd name="connsiteY14" fmla="*/ 2062103 h 2062103"/>
              <a:gd name="connsiteX15" fmla="*/ 0 w 2700872"/>
              <a:gd name="connsiteY15" fmla="*/ 1567198 h 2062103"/>
              <a:gd name="connsiteX16" fmla="*/ 0 w 2700872"/>
              <a:gd name="connsiteY16" fmla="*/ 1092915 h 2062103"/>
              <a:gd name="connsiteX17" fmla="*/ 0 w 2700872"/>
              <a:gd name="connsiteY17" fmla="*/ 618631 h 2062103"/>
              <a:gd name="connsiteX18" fmla="*/ 0 w 2700872"/>
              <a:gd name="connsiteY18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00872" h="2062103" extrusionOk="0">
                <a:moveTo>
                  <a:pt x="0" y="0"/>
                </a:moveTo>
                <a:cubicBezTo>
                  <a:pt x="236444" y="-12203"/>
                  <a:pt x="264475" y="40881"/>
                  <a:pt x="486157" y="0"/>
                </a:cubicBezTo>
                <a:cubicBezTo>
                  <a:pt x="707839" y="-40881"/>
                  <a:pt x="935145" y="20562"/>
                  <a:pt x="1053340" y="0"/>
                </a:cubicBezTo>
                <a:cubicBezTo>
                  <a:pt x="1171535" y="-20562"/>
                  <a:pt x="1473132" y="23369"/>
                  <a:pt x="1593514" y="0"/>
                </a:cubicBezTo>
                <a:cubicBezTo>
                  <a:pt x="1713896" y="-23369"/>
                  <a:pt x="1978704" y="45769"/>
                  <a:pt x="2187706" y="0"/>
                </a:cubicBezTo>
                <a:cubicBezTo>
                  <a:pt x="2396708" y="-45769"/>
                  <a:pt x="2582205" y="5520"/>
                  <a:pt x="2700872" y="0"/>
                </a:cubicBezTo>
                <a:cubicBezTo>
                  <a:pt x="2729958" y="142793"/>
                  <a:pt x="2654994" y="321736"/>
                  <a:pt x="2700872" y="494905"/>
                </a:cubicBezTo>
                <a:cubicBezTo>
                  <a:pt x="2746750" y="668074"/>
                  <a:pt x="2692803" y="863209"/>
                  <a:pt x="2700872" y="1010430"/>
                </a:cubicBezTo>
                <a:cubicBezTo>
                  <a:pt x="2708941" y="1157652"/>
                  <a:pt x="2649724" y="1385928"/>
                  <a:pt x="2700872" y="1505335"/>
                </a:cubicBezTo>
                <a:cubicBezTo>
                  <a:pt x="2752020" y="1624743"/>
                  <a:pt x="2663053" y="1818212"/>
                  <a:pt x="2700872" y="2062103"/>
                </a:cubicBezTo>
                <a:cubicBezTo>
                  <a:pt x="2434785" y="2111791"/>
                  <a:pt x="2318110" y="2055869"/>
                  <a:pt x="2160698" y="2062103"/>
                </a:cubicBezTo>
                <a:cubicBezTo>
                  <a:pt x="2003286" y="2068337"/>
                  <a:pt x="1874679" y="2036456"/>
                  <a:pt x="1620523" y="2062103"/>
                </a:cubicBezTo>
                <a:cubicBezTo>
                  <a:pt x="1366368" y="2087750"/>
                  <a:pt x="1271721" y="2040694"/>
                  <a:pt x="1134366" y="2062103"/>
                </a:cubicBezTo>
                <a:cubicBezTo>
                  <a:pt x="997011" y="2083512"/>
                  <a:pt x="808125" y="2037230"/>
                  <a:pt x="675218" y="2062103"/>
                </a:cubicBezTo>
                <a:cubicBezTo>
                  <a:pt x="542311" y="2086976"/>
                  <a:pt x="251444" y="2054634"/>
                  <a:pt x="0" y="2062103"/>
                </a:cubicBezTo>
                <a:cubicBezTo>
                  <a:pt x="-4760" y="1918789"/>
                  <a:pt x="36099" y="1670637"/>
                  <a:pt x="0" y="1567198"/>
                </a:cubicBezTo>
                <a:cubicBezTo>
                  <a:pt x="-36099" y="1463759"/>
                  <a:pt x="10177" y="1299686"/>
                  <a:pt x="0" y="1092915"/>
                </a:cubicBezTo>
                <a:cubicBezTo>
                  <a:pt x="-10177" y="886144"/>
                  <a:pt x="10377" y="770326"/>
                  <a:pt x="0" y="618631"/>
                </a:cubicBezTo>
                <a:cubicBezTo>
                  <a:pt x="-10377" y="466936"/>
                  <a:pt x="68093" y="18734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48736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/>
              <a:t>기어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주로 구멍 위에 배치되어 점프 유도 역할</a:t>
            </a:r>
            <a:br>
              <a:rPr lang="en-US" altLang="ko-KR" dirty="0"/>
            </a:br>
            <a:r>
              <a:rPr lang="ko-KR" altLang="en-US" dirty="0"/>
              <a:t>점프로만 획득 가능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그냥 지나쳐도 </a:t>
            </a:r>
            <a:r>
              <a:rPr lang="en-US" altLang="ko-KR" dirty="0"/>
              <a:t>MISS </a:t>
            </a:r>
            <a:r>
              <a:rPr lang="ko-KR" altLang="en-US" dirty="0"/>
              <a:t>판정이 나지 않음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44889E-4B50-4FA5-B875-980BB9A272FE}"/>
              </a:ext>
            </a:extLst>
          </p:cNvPr>
          <p:cNvSpPr txBox="1"/>
          <p:nvPr/>
        </p:nvSpPr>
        <p:spPr>
          <a:xfrm>
            <a:off x="4023428" y="4174488"/>
            <a:ext cx="3515890" cy="1785104"/>
          </a:xfrm>
          <a:custGeom>
            <a:avLst/>
            <a:gdLst>
              <a:gd name="connsiteX0" fmla="*/ 0 w 3515890"/>
              <a:gd name="connsiteY0" fmla="*/ 0 h 1785104"/>
              <a:gd name="connsiteX1" fmla="*/ 515664 w 3515890"/>
              <a:gd name="connsiteY1" fmla="*/ 0 h 1785104"/>
              <a:gd name="connsiteX2" fmla="*/ 1136804 w 3515890"/>
              <a:gd name="connsiteY2" fmla="*/ 0 h 1785104"/>
              <a:gd name="connsiteX3" fmla="*/ 1722786 w 3515890"/>
              <a:gd name="connsiteY3" fmla="*/ 0 h 1785104"/>
              <a:gd name="connsiteX4" fmla="*/ 2379086 w 3515890"/>
              <a:gd name="connsiteY4" fmla="*/ 0 h 1785104"/>
              <a:gd name="connsiteX5" fmla="*/ 2965067 w 3515890"/>
              <a:gd name="connsiteY5" fmla="*/ 0 h 1785104"/>
              <a:gd name="connsiteX6" fmla="*/ 3515890 w 3515890"/>
              <a:gd name="connsiteY6" fmla="*/ 0 h 1785104"/>
              <a:gd name="connsiteX7" fmla="*/ 3515890 w 3515890"/>
              <a:gd name="connsiteY7" fmla="*/ 559333 h 1785104"/>
              <a:gd name="connsiteX8" fmla="*/ 3515890 w 3515890"/>
              <a:gd name="connsiteY8" fmla="*/ 1136516 h 1785104"/>
              <a:gd name="connsiteX9" fmla="*/ 3515890 w 3515890"/>
              <a:gd name="connsiteY9" fmla="*/ 1785104 h 1785104"/>
              <a:gd name="connsiteX10" fmla="*/ 2929908 w 3515890"/>
              <a:gd name="connsiteY10" fmla="*/ 1785104 h 1785104"/>
              <a:gd name="connsiteX11" fmla="*/ 2343927 w 3515890"/>
              <a:gd name="connsiteY11" fmla="*/ 1785104 h 1785104"/>
              <a:gd name="connsiteX12" fmla="*/ 1828263 w 3515890"/>
              <a:gd name="connsiteY12" fmla="*/ 1785104 h 1785104"/>
              <a:gd name="connsiteX13" fmla="*/ 1347758 w 3515890"/>
              <a:gd name="connsiteY13" fmla="*/ 1785104 h 1785104"/>
              <a:gd name="connsiteX14" fmla="*/ 867253 w 3515890"/>
              <a:gd name="connsiteY14" fmla="*/ 1785104 h 1785104"/>
              <a:gd name="connsiteX15" fmla="*/ 0 w 3515890"/>
              <a:gd name="connsiteY15" fmla="*/ 1785104 h 1785104"/>
              <a:gd name="connsiteX16" fmla="*/ 0 w 3515890"/>
              <a:gd name="connsiteY16" fmla="*/ 1207920 h 1785104"/>
              <a:gd name="connsiteX17" fmla="*/ 0 w 3515890"/>
              <a:gd name="connsiteY17" fmla="*/ 648588 h 1785104"/>
              <a:gd name="connsiteX18" fmla="*/ 0 w 3515890"/>
              <a:gd name="connsiteY18" fmla="*/ 0 h 178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15890" h="1785104" extrusionOk="0">
                <a:moveTo>
                  <a:pt x="0" y="0"/>
                </a:moveTo>
                <a:cubicBezTo>
                  <a:pt x="104322" y="-7537"/>
                  <a:pt x="361123" y="39842"/>
                  <a:pt x="515664" y="0"/>
                </a:cubicBezTo>
                <a:cubicBezTo>
                  <a:pt x="670205" y="-39842"/>
                  <a:pt x="860553" y="66963"/>
                  <a:pt x="1136804" y="0"/>
                </a:cubicBezTo>
                <a:cubicBezTo>
                  <a:pt x="1413055" y="-66963"/>
                  <a:pt x="1464363" y="10213"/>
                  <a:pt x="1722786" y="0"/>
                </a:cubicBezTo>
                <a:cubicBezTo>
                  <a:pt x="1981209" y="-10213"/>
                  <a:pt x="2069793" y="26138"/>
                  <a:pt x="2379086" y="0"/>
                </a:cubicBezTo>
                <a:cubicBezTo>
                  <a:pt x="2688379" y="-26138"/>
                  <a:pt x="2835418" y="58514"/>
                  <a:pt x="2965067" y="0"/>
                </a:cubicBezTo>
                <a:cubicBezTo>
                  <a:pt x="3094716" y="-58514"/>
                  <a:pt x="3385710" y="26304"/>
                  <a:pt x="3515890" y="0"/>
                </a:cubicBezTo>
                <a:cubicBezTo>
                  <a:pt x="3518100" y="220611"/>
                  <a:pt x="3482651" y="333517"/>
                  <a:pt x="3515890" y="559333"/>
                </a:cubicBezTo>
                <a:cubicBezTo>
                  <a:pt x="3549129" y="785149"/>
                  <a:pt x="3478201" y="911691"/>
                  <a:pt x="3515890" y="1136516"/>
                </a:cubicBezTo>
                <a:cubicBezTo>
                  <a:pt x="3553579" y="1361341"/>
                  <a:pt x="3488500" y="1549873"/>
                  <a:pt x="3515890" y="1785104"/>
                </a:cubicBezTo>
                <a:cubicBezTo>
                  <a:pt x="3253002" y="1801382"/>
                  <a:pt x="3056512" y="1742342"/>
                  <a:pt x="2929908" y="1785104"/>
                </a:cubicBezTo>
                <a:cubicBezTo>
                  <a:pt x="2803304" y="1827866"/>
                  <a:pt x="2566274" y="1728428"/>
                  <a:pt x="2343927" y="1785104"/>
                </a:cubicBezTo>
                <a:cubicBezTo>
                  <a:pt x="2121580" y="1841780"/>
                  <a:pt x="2021847" y="1745216"/>
                  <a:pt x="1828263" y="1785104"/>
                </a:cubicBezTo>
                <a:cubicBezTo>
                  <a:pt x="1634679" y="1824992"/>
                  <a:pt x="1543189" y="1747520"/>
                  <a:pt x="1347758" y="1785104"/>
                </a:cubicBezTo>
                <a:cubicBezTo>
                  <a:pt x="1152328" y="1822688"/>
                  <a:pt x="1053219" y="1783346"/>
                  <a:pt x="867253" y="1785104"/>
                </a:cubicBezTo>
                <a:cubicBezTo>
                  <a:pt x="681288" y="1786862"/>
                  <a:pt x="408697" y="1701884"/>
                  <a:pt x="0" y="1785104"/>
                </a:cubicBezTo>
                <a:cubicBezTo>
                  <a:pt x="-51050" y="1553631"/>
                  <a:pt x="14000" y="1340258"/>
                  <a:pt x="0" y="1207920"/>
                </a:cubicBezTo>
                <a:cubicBezTo>
                  <a:pt x="-14000" y="1075582"/>
                  <a:pt x="59047" y="840388"/>
                  <a:pt x="0" y="648588"/>
                </a:cubicBezTo>
                <a:cubicBezTo>
                  <a:pt x="-59047" y="456788"/>
                  <a:pt x="44428" y="1808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48736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/>
              <a:t>기본 적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주인공과 같은 크기의 로봇</a:t>
            </a:r>
            <a:br>
              <a:rPr lang="en-US" altLang="ko-KR" dirty="0"/>
            </a:br>
            <a:r>
              <a:rPr lang="ko-KR" altLang="en-US" dirty="0"/>
              <a:t>화면 오른쪽 터치 한 번으로 제거 가능</a:t>
            </a:r>
            <a:br>
              <a:rPr lang="en-US" altLang="ko-KR" dirty="0"/>
            </a:br>
            <a:r>
              <a:rPr lang="ko-KR" altLang="en-US" dirty="0"/>
              <a:t>그냥 지나칠 시 </a:t>
            </a:r>
            <a:r>
              <a:rPr lang="en-US" altLang="ko-KR" dirty="0"/>
              <a:t>MISS </a:t>
            </a:r>
            <a:r>
              <a:rPr lang="ko-KR" altLang="en-US" dirty="0"/>
              <a:t>판정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FC63F4-81E6-4997-AC5A-274A9EC5D7EB}"/>
              </a:ext>
            </a:extLst>
          </p:cNvPr>
          <p:cNvSpPr txBox="1"/>
          <p:nvPr/>
        </p:nvSpPr>
        <p:spPr>
          <a:xfrm>
            <a:off x="8030091" y="4144708"/>
            <a:ext cx="4072220" cy="2616101"/>
          </a:xfrm>
          <a:custGeom>
            <a:avLst/>
            <a:gdLst>
              <a:gd name="connsiteX0" fmla="*/ 0 w 4072220"/>
              <a:gd name="connsiteY0" fmla="*/ 0 h 2616101"/>
              <a:gd name="connsiteX1" fmla="*/ 500301 w 4072220"/>
              <a:gd name="connsiteY1" fmla="*/ 0 h 2616101"/>
              <a:gd name="connsiteX2" fmla="*/ 1122769 w 4072220"/>
              <a:gd name="connsiteY2" fmla="*/ 0 h 2616101"/>
              <a:gd name="connsiteX3" fmla="*/ 1704515 w 4072220"/>
              <a:gd name="connsiteY3" fmla="*/ 0 h 2616101"/>
              <a:gd name="connsiteX4" fmla="*/ 2367705 w 4072220"/>
              <a:gd name="connsiteY4" fmla="*/ 0 h 2616101"/>
              <a:gd name="connsiteX5" fmla="*/ 2949451 w 4072220"/>
              <a:gd name="connsiteY5" fmla="*/ 0 h 2616101"/>
              <a:gd name="connsiteX6" fmla="*/ 3490474 w 4072220"/>
              <a:gd name="connsiteY6" fmla="*/ 0 h 2616101"/>
              <a:gd name="connsiteX7" fmla="*/ 4072220 w 4072220"/>
              <a:gd name="connsiteY7" fmla="*/ 0 h 2616101"/>
              <a:gd name="connsiteX8" fmla="*/ 4072220 w 4072220"/>
              <a:gd name="connsiteY8" fmla="*/ 523220 h 2616101"/>
              <a:gd name="connsiteX9" fmla="*/ 4072220 w 4072220"/>
              <a:gd name="connsiteY9" fmla="*/ 994118 h 2616101"/>
              <a:gd name="connsiteX10" fmla="*/ 4072220 w 4072220"/>
              <a:gd name="connsiteY10" fmla="*/ 1517339 h 2616101"/>
              <a:gd name="connsiteX11" fmla="*/ 4072220 w 4072220"/>
              <a:gd name="connsiteY11" fmla="*/ 2040559 h 2616101"/>
              <a:gd name="connsiteX12" fmla="*/ 4072220 w 4072220"/>
              <a:gd name="connsiteY12" fmla="*/ 2616101 h 2616101"/>
              <a:gd name="connsiteX13" fmla="*/ 3449752 w 4072220"/>
              <a:gd name="connsiteY13" fmla="*/ 2616101 h 2616101"/>
              <a:gd name="connsiteX14" fmla="*/ 2990173 w 4072220"/>
              <a:gd name="connsiteY14" fmla="*/ 2616101 h 2616101"/>
              <a:gd name="connsiteX15" fmla="*/ 2449149 w 4072220"/>
              <a:gd name="connsiteY15" fmla="*/ 2616101 h 2616101"/>
              <a:gd name="connsiteX16" fmla="*/ 1908126 w 4072220"/>
              <a:gd name="connsiteY16" fmla="*/ 2616101 h 2616101"/>
              <a:gd name="connsiteX17" fmla="*/ 1326380 w 4072220"/>
              <a:gd name="connsiteY17" fmla="*/ 2616101 h 2616101"/>
              <a:gd name="connsiteX18" fmla="*/ 866801 w 4072220"/>
              <a:gd name="connsiteY18" fmla="*/ 2616101 h 2616101"/>
              <a:gd name="connsiteX19" fmla="*/ 0 w 4072220"/>
              <a:gd name="connsiteY19" fmla="*/ 2616101 h 2616101"/>
              <a:gd name="connsiteX20" fmla="*/ 0 w 4072220"/>
              <a:gd name="connsiteY20" fmla="*/ 2040559 h 2616101"/>
              <a:gd name="connsiteX21" fmla="*/ 0 w 4072220"/>
              <a:gd name="connsiteY21" fmla="*/ 1569661 h 2616101"/>
              <a:gd name="connsiteX22" fmla="*/ 0 w 4072220"/>
              <a:gd name="connsiteY22" fmla="*/ 1046440 h 2616101"/>
              <a:gd name="connsiteX23" fmla="*/ 0 w 4072220"/>
              <a:gd name="connsiteY23" fmla="*/ 497059 h 2616101"/>
              <a:gd name="connsiteX24" fmla="*/ 0 w 4072220"/>
              <a:gd name="connsiteY24" fmla="*/ 0 h 26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72220" h="2616101" extrusionOk="0">
                <a:moveTo>
                  <a:pt x="0" y="0"/>
                </a:moveTo>
                <a:cubicBezTo>
                  <a:pt x="231528" y="-35672"/>
                  <a:pt x="280413" y="43705"/>
                  <a:pt x="500301" y="0"/>
                </a:cubicBezTo>
                <a:cubicBezTo>
                  <a:pt x="720189" y="-43705"/>
                  <a:pt x="964779" y="4025"/>
                  <a:pt x="1122769" y="0"/>
                </a:cubicBezTo>
                <a:cubicBezTo>
                  <a:pt x="1280759" y="-4025"/>
                  <a:pt x="1569700" y="37446"/>
                  <a:pt x="1704515" y="0"/>
                </a:cubicBezTo>
                <a:cubicBezTo>
                  <a:pt x="1839330" y="-37446"/>
                  <a:pt x="2232171" y="1446"/>
                  <a:pt x="2367705" y="0"/>
                </a:cubicBezTo>
                <a:cubicBezTo>
                  <a:pt x="2503239" y="-1446"/>
                  <a:pt x="2737925" y="39577"/>
                  <a:pt x="2949451" y="0"/>
                </a:cubicBezTo>
                <a:cubicBezTo>
                  <a:pt x="3160977" y="-39577"/>
                  <a:pt x="3266006" y="64819"/>
                  <a:pt x="3490474" y="0"/>
                </a:cubicBezTo>
                <a:cubicBezTo>
                  <a:pt x="3714942" y="-64819"/>
                  <a:pt x="3936693" y="63102"/>
                  <a:pt x="4072220" y="0"/>
                </a:cubicBezTo>
                <a:cubicBezTo>
                  <a:pt x="4103826" y="148321"/>
                  <a:pt x="4050697" y="308859"/>
                  <a:pt x="4072220" y="523220"/>
                </a:cubicBezTo>
                <a:cubicBezTo>
                  <a:pt x="4093743" y="737581"/>
                  <a:pt x="4049309" y="776025"/>
                  <a:pt x="4072220" y="994118"/>
                </a:cubicBezTo>
                <a:cubicBezTo>
                  <a:pt x="4095131" y="1212211"/>
                  <a:pt x="4033581" y="1322631"/>
                  <a:pt x="4072220" y="1517339"/>
                </a:cubicBezTo>
                <a:cubicBezTo>
                  <a:pt x="4110859" y="1712047"/>
                  <a:pt x="4066702" y="1877346"/>
                  <a:pt x="4072220" y="2040559"/>
                </a:cubicBezTo>
                <a:cubicBezTo>
                  <a:pt x="4077738" y="2203772"/>
                  <a:pt x="4011029" y="2391091"/>
                  <a:pt x="4072220" y="2616101"/>
                </a:cubicBezTo>
                <a:cubicBezTo>
                  <a:pt x="3920841" y="2621074"/>
                  <a:pt x="3748034" y="2554732"/>
                  <a:pt x="3449752" y="2616101"/>
                </a:cubicBezTo>
                <a:cubicBezTo>
                  <a:pt x="3151470" y="2677470"/>
                  <a:pt x="3182020" y="2591590"/>
                  <a:pt x="2990173" y="2616101"/>
                </a:cubicBezTo>
                <a:cubicBezTo>
                  <a:pt x="2798326" y="2640612"/>
                  <a:pt x="2678864" y="2568889"/>
                  <a:pt x="2449149" y="2616101"/>
                </a:cubicBezTo>
                <a:cubicBezTo>
                  <a:pt x="2219434" y="2663313"/>
                  <a:pt x="2026691" y="2578523"/>
                  <a:pt x="1908126" y="2616101"/>
                </a:cubicBezTo>
                <a:cubicBezTo>
                  <a:pt x="1789561" y="2653679"/>
                  <a:pt x="1592745" y="2612394"/>
                  <a:pt x="1326380" y="2616101"/>
                </a:cubicBezTo>
                <a:cubicBezTo>
                  <a:pt x="1060015" y="2619808"/>
                  <a:pt x="1096550" y="2576608"/>
                  <a:pt x="866801" y="2616101"/>
                </a:cubicBezTo>
                <a:cubicBezTo>
                  <a:pt x="637052" y="2655594"/>
                  <a:pt x="427826" y="2570152"/>
                  <a:pt x="0" y="2616101"/>
                </a:cubicBezTo>
                <a:cubicBezTo>
                  <a:pt x="-13099" y="2499711"/>
                  <a:pt x="47848" y="2163333"/>
                  <a:pt x="0" y="2040559"/>
                </a:cubicBezTo>
                <a:cubicBezTo>
                  <a:pt x="-47848" y="1917785"/>
                  <a:pt x="50678" y="1671716"/>
                  <a:pt x="0" y="1569661"/>
                </a:cubicBezTo>
                <a:cubicBezTo>
                  <a:pt x="-50678" y="1467606"/>
                  <a:pt x="32571" y="1211450"/>
                  <a:pt x="0" y="1046440"/>
                </a:cubicBezTo>
                <a:cubicBezTo>
                  <a:pt x="-32571" y="881430"/>
                  <a:pt x="57082" y="727624"/>
                  <a:pt x="0" y="497059"/>
                </a:cubicBezTo>
                <a:cubicBezTo>
                  <a:pt x="-57082" y="266494"/>
                  <a:pt x="28133" y="11304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487362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b="1" dirty="0"/>
              <a:t>2</a:t>
            </a:r>
            <a:r>
              <a:rPr lang="ko-KR" altLang="en-US" sz="2000" b="1" dirty="0"/>
              <a:t>연타 적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주인공 </a:t>
            </a:r>
            <a:r>
              <a:rPr lang="en-US" altLang="ko-KR" dirty="0"/>
              <a:t>2</a:t>
            </a:r>
            <a:r>
              <a:rPr lang="ko-KR" altLang="en-US" dirty="0"/>
              <a:t>배 크기의 로봇</a:t>
            </a:r>
            <a:br>
              <a:rPr lang="en-US" altLang="ko-KR" dirty="0"/>
            </a:br>
            <a:r>
              <a:rPr lang="ko-KR" altLang="en-US" dirty="0"/>
              <a:t>화면 오른쪽 터치로 공격 성공 시 한 박자 뒤로 밀려나고</a:t>
            </a:r>
            <a:r>
              <a:rPr lang="en-US" altLang="ko-KR" dirty="0"/>
              <a:t>, </a:t>
            </a:r>
            <a:r>
              <a:rPr lang="ko-KR" altLang="en-US" dirty="0"/>
              <a:t>그걸 한 번 더 공격해야 제거됨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총 두 번 공격해야 파괴</a:t>
            </a:r>
            <a:br>
              <a:rPr lang="en-US" altLang="ko-KR" dirty="0"/>
            </a:br>
            <a:r>
              <a:rPr lang="ko-KR" altLang="en-US" dirty="0"/>
              <a:t>판정은 두 번 모두 하며</a:t>
            </a:r>
            <a:r>
              <a:rPr lang="en-US" altLang="ko-KR" dirty="0"/>
              <a:t>, </a:t>
            </a:r>
            <a:r>
              <a:rPr lang="ko-KR" altLang="en-US" dirty="0"/>
              <a:t>점수도 두 번 </a:t>
            </a:r>
            <a:r>
              <a:rPr lang="ko-KR" altLang="en-US" dirty="0" err="1"/>
              <a:t>들어감</a:t>
            </a:r>
            <a:endParaRPr lang="en-US" altLang="ko-KR" dirty="0"/>
          </a:p>
        </p:txBody>
      </p:sp>
      <p:pic>
        <p:nvPicPr>
          <p:cNvPr id="4" name="그림 3" descr="바퀴, 기어이(가) 표시된 사진&#10;&#10;자동 생성된 설명">
            <a:extLst>
              <a:ext uri="{FF2B5EF4-FFF2-40B4-BE49-F238E27FC236}">
                <a16:creationId xmlns:a16="http://schemas.microsoft.com/office/drawing/2014/main" id="{F1034EB3-31E4-4458-B36B-5F309A2F2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42" y="2038619"/>
            <a:ext cx="1427055" cy="118654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A92BB45-8289-4125-BB84-E33CAD4C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86" y="1639302"/>
            <a:ext cx="1743975" cy="17896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F87F4C-BFD9-476C-96A3-C58B0BC89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311" y="309911"/>
            <a:ext cx="1947980" cy="32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9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563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HS가을생각체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성우</dc:creator>
  <cp:lastModifiedBy>박 성우</cp:lastModifiedBy>
  <cp:revision>11</cp:revision>
  <dcterms:created xsi:type="dcterms:W3CDTF">2020-12-30T15:05:25Z</dcterms:created>
  <dcterms:modified xsi:type="dcterms:W3CDTF">2020-12-31T06:48:44Z</dcterms:modified>
</cp:coreProperties>
</file>