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8" r:id="rId2"/>
    <p:sldId id="285" r:id="rId3"/>
    <p:sldId id="256" r:id="rId4"/>
    <p:sldId id="279" r:id="rId5"/>
    <p:sldId id="286" r:id="rId6"/>
    <p:sldId id="294" r:id="rId7"/>
    <p:sldId id="295" r:id="rId8"/>
    <p:sldId id="273" r:id="rId9"/>
    <p:sldId id="296" r:id="rId10"/>
    <p:sldId id="270" r:id="rId11"/>
    <p:sldId id="297" r:id="rId12"/>
    <p:sldId id="298" r:id="rId13"/>
    <p:sldId id="287" r:id="rId14"/>
    <p:sldId id="299" r:id="rId15"/>
    <p:sldId id="300" r:id="rId16"/>
    <p:sldId id="301" r:id="rId17"/>
    <p:sldId id="303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5B7EF-1CEB-445B-B5B3-9F2C44C191A8}" v="17" dt="2022-01-18T17:06:46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8167" autoAdjust="0"/>
  </p:normalViewPr>
  <p:slideViewPr>
    <p:cSldViewPr snapToGrid="0">
      <p:cViewPr varScale="1">
        <p:scale>
          <a:sx n="69" d="100"/>
          <a:sy n="69" d="100"/>
        </p:scale>
        <p:origin x="96" y="3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E. Kelly" userId="fedd740b53416be3" providerId="LiveId" clId="{4CA5B7EF-1CEB-445B-B5B3-9F2C44C191A8}"/>
    <pc:docChg chg="undo custSel addSld delSld modSld sldOrd">
      <pc:chgData name="Keith E. Kelly" userId="fedd740b53416be3" providerId="LiveId" clId="{4CA5B7EF-1CEB-445B-B5B3-9F2C44C191A8}" dt="2022-01-18T17:09:29.408" v="441" actId="20577"/>
      <pc:docMkLst>
        <pc:docMk/>
      </pc:docMkLst>
      <pc:sldChg chg="modSp mod">
        <pc:chgData name="Keith E. Kelly" userId="fedd740b53416be3" providerId="LiveId" clId="{4CA5B7EF-1CEB-445B-B5B3-9F2C44C191A8}" dt="2022-01-18T17:09:29.408" v="441" actId="20577"/>
        <pc:sldMkLst>
          <pc:docMk/>
          <pc:sldMk cId="3592869422" sldId="256"/>
        </pc:sldMkLst>
        <pc:spChg chg="mod">
          <ac:chgData name="Keith E. Kelly" userId="fedd740b53416be3" providerId="LiveId" clId="{4CA5B7EF-1CEB-445B-B5B3-9F2C44C191A8}" dt="2022-01-18T17:09:29.408" v="441" actId="20577"/>
          <ac:spMkLst>
            <pc:docMk/>
            <pc:sldMk cId="3592869422" sldId="256"/>
            <ac:spMk id="3" creationId="{92629644-287A-4B50-A754-83717146374F}"/>
          </ac:spMkLst>
        </pc:spChg>
      </pc:sldChg>
      <pc:sldChg chg="del">
        <pc:chgData name="Keith E. Kelly" userId="fedd740b53416be3" providerId="LiveId" clId="{4CA5B7EF-1CEB-445B-B5B3-9F2C44C191A8}" dt="2022-01-18T14:56:34.760" v="378" actId="47"/>
        <pc:sldMkLst>
          <pc:docMk/>
          <pc:sldMk cId="109301454" sldId="267"/>
        </pc:sldMkLst>
      </pc:sldChg>
      <pc:sldChg chg="addSp delSp modSp mod ord addAnim delAnim">
        <pc:chgData name="Keith E. Kelly" userId="fedd740b53416be3" providerId="LiveId" clId="{4CA5B7EF-1CEB-445B-B5B3-9F2C44C191A8}" dt="2022-01-18T14:30:47.874" v="114" actId="14100"/>
        <pc:sldMkLst>
          <pc:docMk/>
          <pc:sldMk cId="3118328813" sldId="268"/>
        </pc:sldMkLst>
        <pc:spChg chg="add del mod">
          <ac:chgData name="Keith E. Kelly" userId="fedd740b53416be3" providerId="LiveId" clId="{4CA5B7EF-1CEB-445B-B5B3-9F2C44C191A8}" dt="2022-01-18T14:28:24.141" v="4" actId="478"/>
          <ac:spMkLst>
            <pc:docMk/>
            <pc:sldMk cId="3118328813" sldId="268"/>
            <ac:spMk id="3" creationId="{3A406E66-F504-45D4-9864-003106985F6E}"/>
          </ac:spMkLst>
        </pc:spChg>
        <pc:spChg chg="add mod">
          <ac:chgData name="Keith E. Kelly" userId="fedd740b53416be3" providerId="LiveId" clId="{4CA5B7EF-1CEB-445B-B5B3-9F2C44C191A8}" dt="2022-01-18T14:30:47.874" v="114" actId="14100"/>
          <ac:spMkLst>
            <pc:docMk/>
            <pc:sldMk cId="3118328813" sldId="268"/>
            <ac:spMk id="6" creationId="{A06DD40B-C497-4B70-8A65-07C3D91D0CD0}"/>
          </ac:spMkLst>
        </pc:spChg>
        <pc:spChg chg="add mod">
          <ac:chgData name="Keith E. Kelly" userId="fedd740b53416be3" providerId="LiveId" clId="{4CA5B7EF-1CEB-445B-B5B3-9F2C44C191A8}" dt="2022-01-18T14:30:21.499" v="109" actId="33987"/>
          <ac:spMkLst>
            <pc:docMk/>
            <pc:sldMk cId="3118328813" sldId="268"/>
            <ac:spMk id="7" creationId="{90220D25-BAD6-4B01-BDC0-F4C97C37B1A8}"/>
          </ac:spMkLst>
        </pc:spChg>
        <pc:picChg chg="add del mod">
          <ac:chgData name="Keith E. Kelly" userId="fedd740b53416be3" providerId="LiveId" clId="{4CA5B7EF-1CEB-445B-B5B3-9F2C44C191A8}" dt="2022-01-18T14:28:38.548" v="5" actId="478"/>
          <ac:picMkLst>
            <pc:docMk/>
            <pc:sldMk cId="3118328813" sldId="268"/>
            <ac:picMk id="5" creationId="{F424119A-F604-435D-AA0B-B785C0DAC64C}"/>
          </ac:picMkLst>
        </pc:picChg>
      </pc:sldChg>
      <pc:sldChg chg="del">
        <pc:chgData name="Keith E. Kelly" userId="fedd740b53416be3" providerId="LiveId" clId="{4CA5B7EF-1CEB-445B-B5B3-9F2C44C191A8}" dt="2022-01-18T14:30:56.007" v="115" actId="47"/>
        <pc:sldMkLst>
          <pc:docMk/>
          <pc:sldMk cId="3057830910" sldId="269"/>
        </pc:sldMkLst>
      </pc:sldChg>
      <pc:sldChg chg="ord">
        <pc:chgData name="Keith E. Kelly" userId="fedd740b53416be3" providerId="LiveId" clId="{4CA5B7EF-1CEB-445B-B5B3-9F2C44C191A8}" dt="2022-01-18T14:49:05.013" v="193"/>
        <pc:sldMkLst>
          <pc:docMk/>
          <pc:sldMk cId="1687552297" sldId="273"/>
        </pc:sldMkLst>
      </pc:sldChg>
      <pc:sldChg chg="del">
        <pc:chgData name="Keith E. Kelly" userId="fedd740b53416be3" providerId="LiveId" clId="{4CA5B7EF-1CEB-445B-B5B3-9F2C44C191A8}" dt="2022-01-18T14:56:29.094" v="376" actId="47"/>
        <pc:sldMkLst>
          <pc:docMk/>
          <pc:sldMk cId="2107062946" sldId="274"/>
        </pc:sldMkLst>
      </pc:sldChg>
      <pc:sldChg chg="del">
        <pc:chgData name="Keith E. Kelly" userId="fedd740b53416be3" providerId="LiveId" clId="{4CA5B7EF-1CEB-445B-B5B3-9F2C44C191A8}" dt="2022-01-18T14:48:17.982" v="185" actId="47"/>
        <pc:sldMkLst>
          <pc:docMk/>
          <pc:sldMk cId="1187713986" sldId="275"/>
        </pc:sldMkLst>
      </pc:sldChg>
      <pc:sldChg chg="del">
        <pc:chgData name="Keith E. Kelly" userId="fedd740b53416be3" providerId="LiveId" clId="{4CA5B7EF-1CEB-445B-B5B3-9F2C44C191A8}" dt="2022-01-18T14:48:32.083" v="191" actId="47"/>
        <pc:sldMkLst>
          <pc:docMk/>
          <pc:sldMk cId="1292556177" sldId="276"/>
        </pc:sldMkLst>
      </pc:sldChg>
      <pc:sldChg chg="del">
        <pc:chgData name="Keith E. Kelly" userId="fedd740b53416be3" providerId="LiveId" clId="{4CA5B7EF-1CEB-445B-B5B3-9F2C44C191A8}" dt="2022-01-18T14:56:32.174" v="377" actId="47"/>
        <pc:sldMkLst>
          <pc:docMk/>
          <pc:sldMk cId="2799048426" sldId="277"/>
        </pc:sldMkLst>
      </pc:sldChg>
      <pc:sldChg chg="del">
        <pc:chgData name="Keith E. Kelly" userId="fedd740b53416be3" providerId="LiveId" clId="{4CA5B7EF-1CEB-445B-B5B3-9F2C44C191A8}" dt="2022-01-18T14:55:44.158" v="370" actId="47"/>
        <pc:sldMkLst>
          <pc:docMk/>
          <pc:sldMk cId="449996880" sldId="278"/>
        </pc:sldMkLst>
      </pc:sldChg>
      <pc:sldChg chg="modAnim">
        <pc:chgData name="Keith E. Kelly" userId="fedd740b53416be3" providerId="LiveId" clId="{4CA5B7EF-1CEB-445B-B5B3-9F2C44C191A8}" dt="2022-01-18T14:42:14.451" v="174"/>
        <pc:sldMkLst>
          <pc:docMk/>
          <pc:sldMk cId="4117158030" sldId="279"/>
        </pc:sldMkLst>
      </pc:sldChg>
      <pc:sldChg chg="del">
        <pc:chgData name="Keith E. Kelly" userId="fedd740b53416be3" providerId="LiveId" clId="{4CA5B7EF-1CEB-445B-B5B3-9F2C44C191A8}" dt="2022-01-18T14:48:20.682" v="186" actId="47"/>
        <pc:sldMkLst>
          <pc:docMk/>
          <pc:sldMk cId="1898959459" sldId="280"/>
        </pc:sldMkLst>
      </pc:sldChg>
      <pc:sldChg chg="del">
        <pc:chgData name="Keith E. Kelly" userId="fedd740b53416be3" providerId="LiveId" clId="{4CA5B7EF-1CEB-445B-B5B3-9F2C44C191A8}" dt="2022-01-18T14:48:24.005" v="187" actId="47"/>
        <pc:sldMkLst>
          <pc:docMk/>
          <pc:sldMk cId="1121009580" sldId="281"/>
        </pc:sldMkLst>
      </pc:sldChg>
      <pc:sldChg chg="del">
        <pc:chgData name="Keith E. Kelly" userId="fedd740b53416be3" providerId="LiveId" clId="{4CA5B7EF-1CEB-445B-B5B3-9F2C44C191A8}" dt="2022-01-18T14:48:25.662" v="188" actId="47"/>
        <pc:sldMkLst>
          <pc:docMk/>
          <pc:sldMk cId="4259708961" sldId="282"/>
        </pc:sldMkLst>
      </pc:sldChg>
      <pc:sldChg chg="del">
        <pc:chgData name="Keith E. Kelly" userId="fedd740b53416be3" providerId="LiveId" clId="{4CA5B7EF-1CEB-445B-B5B3-9F2C44C191A8}" dt="2022-01-18T14:48:26.967" v="189" actId="47"/>
        <pc:sldMkLst>
          <pc:docMk/>
          <pc:sldMk cId="4081672349" sldId="283"/>
        </pc:sldMkLst>
      </pc:sldChg>
      <pc:sldChg chg="modSp mod ord">
        <pc:chgData name="Keith E. Kelly" userId="fedd740b53416be3" providerId="LiveId" clId="{4CA5B7EF-1CEB-445B-B5B3-9F2C44C191A8}" dt="2022-01-18T14:34:24.982" v="173" actId="20577"/>
        <pc:sldMkLst>
          <pc:docMk/>
          <pc:sldMk cId="2523164113" sldId="285"/>
        </pc:sldMkLst>
        <pc:spChg chg="mod">
          <ac:chgData name="Keith E. Kelly" userId="fedd740b53416be3" providerId="LiveId" clId="{4CA5B7EF-1CEB-445B-B5B3-9F2C44C191A8}" dt="2022-01-18T14:34:24.982" v="173" actId="20577"/>
          <ac:spMkLst>
            <pc:docMk/>
            <pc:sldMk cId="2523164113" sldId="285"/>
            <ac:spMk id="3" creationId="{65A82EF2-C8D2-4051-A358-424155DFA5F6}"/>
          </ac:spMkLst>
        </pc:spChg>
      </pc:sldChg>
      <pc:sldChg chg="modAnim">
        <pc:chgData name="Keith E. Kelly" userId="fedd740b53416be3" providerId="LiveId" clId="{4CA5B7EF-1CEB-445B-B5B3-9F2C44C191A8}" dt="2022-01-18T14:42:32.130" v="176"/>
        <pc:sldMkLst>
          <pc:docMk/>
          <pc:sldMk cId="1302794034" sldId="286"/>
        </pc:sldMkLst>
      </pc:sldChg>
      <pc:sldChg chg="del">
        <pc:chgData name="Keith E. Kelly" userId="fedd740b53416be3" providerId="LiveId" clId="{4CA5B7EF-1CEB-445B-B5B3-9F2C44C191A8}" dt="2022-01-18T14:56:11.228" v="371" actId="47"/>
        <pc:sldMkLst>
          <pc:docMk/>
          <pc:sldMk cId="3521027380" sldId="288"/>
        </pc:sldMkLst>
      </pc:sldChg>
      <pc:sldChg chg="del">
        <pc:chgData name="Keith E. Kelly" userId="fedd740b53416be3" providerId="LiveId" clId="{4CA5B7EF-1CEB-445B-B5B3-9F2C44C191A8}" dt="2022-01-18T14:56:15.041" v="372" actId="47"/>
        <pc:sldMkLst>
          <pc:docMk/>
          <pc:sldMk cId="2403156040" sldId="289"/>
        </pc:sldMkLst>
      </pc:sldChg>
      <pc:sldChg chg="del">
        <pc:chgData name="Keith E. Kelly" userId="fedd740b53416be3" providerId="LiveId" clId="{4CA5B7EF-1CEB-445B-B5B3-9F2C44C191A8}" dt="2022-01-18T14:56:20.758" v="373" actId="47"/>
        <pc:sldMkLst>
          <pc:docMk/>
          <pc:sldMk cId="880691949" sldId="290"/>
        </pc:sldMkLst>
      </pc:sldChg>
      <pc:sldChg chg="del">
        <pc:chgData name="Keith E. Kelly" userId="fedd740b53416be3" providerId="LiveId" clId="{4CA5B7EF-1CEB-445B-B5B3-9F2C44C191A8}" dt="2022-01-18T14:56:22.391" v="374" actId="47"/>
        <pc:sldMkLst>
          <pc:docMk/>
          <pc:sldMk cId="2820325215" sldId="291"/>
        </pc:sldMkLst>
      </pc:sldChg>
      <pc:sldChg chg="del">
        <pc:chgData name="Keith E. Kelly" userId="fedd740b53416be3" providerId="LiveId" clId="{4CA5B7EF-1CEB-445B-B5B3-9F2C44C191A8}" dt="2022-01-18T14:56:23.974" v="375" actId="47"/>
        <pc:sldMkLst>
          <pc:docMk/>
          <pc:sldMk cId="3622166873" sldId="292"/>
        </pc:sldMkLst>
      </pc:sldChg>
      <pc:sldChg chg="del">
        <pc:chgData name="Keith E. Kelly" userId="fedd740b53416be3" providerId="LiveId" clId="{4CA5B7EF-1CEB-445B-B5B3-9F2C44C191A8}" dt="2022-01-18T14:48:30.305" v="190" actId="47"/>
        <pc:sldMkLst>
          <pc:docMk/>
          <pc:sldMk cId="646619315" sldId="293"/>
        </pc:sldMkLst>
      </pc:sldChg>
      <pc:sldChg chg="addSp delSp modSp new mod setBg">
        <pc:chgData name="Keith E. Kelly" userId="fedd740b53416be3" providerId="LiveId" clId="{4CA5B7EF-1CEB-445B-B5B3-9F2C44C191A8}" dt="2022-01-18T14:44:34.380" v="179" actId="26606"/>
        <pc:sldMkLst>
          <pc:docMk/>
          <pc:sldMk cId="2996295629" sldId="294"/>
        </pc:sldMkLst>
        <pc:spChg chg="del">
          <ac:chgData name="Keith E. Kelly" userId="fedd740b53416be3" providerId="LiveId" clId="{4CA5B7EF-1CEB-445B-B5B3-9F2C44C191A8}" dt="2022-01-18T14:44:34.380" v="179" actId="26606"/>
          <ac:spMkLst>
            <pc:docMk/>
            <pc:sldMk cId="2996295629" sldId="294"/>
            <ac:spMk id="2" creationId="{93BDD6D7-D32E-4719-9390-D8EF7FB063A9}"/>
          </ac:spMkLst>
        </pc:spChg>
        <pc:spChg chg="del">
          <ac:chgData name="Keith E. Kelly" userId="fedd740b53416be3" providerId="LiveId" clId="{4CA5B7EF-1CEB-445B-B5B3-9F2C44C191A8}" dt="2022-01-18T14:44:34.380" v="179" actId="26606"/>
          <ac:spMkLst>
            <pc:docMk/>
            <pc:sldMk cId="2996295629" sldId="294"/>
            <ac:spMk id="3" creationId="{E029DA21-053E-41B7-94C5-10C9D2517F24}"/>
          </ac:spMkLst>
        </pc:spChg>
        <pc:picChg chg="add mod">
          <ac:chgData name="Keith E. Kelly" userId="fedd740b53416be3" providerId="LiveId" clId="{4CA5B7EF-1CEB-445B-B5B3-9F2C44C191A8}" dt="2022-01-18T14:44:34.380" v="179" actId="26606"/>
          <ac:picMkLst>
            <pc:docMk/>
            <pc:sldMk cId="2996295629" sldId="294"/>
            <ac:picMk id="5" creationId="{823FBA03-C83C-4A7F-9E19-BE78EB4237E3}"/>
          </ac:picMkLst>
        </pc:picChg>
      </pc:sldChg>
      <pc:sldChg chg="addSp delSp modSp new mod setBg">
        <pc:chgData name="Keith E. Kelly" userId="fedd740b53416be3" providerId="LiveId" clId="{4CA5B7EF-1CEB-445B-B5B3-9F2C44C191A8}" dt="2022-01-18T14:45:30.341" v="184" actId="26606"/>
        <pc:sldMkLst>
          <pc:docMk/>
          <pc:sldMk cId="4037928244" sldId="295"/>
        </pc:sldMkLst>
        <pc:spChg chg="del">
          <ac:chgData name="Keith E. Kelly" userId="fedd740b53416be3" providerId="LiveId" clId="{4CA5B7EF-1CEB-445B-B5B3-9F2C44C191A8}" dt="2022-01-18T14:45:30.341" v="184" actId="26606"/>
          <ac:spMkLst>
            <pc:docMk/>
            <pc:sldMk cId="4037928244" sldId="295"/>
            <ac:spMk id="2" creationId="{8CF03319-FF33-4D9A-839D-57E33A52EAB0}"/>
          </ac:spMkLst>
        </pc:spChg>
        <pc:spChg chg="del">
          <ac:chgData name="Keith E. Kelly" userId="fedd740b53416be3" providerId="LiveId" clId="{4CA5B7EF-1CEB-445B-B5B3-9F2C44C191A8}" dt="2022-01-18T14:45:26.633" v="181"/>
          <ac:spMkLst>
            <pc:docMk/>
            <pc:sldMk cId="4037928244" sldId="295"/>
            <ac:spMk id="3" creationId="{A4F71359-1DE2-4BF0-9103-7FF5639FB55E}"/>
          </ac:spMkLst>
        </pc:spChg>
        <pc:spChg chg="add">
          <ac:chgData name="Keith E. Kelly" userId="fedd740b53416be3" providerId="LiveId" clId="{4CA5B7EF-1CEB-445B-B5B3-9F2C44C191A8}" dt="2022-01-18T14:45:30.341" v="184" actId="26606"/>
          <ac:spMkLst>
            <pc:docMk/>
            <pc:sldMk cId="4037928244" sldId="295"/>
            <ac:spMk id="10" creationId="{F43EFC75-D61F-4CEA-9817-11CC86030557}"/>
          </ac:spMkLst>
        </pc:spChg>
        <pc:spChg chg="add">
          <ac:chgData name="Keith E. Kelly" userId="fedd740b53416be3" providerId="LiveId" clId="{4CA5B7EF-1CEB-445B-B5B3-9F2C44C191A8}" dt="2022-01-18T14:45:30.341" v="184" actId="26606"/>
          <ac:spMkLst>
            <pc:docMk/>
            <pc:sldMk cId="4037928244" sldId="295"/>
            <ac:spMk id="12" creationId="{3C02F3DD-3E32-4AF8-BFA1-D131A6B4B72D}"/>
          </ac:spMkLst>
        </pc:spChg>
        <pc:picChg chg="add mod">
          <ac:chgData name="Keith E. Kelly" userId="fedd740b53416be3" providerId="LiveId" clId="{4CA5B7EF-1CEB-445B-B5B3-9F2C44C191A8}" dt="2022-01-18T14:45:30.341" v="184" actId="26606"/>
          <ac:picMkLst>
            <pc:docMk/>
            <pc:sldMk cId="4037928244" sldId="295"/>
            <ac:picMk id="5" creationId="{13CD6D5C-873E-41D3-9C3F-345107DF166E}"/>
          </ac:picMkLst>
        </pc:picChg>
      </pc:sldChg>
      <pc:sldChg chg="addSp delSp modSp new mod setBg setClrOvrMap">
        <pc:chgData name="Keith E. Kelly" userId="fedd740b53416be3" providerId="LiveId" clId="{4CA5B7EF-1CEB-445B-B5B3-9F2C44C191A8}" dt="2022-01-18T14:52:06.373" v="210" actId="403"/>
        <pc:sldMkLst>
          <pc:docMk/>
          <pc:sldMk cId="2230498602" sldId="296"/>
        </pc:sldMkLst>
        <pc:spChg chg="mod">
          <ac:chgData name="Keith E. Kelly" userId="fedd740b53416be3" providerId="LiveId" clId="{4CA5B7EF-1CEB-445B-B5B3-9F2C44C191A8}" dt="2022-01-18T14:51:29.707" v="203"/>
          <ac:spMkLst>
            <pc:docMk/>
            <pc:sldMk cId="2230498602" sldId="296"/>
            <ac:spMk id="2" creationId="{161E4CEE-D152-4137-B2F9-E7587D00F7DC}"/>
          </ac:spMkLst>
        </pc:spChg>
        <pc:spChg chg="mod ord">
          <ac:chgData name="Keith E. Kelly" userId="fedd740b53416be3" providerId="LiveId" clId="{4CA5B7EF-1CEB-445B-B5B3-9F2C44C191A8}" dt="2022-01-18T14:52:06.373" v="210" actId="403"/>
          <ac:spMkLst>
            <pc:docMk/>
            <pc:sldMk cId="2230498602" sldId="296"/>
            <ac:spMk id="3" creationId="{66BB6E05-8816-442B-B54E-6D964B5AB324}"/>
          </ac:spMkLst>
        </pc:spChg>
        <pc:spChg chg="add del">
          <ac:chgData name="Keith E. Kelly" userId="fedd740b53416be3" providerId="LiveId" clId="{4CA5B7EF-1CEB-445B-B5B3-9F2C44C191A8}" dt="2022-01-18T14:51:09.858" v="197" actId="26606"/>
          <ac:spMkLst>
            <pc:docMk/>
            <pc:sldMk cId="2230498602" sldId="296"/>
            <ac:spMk id="10" creationId="{D6EA1A26-163F-4F15-91F4-F2C51AC9C106}"/>
          </ac:spMkLst>
        </pc:spChg>
        <pc:spChg chg="add">
          <ac:chgData name="Keith E. Kelly" userId="fedd740b53416be3" providerId="LiveId" clId="{4CA5B7EF-1CEB-445B-B5B3-9F2C44C191A8}" dt="2022-01-18T14:51:09.858" v="198" actId="26606"/>
          <ac:spMkLst>
            <pc:docMk/>
            <pc:sldMk cId="2230498602" sldId="296"/>
            <ac:spMk id="12" creationId="{D6EA1A26-163F-4F15-91F4-F2C51AC9C106}"/>
          </ac:spMkLst>
        </pc:spChg>
        <pc:picChg chg="add mod">
          <ac:chgData name="Keith E. Kelly" userId="fedd740b53416be3" providerId="LiveId" clId="{4CA5B7EF-1CEB-445B-B5B3-9F2C44C191A8}" dt="2022-01-18T14:51:15.441" v="199" actId="27614"/>
          <ac:picMkLst>
            <pc:docMk/>
            <pc:sldMk cId="2230498602" sldId="296"/>
            <ac:picMk id="5" creationId="{D6688830-91B2-418F-8E60-AA60130C7EA8}"/>
          </ac:picMkLst>
        </pc:picChg>
      </pc:sldChg>
      <pc:sldChg chg="modSp new mod">
        <pc:chgData name="Keith E. Kelly" userId="fedd740b53416be3" providerId="LiveId" clId="{4CA5B7EF-1CEB-445B-B5B3-9F2C44C191A8}" dt="2022-01-18T14:55:10.610" v="369" actId="20577"/>
        <pc:sldMkLst>
          <pc:docMk/>
          <pc:sldMk cId="1830678629" sldId="297"/>
        </pc:sldMkLst>
        <pc:spChg chg="mod">
          <ac:chgData name="Keith E. Kelly" userId="fedd740b53416be3" providerId="LiveId" clId="{4CA5B7EF-1CEB-445B-B5B3-9F2C44C191A8}" dt="2022-01-18T14:53:24.976" v="219" actId="20577"/>
          <ac:spMkLst>
            <pc:docMk/>
            <pc:sldMk cId="1830678629" sldId="297"/>
            <ac:spMk id="2" creationId="{6AD59F48-9267-4E1E-8F08-70770296EADF}"/>
          </ac:spMkLst>
        </pc:spChg>
        <pc:spChg chg="mod">
          <ac:chgData name="Keith E. Kelly" userId="fedd740b53416be3" providerId="LiveId" clId="{4CA5B7EF-1CEB-445B-B5B3-9F2C44C191A8}" dt="2022-01-18T14:55:10.610" v="369" actId="20577"/>
          <ac:spMkLst>
            <pc:docMk/>
            <pc:sldMk cId="1830678629" sldId="297"/>
            <ac:spMk id="3" creationId="{C7183BC7-7C0D-41D4-B012-8BED0E58E1FB}"/>
          </ac:spMkLst>
        </pc:spChg>
      </pc:sldChg>
      <pc:sldChg chg="addSp modSp new mod setBg">
        <pc:chgData name="Keith E. Kelly" userId="fedd740b53416be3" providerId="LiveId" clId="{4CA5B7EF-1CEB-445B-B5B3-9F2C44C191A8}" dt="2022-01-18T16:51:34.841" v="389" actId="20577"/>
        <pc:sldMkLst>
          <pc:docMk/>
          <pc:sldMk cId="3873168638" sldId="298"/>
        </pc:sldMkLst>
        <pc:spChg chg="mod">
          <ac:chgData name="Keith E. Kelly" userId="fedd740b53416be3" providerId="LiveId" clId="{4CA5B7EF-1CEB-445B-B5B3-9F2C44C191A8}" dt="2022-01-18T16:51:34.841" v="389" actId="20577"/>
          <ac:spMkLst>
            <pc:docMk/>
            <pc:sldMk cId="3873168638" sldId="298"/>
            <ac:spMk id="2" creationId="{C20441FA-ACEC-4217-8C4A-BB0B3F69850A}"/>
          </ac:spMkLst>
        </pc:spChg>
        <pc:spChg chg="mod ord">
          <ac:chgData name="Keith E. Kelly" userId="fedd740b53416be3" providerId="LiveId" clId="{4CA5B7EF-1CEB-445B-B5B3-9F2C44C191A8}" dt="2022-01-18T16:51:29.969" v="381" actId="26606"/>
          <ac:spMkLst>
            <pc:docMk/>
            <pc:sldMk cId="3873168638" sldId="298"/>
            <ac:spMk id="3" creationId="{F7A0E376-39FB-4499-9ED3-2BCE24B8933C}"/>
          </ac:spMkLst>
        </pc:spChg>
        <pc:spChg chg="add">
          <ac:chgData name="Keith E. Kelly" userId="fedd740b53416be3" providerId="LiveId" clId="{4CA5B7EF-1CEB-445B-B5B3-9F2C44C191A8}" dt="2022-01-18T16:51:29.969" v="381" actId="26606"/>
          <ac:spMkLst>
            <pc:docMk/>
            <pc:sldMk cId="3873168638" sldId="298"/>
            <ac:spMk id="71" creationId="{07CEFFDD-605F-41E2-8017-6484074C5CAA}"/>
          </ac:spMkLst>
        </pc:spChg>
        <pc:picChg chg="add mod">
          <ac:chgData name="Keith E. Kelly" userId="fedd740b53416be3" providerId="LiveId" clId="{4CA5B7EF-1CEB-445B-B5B3-9F2C44C191A8}" dt="2022-01-18T16:51:29.969" v="381" actId="26606"/>
          <ac:picMkLst>
            <pc:docMk/>
            <pc:sldMk cId="3873168638" sldId="298"/>
            <ac:picMk id="1026" creationId="{38EB7FF7-6230-4EC6-9BED-3EA9BD6463A6}"/>
          </ac:picMkLst>
        </pc:picChg>
      </pc:sldChg>
      <pc:sldChg chg="addSp modSp new mod">
        <pc:chgData name="Keith E. Kelly" userId="fedd740b53416be3" providerId="LiveId" clId="{4CA5B7EF-1CEB-445B-B5B3-9F2C44C191A8}" dt="2022-01-18T16:54:46.941" v="397" actId="1076"/>
        <pc:sldMkLst>
          <pc:docMk/>
          <pc:sldMk cId="3042225253" sldId="299"/>
        </pc:sldMkLst>
        <pc:spChg chg="mod">
          <ac:chgData name="Keith E. Kelly" userId="fedd740b53416be3" providerId="LiveId" clId="{4CA5B7EF-1CEB-445B-B5B3-9F2C44C191A8}" dt="2022-01-18T16:54:46.941" v="397" actId="1076"/>
          <ac:spMkLst>
            <pc:docMk/>
            <pc:sldMk cId="3042225253" sldId="299"/>
            <ac:spMk id="3" creationId="{D265283F-E400-4E74-A7F8-32BC28F41353}"/>
          </ac:spMkLst>
        </pc:spChg>
        <pc:picChg chg="add mod">
          <ac:chgData name="Keith E. Kelly" userId="fedd740b53416be3" providerId="LiveId" clId="{4CA5B7EF-1CEB-445B-B5B3-9F2C44C191A8}" dt="2022-01-18T16:54:11.274" v="393" actId="1076"/>
          <ac:picMkLst>
            <pc:docMk/>
            <pc:sldMk cId="3042225253" sldId="299"/>
            <ac:picMk id="5" creationId="{D2BFD493-FD97-4726-802E-DDCE56C51429}"/>
          </ac:picMkLst>
        </pc:picChg>
        <pc:picChg chg="add mod">
          <ac:chgData name="Keith E. Kelly" userId="fedd740b53416be3" providerId="LiveId" clId="{4CA5B7EF-1CEB-445B-B5B3-9F2C44C191A8}" dt="2022-01-18T16:54:38.174" v="396" actId="14100"/>
          <ac:picMkLst>
            <pc:docMk/>
            <pc:sldMk cId="3042225253" sldId="299"/>
            <ac:picMk id="2050" creationId="{FE0654AF-0C01-4ABF-9525-6A1E4170B5FB}"/>
          </ac:picMkLst>
        </pc:picChg>
      </pc:sldChg>
      <pc:sldChg chg="addSp delSp modSp new mod setBg">
        <pc:chgData name="Keith E. Kelly" userId="fedd740b53416be3" providerId="LiveId" clId="{4CA5B7EF-1CEB-445B-B5B3-9F2C44C191A8}" dt="2022-01-18T16:58:10.041" v="400" actId="26606"/>
        <pc:sldMkLst>
          <pc:docMk/>
          <pc:sldMk cId="2714738005" sldId="300"/>
        </pc:sldMkLst>
        <pc:spChg chg="del">
          <ac:chgData name="Keith E. Kelly" userId="fedd740b53416be3" providerId="LiveId" clId="{4CA5B7EF-1CEB-445B-B5B3-9F2C44C191A8}" dt="2022-01-18T16:58:10.041" v="400" actId="26606"/>
          <ac:spMkLst>
            <pc:docMk/>
            <pc:sldMk cId="2714738005" sldId="300"/>
            <ac:spMk id="2" creationId="{5073D67D-8CCE-4942-8917-D812F4D50FB1}"/>
          </ac:spMkLst>
        </pc:spChg>
        <pc:spChg chg="del">
          <ac:chgData name="Keith E. Kelly" userId="fedd740b53416be3" providerId="LiveId" clId="{4CA5B7EF-1CEB-445B-B5B3-9F2C44C191A8}" dt="2022-01-18T16:58:10.041" v="400" actId="26606"/>
          <ac:spMkLst>
            <pc:docMk/>
            <pc:sldMk cId="2714738005" sldId="300"/>
            <ac:spMk id="3" creationId="{5CFADF6E-F110-41B0-A411-90CB598B8E11}"/>
          </ac:spMkLst>
        </pc:spChg>
        <pc:picChg chg="add mod">
          <ac:chgData name="Keith E. Kelly" userId="fedd740b53416be3" providerId="LiveId" clId="{4CA5B7EF-1CEB-445B-B5B3-9F2C44C191A8}" dt="2022-01-18T16:58:10.041" v="400" actId="26606"/>
          <ac:picMkLst>
            <pc:docMk/>
            <pc:sldMk cId="2714738005" sldId="300"/>
            <ac:picMk id="3074" creationId="{C22D445B-605D-4F56-BAEC-DFFD82CA99E2}"/>
          </ac:picMkLst>
        </pc:picChg>
      </pc:sldChg>
      <pc:sldChg chg="addSp modSp new mod setBg setClrOvrMap">
        <pc:chgData name="Keith E. Kelly" userId="fedd740b53416be3" providerId="LiveId" clId="{4CA5B7EF-1CEB-445B-B5B3-9F2C44C191A8}" dt="2022-01-18T17:07:39.918" v="433" actId="27636"/>
        <pc:sldMkLst>
          <pc:docMk/>
          <pc:sldMk cId="3772213147" sldId="301"/>
        </pc:sldMkLst>
        <pc:spChg chg="mod">
          <ac:chgData name="Keith E. Kelly" userId="fedd740b53416be3" providerId="LiveId" clId="{4CA5B7EF-1CEB-445B-B5B3-9F2C44C191A8}" dt="2022-01-18T17:07:39.918" v="433" actId="27636"/>
          <ac:spMkLst>
            <pc:docMk/>
            <pc:sldMk cId="3772213147" sldId="301"/>
            <ac:spMk id="2" creationId="{1734F56D-05A1-41AB-B83E-41BEC0365472}"/>
          </ac:spMkLst>
        </pc:spChg>
        <pc:spChg chg="mod ord">
          <ac:chgData name="Keith E. Kelly" userId="fedd740b53416be3" providerId="LiveId" clId="{4CA5B7EF-1CEB-445B-B5B3-9F2C44C191A8}" dt="2022-01-18T17:07:14.908" v="406" actId="26606"/>
          <ac:spMkLst>
            <pc:docMk/>
            <pc:sldMk cId="3772213147" sldId="301"/>
            <ac:spMk id="3" creationId="{CCD44226-0A63-45CB-AD18-DEC58B30FE48}"/>
          </ac:spMkLst>
        </pc:spChg>
        <pc:spChg chg="add">
          <ac:chgData name="Keith E. Kelly" userId="fedd740b53416be3" providerId="LiveId" clId="{4CA5B7EF-1CEB-445B-B5B3-9F2C44C191A8}" dt="2022-01-18T17:07:14.908" v="406" actId="26606"/>
          <ac:spMkLst>
            <pc:docMk/>
            <pc:sldMk cId="3772213147" sldId="301"/>
            <ac:spMk id="75" creationId="{6D043292-708B-4F69-AE72-8FB56C6E8E85}"/>
          </ac:spMkLst>
        </pc:spChg>
        <pc:spChg chg="add">
          <ac:chgData name="Keith E. Kelly" userId="fedd740b53416be3" providerId="LiveId" clId="{4CA5B7EF-1CEB-445B-B5B3-9F2C44C191A8}" dt="2022-01-18T17:07:14.908" v="406" actId="26606"/>
          <ac:spMkLst>
            <pc:docMk/>
            <pc:sldMk cId="3772213147" sldId="301"/>
            <ac:spMk id="77" creationId="{9F01DDB9-C75C-44C2-9331-356EAF9C0578}"/>
          </ac:spMkLst>
        </pc:spChg>
        <pc:spChg chg="add">
          <ac:chgData name="Keith E. Kelly" userId="fedd740b53416be3" providerId="LiveId" clId="{4CA5B7EF-1CEB-445B-B5B3-9F2C44C191A8}" dt="2022-01-18T17:07:14.908" v="406" actId="26606"/>
          <ac:spMkLst>
            <pc:docMk/>
            <pc:sldMk cId="3772213147" sldId="301"/>
            <ac:spMk id="79" creationId="{72C017B3-7B7A-4C5A-A3E9-09EC1428BCA0}"/>
          </ac:spMkLst>
        </pc:spChg>
        <pc:picChg chg="add mod">
          <ac:chgData name="Keith E. Kelly" userId="fedd740b53416be3" providerId="LiveId" clId="{4CA5B7EF-1CEB-445B-B5B3-9F2C44C191A8}" dt="2022-01-18T17:07:14.908" v="406" actId="26606"/>
          <ac:picMkLst>
            <pc:docMk/>
            <pc:sldMk cId="3772213147" sldId="301"/>
            <ac:picMk id="4098" creationId="{74216513-50AA-4220-84FD-A8AE863096D7}"/>
          </ac:picMkLst>
        </pc:picChg>
        <pc:picChg chg="add mod">
          <ac:chgData name="Keith E. Kelly" userId="fedd740b53416be3" providerId="LiveId" clId="{4CA5B7EF-1CEB-445B-B5B3-9F2C44C191A8}" dt="2022-01-18T17:07:14.908" v="406" actId="26606"/>
          <ac:picMkLst>
            <pc:docMk/>
            <pc:sldMk cId="3772213147" sldId="301"/>
            <ac:picMk id="4100" creationId="{44DB85FA-1F3D-446F-BD99-95216666AD84}"/>
          </ac:picMkLst>
        </pc:picChg>
        <pc:picChg chg="add mod ord">
          <ac:chgData name="Keith E. Kelly" userId="fedd740b53416be3" providerId="LiveId" clId="{4CA5B7EF-1CEB-445B-B5B3-9F2C44C191A8}" dt="2022-01-18T17:07:14.908" v="406" actId="26606"/>
          <ac:picMkLst>
            <pc:docMk/>
            <pc:sldMk cId="3772213147" sldId="301"/>
            <ac:picMk id="4102" creationId="{087D5132-61D8-4591-A0A1-86943A83C311}"/>
          </ac:picMkLst>
        </pc:picChg>
      </pc:sldChg>
      <pc:sldChg chg="new">
        <pc:chgData name="Keith E. Kelly" userId="fedd740b53416be3" providerId="LiveId" clId="{4CA5B7EF-1CEB-445B-B5B3-9F2C44C191A8}" dt="2022-01-18T17:08:42.324" v="434" actId="680"/>
        <pc:sldMkLst>
          <pc:docMk/>
          <pc:sldMk cId="3890375483" sldId="302"/>
        </pc:sldMkLst>
      </pc:sldChg>
      <pc:sldChg chg="modSp add mod ord">
        <pc:chgData name="Keith E. Kelly" userId="fedd740b53416be3" providerId="LiveId" clId="{4CA5B7EF-1CEB-445B-B5B3-9F2C44C191A8}" dt="2022-01-18T17:09:17.524" v="438" actId="20577"/>
        <pc:sldMkLst>
          <pc:docMk/>
          <pc:sldMk cId="2213128148" sldId="303"/>
        </pc:sldMkLst>
        <pc:spChg chg="mod">
          <ac:chgData name="Keith E. Kelly" userId="fedd740b53416be3" providerId="LiveId" clId="{4CA5B7EF-1CEB-445B-B5B3-9F2C44C191A8}" dt="2022-01-18T17:09:17.524" v="438" actId="20577"/>
          <ac:spMkLst>
            <pc:docMk/>
            <pc:sldMk cId="2213128148" sldId="303"/>
            <ac:spMk id="3" creationId="{92629644-287A-4B50-A754-83717146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vVX9TmaU18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upclass.samaltman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009E8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DD40B-C497-4B70-8A65-07C3D91D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786223"/>
            <a:ext cx="10753725" cy="991642"/>
          </a:xfrm>
        </p:spPr>
        <p:txBody>
          <a:bodyPr>
            <a:normAutofit/>
          </a:bodyPr>
          <a:lstStyle/>
          <a:p>
            <a:r>
              <a:rPr lang="en-US" dirty="0"/>
              <a:t>Keith E. Kelly</a:t>
            </a:r>
          </a:p>
          <a:p>
            <a:r>
              <a:rPr lang="en-US" dirty="0"/>
              <a:t>1/18/2022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220D25-BAD6-4B01-BDC0-F4C97C37B1A8}"/>
              </a:ext>
            </a:extLst>
          </p:cNvPr>
          <p:cNvSpPr/>
          <p:nvPr/>
        </p:nvSpPr>
        <p:spPr>
          <a:xfrm>
            <a:off x="1780010" y="2551837"/>
            <a:ext cx="86319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Startup Seminar – Spring 2022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Startup</a:t>
            </a:r>
          </a:p>
        </p:txBody>
      </p:sp>
    </p:spTree>
    <p:extLst>
      <p:ext uri="{BB962C8B-B14F-4D97-AF65-F5344CB8AC3E}">
        <p14:creationId xmlns:p14="http://schemas.microsoft.com/office/powerpoint/2010/main" val="31183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DEBB9-8437-4875-ABEA-0AEDE2C9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1BD09-A346-4A94-AE21-F3BD478D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38" y="770467"/>
            <a:ext cx="37402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Innovation Doesn’t Just Happen.</a:t>
            </a:r>
          </a:p>
        </p:txBody>
      </p:sp>
      <p:pic>
        <p:nvPicPr>
          <p:cNvPr id="6" name="Picture 5" descr="One glowing light bulb in sea of unlit bulbs">
            <a:extLst>
              <a:ext uri="{FF2B5EF4-FFF2-40B4-BE49-F238E27FC236}">
                <a16:creationId xmlns:a16="http://schemas.microsoft.com/office/drawing/2014/main" id="{B0CFF7E3-F26C-4F11-88CF-F091EC1B5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0" r="6317"/>
          <a:stretch/>
        </p:blipFill>
        <p:spPr>
          <a:xfrm>
            <a:off x="-10287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6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9F48-9267-4E1E-8F08-70770296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3BC7-7C0D-41D4-B012-8BED0E58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1- Problem/Opportunity (individual)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2 - Product (individual)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3 - Team/Planning (Cofounder, Team?)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4 - Execution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 5 - Pitch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***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Friday, May 9: NMSW Pitch 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5F503B"/>
          </a:solidFill>
          <a:ln>
            <a:solidFill>
              <a:srgbClr val="5F5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441FA-ACEC-4217-8C4A-BB0B3F6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Sprint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B7FF7-6230-4EC6-9BED-3EA9BD64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558420"/>
            <a:ext cx="6278529" cy="37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E376-39FB-4499-9ED3-2BCE24B8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6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F422-B143-4B85-9C75-05B7815A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23079"/>
          </a:xfrm>
        </p:spPr>
        <p:txBody>
          <a:bodyPr/>
          <a:lstStyle/>
          <a:p>
            <a:r>
              <a:rPr lang="en-US" dirty="0"/>
              <a:t>Example: Lean Canvas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56CDC22-7B0E-4B11-BB34-A30B9559D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1" y="1410728"/>
            <a:ext cx="8863357" cy="544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8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9E92-C087-4982-9286-545A09F0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283F-E400-4E74-A7F8-32BC28F4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1" y="2011680"/>
            <a:ext cx="10753725" cy="37661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FD493-FD97-4726-802E-DDCE56C5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9" y="0"/>
            <a:ext cx="10490009" cy="6858000"/>
          </a:xfrm>
          <a:prstGeom prst="rect">
            <a:avLst/>
          </a:prstGeom>
        </p:spPr>
      </p:pic>
      <p:pic>
        <p:nvPicPr>
          <p:cNvPr id="2050" name="Picture 2" descr="Touch Up Cup Paint Container Shark Tank Founders">
            <a:extLst>
              <a:ext uri="{FF2B5EF4-FFF2-40B4-BE49-F238E27FC236}">
                <a16:creationId xmlns:a16="http://schemas.microsoft.com/office/drawing/2014/main" id="{FE0654AF-0C01-4ABF-9525-6A1E4170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2771"/>
            <a:ext cx="4702629" cy="264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2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C22D445B-605D-4F56-BAEC-DFFD82CA9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3" b="287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3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engineering logbook">
            <a:extLst>
              <a:ext uri="{FF2B5EF4-FFF2-40B4-BE49-F238E27FC236}">
                <a16:creationId xmlns:a16="http://schemas.microsoft.com/office/drawing/2014/main" id="{087D5132-61D8-4591-A0A1-86943A83C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0" r="-1" b="25436"/>
          <a:stretch/>
        </p:blipFill>
        <p:spPr bwMode="auto">
          <a:xfrm>
            <a:off x="4599773" y="10"/>
            <a:ext cx="7592227" cy="685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4F56D-05A1-41AB-B83E-41BEC036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Your Log – </a:t>
            </a:r>
            <a:r>
              <a:rPr lang="en-US">
                <a:solidFill>
                  <a:schemeClr val="tx1"/>
                </a:solidFill>
              </a:rPr>
              <a:t>Your Journey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74216513-50AA-4220-84FD-A8AE86309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3" b="20115"/>
          <a:stretch/>
        </p:blipFill>
        <p:spPr bwMode="auto">
          <a:xfrm>
            <a:off x="20" y="10"/>
            <a:ext cx="4379956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44DB85FA-1F3D-446F-BD99-95216666A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" r="2" b="15866"/>
          <a:stretch/>
        </p:blipFill>
        <p:spPr bwMode="auto">
          <a:xfrm>
            <a:off x="20" y="3429000"/>
            <a:ext cx="43735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F01DDB9-C75C-44C2-9331-356EAF9C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4226-0A63-45CB-AD18-DEC58B30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7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8157E-2276-4A7A-BB3B-92F632A9B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14251"/>
            <a:ext cx="10923638" cy="112519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Building Traverse City’s Entrepreneurial Ecosystem</a:t>
            </a:r>
            <a:br>
              <a:rPr lang="en-US" sz="2600" dirty="0"/>
            </a:b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Engaging NMC in Traverse City’s Startup Community</a:t>
            </a:r>
            <a:b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9644-287A-4B50-A754-83717146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602183"/>
            <a:ext cx="9499600" cy="76388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Keith E. Kelly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7F1E-F5B5-4E16-B48F-385520BB38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030183"/>
            <a:ext cx="10938932" cy="2816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312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9232-59F1-43F4-BAE9-711FEC69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E836-E9DA-4A9C-8CFA-5BFA43B1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BF9C-DE66-4947-8112-A8179201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Keith E. Kelly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2EF2-C8D2-4051-A358-424155DF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en-US" dirty="0"/>
              <a:t>NMC – Faculty, Engineering Technology</a:t>
            </a:r>
          </a:p>
          <a:p>
            <a:pPr lvl="3"/>
            <a:r>
              <a:rPr lang="en-US" dirty="0"/>
              <a:t>– </a:t>
            </a:r>
            <a:r>
              <a:rPr lang="en-US" sz="2400" dirty="0"/>
              <a:t>NMC Makerspace</a:t>
            </a:r>
          </a:p>
          <a:p>
            <a:r>
              <a:rPr lang="en-US" dirty="0"/>
              <a:t>Coordinator – Northern Michigan Startup Week</a:t>
            </a:r>
          </a:p>
          <a:p>
            <a:r>
              <a:rPr lang="en-US" dirty="0"/>
              <a:t>Founder - tccodes/tccyber</a:t>
            </a:r>
          </a:p>
          <a:p>
            <a:r>
              <a:rPr lang="en-US" dirty="0"/>
              <a:t>TCNewTech – Board of Directors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Keith Kelly">
            <a:extLst>
              <a:ext uri="{FF2B5EF4-FFF2-40B4-BE49-F238E27FC236}">
                <a16:creationId xmlns:a16="http://schemas.microsoft.com/office/drawing/2014/main" id="{E1833968-FBB0-4546-A2E2-28C311395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26"/>
          <a:stretch/>
        </p:blipFill>
        <p:spPr bwMode="auto">
          <a:xfrm>
            <a:off x="8026499" y="2076150"/>
            <a:ext cx="3383936" cy="34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6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7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8157E-2276-4A7A-BB3B-92F632A9B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14251"/>
            <a:ext cx="10923638" cy="112519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Building Traverse City’s Entrepreneurial Ecosystem</a:t>
            </a:r>
            <a:br>
              <a:rPr lang="en-US" sz="2600" dirty="0"/>
            </a:b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Engaging NMC in Traverse City’s Startup Community</a:t>
            </a:r>
            <a:b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9644-287A-4B50-A754-83717146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602183"/>
            <a:ext cx="9499600" cy="76388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Keith E. Kelly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7F1E-F5B5-4E16-B48F-385520BB38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030183"/>
            <a:ext cx="10938932" cy="2816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28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9346-93A8-41E5-9971-3C18E2FB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effectLst/>
              </a:rPr>
              <a:t>Engaging NMC in Traverse City’s Startup Community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292C-8804-4521-B1F3-A27C8317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7"/>
            <a:ext cx="9607160" cy="20437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dirty="0">
                <a:solidFill>
                  <a:srgbClr val="FFFFFF"/>
                </a:solidFill>
                <a:latin typeface="+mj-lt"/>
              </a:rPr>
              <a:t>But what is Startup?</a:t>
            </a:r>
            <a:endParaRPr lang="en-US" sz="7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D9FC-F37A-483A-8ABF-45D81C30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BRAD FELD Drawing Board on Startup Communities">
            <a:hlinkClick r:id="" action="ppaction://media"/>
            <a:extLst>
              <a:ext uri="{FF2B5EF4-FFF2-40B4-BE49-F238E27FC236}">
                <a16:creationId xmlns:a16="http://schemas.microsoft.com/office/drawing/2014/main" id="{3575CCEB-FF6B-4FAD-9558-95CF840CA14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9403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FBA03-C83C-4A7F-9E19-BE78EB423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EBF2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CD6D5C-873E-41D3-9C3F-345107DF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850" y="796978"/>
            <a:ext cx="7362300" cy="5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2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ED24-0A99-4405-BC81-1343A84A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8DA27-EBD4-4B50-B943-A2C9B608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7" y="1742770"/>
            <a:ext cx="11353090" cy="4891111"/>
          </a:xfrm>
          <a:prstGeom prst="rect">
            <a:avLst/>
          </a:prstGeom>
        </p:spPr>
      </p:pic>
      <p:pic>
        <p:nvPicPr>
          <p:cNvPr id="3076" name="Picture 4" descr="NMSW Logo">
            <a:extLst>
              <a:ext uri="{FF2B5EF4-FFF2-40B4-BE49-F238E27FC236}">
                <a16:creationId xmlns:a16="http://schemas.microsoft.com/office/drawing/2014/main" id="{823E4EDB-660A-4998-B6C7-0F932E70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98" y="224119"/>
            <a:ext cx="5976826" cy="15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5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3B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E4CEE-D152-4137-B2F9-E7587D00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to Start a Startup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6688830-91B2-418F-8E60-AA60130C7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8" r="20753"/>
          <a:stretch/>
        </p:blipFill>
        <p:spPr>
          <a:xfrm>
            <a:off x="20" y="10"/>
            <a:ext cx="755597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6E05-8816-442B-B54E-6D964B5A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 Sam Altman</a:t>
            </a:r>
          </a:p>
          <a:p>
            <a:r>
              <a:rPr lang="en-US" dirty="0">
                <a:hlinkClick r:id="rId3"/>
              </a:rPr>
              <a:t>How to Start a Startup (samaltman.com)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9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942</TotalTime>
  <Words>169</Words>
  <Application>Microsoft Office PowerPoint</Application>
  <PresentationFormat>Widescreen</PresentationFormat>
  <Paragraphs>31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Metropolitan</vt:lpstr>
      <vt:lpstr>PowerPoint Presentation</vt:lpstr>
      <vt:lpstr>Keith E. Kelly</vt:lpstr>
      <vt:lpstr>Building Traverse City’s Entrepreneurial Ecosystem Engaging NMC in Traverse City’s Startup Community </vt:lpstr>
      <vt:lpstr>But what is Startup?</vt:lpstr>
      <vt:lpstr>PowerPoint Presentation</vt:lpstr>
      <vt:lpstr>PowerPoint Presentation</vt:lpstr>
      <vt:lpstr>PowerPoint Presentation</vt:lpstr>
      <vt:lpstr>PowerPoint Presentation</vt:lpstr>
      <vt:lpstr>How to Start a Startup</vt:lpstr>
      <vt:lpstr>Innovation Doesn’t Just Happen.</vt:lpstr>
      <vt:lpstr>The Plan</vt:lpstr>
      <vt:lpstr>Sprint 1</vt:lpstr>
      <vt:lpstr>Example: Lean Canvas</vt:lpstr>
      <vt:lpstr>PowerPoint Presentation</vt:lpstr>
      <vt:lpstr>PowerPoint Presentation</vt:lpstr>
      <vt:lpstr>Your Log – Your Journey</vt:lpstr>
      <vt:lpstr>Building Traverse City’s Entrepreneurial Ecosystem Engaging NMC in Traverse City’s Startup Community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Traverse City’s Entrepreneurial Ecosystem</dc:title>
  <dc:creator>Keith Kelly</dc:creator>
  <cp:lastModifiedBy>Keith E. Kelly</cp:lastModifiedBy>
  <cp:revision>17</cp:revision>
  <dcterms:created xsi:type="dcterms:W3CDTF">2021-04-04T15:07:04Z</dcterms:created>
  <dcterms:modified xsi:type="dcterms:W3CDTF">2022-01-18T17:09:33Z</dcterms:modified>
</cp:coreProperties>
</file>