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6" r:id="rId3"/>
    <p:sldId id="372" r:id="rId4"/>
    <p:sldId id="349" r:id="rId5"/>
    <p:sldId id="358" r:id="rId6"/>
    <p:sldId id="350" r:id="rId7"/>
    <p:sldId id="351" r:id="rId8"/>
    <p:sldId id="359" r:id="rId9"/>
    <p:sldId id="373" r:id="rId10"/>
    <p:sldId id="352" r:id="rId11"/>
    <p:sldId id="361" r:id="rId12"/>
    <p:sldId id="374" r:id="rId13"/>
    <p:sldId id="362" r:id="rId14"/>
    <p:sldId id="363" r:id="rId15"/>
    <p:sldId id="364" r:id="rId16"/>
    <p:sldId id="353" r:id="rId17"/>
    <p:sldId id="354" r:id="rId18"/>
    <p:sldId id="365" r:id="rId19"/>
    <p:sldId id="355" r:id="rId20"/>
    <p:sldId id="366" r:id="rId21"/>
    <p:sldId id="356" r:id="rId22"/>
    <p:sldId id="368" r:id="rId23"/>
    <p:sldId id="357" r:id="rId24"/>
    <p:sldId id="375" r:id="rId25"/>
    <p:sldId id="367" r:id="rId26"/>
    <p:sldId id="377" r:id="rId27"/>
    <p:sldId id="369" r:id="rId28"/>
    <p:sldId id="376" r:id="rId29"/>
    <p:sldId id="348" r:id="rId30"/>
    <p:sldId id="370" r:id="rId31"/>
    <p:sldId id="3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4C6D1-5A6D-4349-9C1E-5F843AA13DAD}" v="3" dt="2021-01-07T18:55:2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6052" autoAdjust="0"/>
  </p:normalViewPr>
  <p:slideViewPr>
    <p:cSldViewPr snapToGrid="0">
      <p:cViewPr varScale="1">
        <p:scale>
          <a:sx n="73" d="100"/>
          <a:sy n="73" d="100"/>
        </p:scale>
        <p:origin x="72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F694C6D1-5A6D-4349-9C1E-5F843AA13DAD}"/>
    <pc:docChg chg="custSel mod addSld modSld sldOrd">
      <pc:chgData name="Keith E. Kelly" userId="fedd740b53416be3" providerId="LiveId" clId="{F694C6D1-5A6D-4349-9C1E-5F843AA13DAD}" dt="2021-01-13T13:19:22.217" v="174" actId="1076"/>
      <pc:docMkLst>
        <pc:docMk/>
      </pc:docMkLst>
      <pc:sldChg chg="modSp mod">
        <pc:chgData name="Keith E. Kelly" userId="fedd740b53416be3" providerId="LiveId" clId="{F694C6D1-5A6D-4349-9C1E-5F843AA13DAD}" dt="2021-01-13T12:35:36.825" v="73" actId="20577"/>
        <pc:sldMkLst>
          <pc:docMk/>
          <pc:sldMk cId="1629694036" sldId="350"/>
        </pc:sldMkLst>
        <pc:spChg chg="mod">
          <ac:chgData name="Keith E. Kelly" userId="fedd740b53416be3" providerId="LiveId" clId="{F694C6D1-5A6D-4349-9C1E-5F843AA13DAD}" dt="2021-01-13T12:35:36.825" v="73" actId="20577"/>
          <ac:spMkLst>
            <pc:docMk/>
            <pc:sldMk cId="1629694036" sldId="350"/>
            <ac:spMk id="6" creationId="{F78B2DA9-58C1-4080-A48A-71D0F3274989}"/>
          </ac:spMkLst>
        </pc:spChg>
      </pc:sldChg>
      <pc:sldChg chg="modSp mod">
        <pc:chgData name="Keith E. Kelly" userId="fedd740b53416be3" providerId="LiveId" clId="{F694C6D1-5A6D-4349-9C1E-5F843AA13DAD}" dt="2021-01-07T18:56:47.461" v="24" actId="1076"/>
        <pc:sldMkLst>
          <pc:docMk/>
          <pc:sldMk cId="1125482921" sldId="356"/>
        </pc:sldMkLst>
        <pc:picChg chg="mod">
          <ac:chgData name="Keith E. Kelly" userId="fedd740b53416be3" providerId="LiveId" clId="{F694C6D1-5A6D-4349-9C1E-5F843AA13DAD}" dt="2021-01-07T18:56:47.461" v="24" actId="1076"/>
          <ac:picMkLst>
            <pc:docMk/>
            <pc:sldMk cId="1125482921" sldId="356"/>
            <ac:picMk id="4" creationId="{507C2C2C-A87B-4361-8B1B-2177A019FE7F}"/>
          </ac:picMkLst>
        </pc:picChg>
      </pc:sldChg>
      <pc:sldChg chg="delSp mod">
        <pc:chgData name="Keith E. Kelly" userId="fedd740b53416be3" providerId="LiveId" clId="{F694C6D1-5A6D-4349-9C1E-5F843AA13DAD}" dt="2021-01-07T18:57:03.854" v="25" actId="478"/>
        <pc:sldMkLst>
          <pc:docMk/>
          <pc:sldMk cId="657825159" sldId="366"/>
        </pc:sldMkLst>
        <pc:picChg chg="del">
          <ac:chgData name="Keith E. Kelly" userId="fedd740b53416be3" providerId="LiveId" clId="{F694C6D1-5A6D-4349-9C1E-5F843AA13DAD}" dt="2021-01-07T18:57:03.854" v="25" actId="478"/>
          <ac:picMkLst>
            <pc:docMk/>
            <pc:sldMk cId="657825159" sldId="366"/>
            <ac:picMk id="6" creationId="{FDAF9699-BE44-4F11-8F17-29D03B2DD736}"/>
          </ac:picMkLst>
        </pc:picChg>
      </pc:sldChg>
      <pc:sldChg chg="delSp mod">
        <pc:chgData name="Keith E. Kelly" userId="fedd740b53416be3" providerId="LiveId" clId="{F694C6D1-5A6D-4349-9C1E-5F843AA13DAD}" dt="2021-01-07T18:56:40.901" v="23" actId="478"/>
        <pc:sldMkLst>
          <pc:docMk/>
          <pc:sldMk cId="3690942150" sldId="367"/>
        </pc:sldMkLst>
        <pc:spChg chg="del">
          <ac:chgData name="Keith E. Kelly" userId="fedd740b53416be3" providerId="LiveId" clId="{F694C6D1-5A6D-4349-9C1E-5F843AA13DAD}" dt="2021-01-07T18:56:40.901" v="23" actId="478"/>
          <ac:spMkLst>
            <pc:docMk/>
            <pc:sldMk cId="3690942150" sldId="367"/>
            <ac:spMk id="10" creationId="{ED21065E-B3F3-4860-952C-78FE56A38649}"/>
          </ac:spMkLst>
        </pc:spChg>
      </pc:sldChg>
      <pc:sldChg chg="modSp mod ord">
        <pc:chgData name="Keith E. Kelly" userId="fedd740b53416be3" providerId="LiveId" clId="{F694C6D1-5A6D-4349-9C1E-5F843AA13DAD}" dt="2021-01-13T13:03:52.717" v="117"/>
        <pc:sldMkLst>
          <pc:docMk/>
          <pc:sldMk cId="3781533800" sldId="368"/>
        </pc:sldMkLst>
        <pc:spChg chg="mod">
          <ac:chgData name="Keith E. Kelly" userId="fedd740b53416be3" providerId="LiveId" clId="{F694C6D1-5A6D-4349-9C1E-5F843AA13DAD}" dt="2021-01-07T18:54:57.831" v="12" actId="207"/>
          <ac:spMkLst>
            <pc:docMk/>
            <pc:sldMk cId="3781533800" sldId="368"/>
            <ac:spMk id="5" creationId="{63CF555D-268F-4C0F-9971-24472276A571}"/>
          </ac:spMkLst>
        </pc:spChg>
        <pc:spChg chg="mod">
          <ac:chgData name="Keith E. Kelly" userId="fedd740b53416be3" providerId="LiveId" clId="{F694C6D1-5A6D-4349-9C1E-5F843AA13DAD}" dt="2021-01-07T18:54:52.894" v="11" actId="207"/>
          <ac:spMkLst>
            <pc:docMk/>
            <pc:sldMk cId="3781533800" sldId="368"/>
            <ac:spMk id="6" creationId="{4187291A-D2FB-4823-B5ED-C74DBEF9F139}"/>
          </ac:spMkLst>
        </pc:spChg>
      </pc:sldChg>
      <pc:sldChg chg="addSp delSp modSp mod ord setBg setFolMasterObjs">
        <pc:chgData name="Keith E. Kelly" userId="fedd740b53416be3" providerId="LiveId" clId="{F694C6D1-5A6D-4349-9C1E-5F843AA13DAD}" dt="2021-01-07T18:55:52.340" v="19" actId="26606"/>
        <pc:sldMkLst>
          <pc:docMk/>
          <pc:sldMk cId="1408397890" sldId="369"/>
        </pc:sldMkLst>
        <pc:spChg chg="mo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2" creationId="{115D66A8-E345-3048-889B-A1D8B8BB5701}"/>
          </ac:spMkLst>
        </pc:spChg>
        <pc:spChg chg="del mod">
          <ac:chgData name="Keith E. Kelly" userId="fedd740b53416be3" providerId="LiveId" clId="{F694C6D1-5A6D-4349-9C1E-5F843AA13DAD}" dt="2021-01-07T18:55:32.702" v="18" actId="478"/>
          <ac:spMkLst>
            <pc:docMk/>
            <pc:sldMk cId="1408397890" sldId="369"/>
            <ac:spMk id="3" creationId="{11B0BD43-7450-6D46-9A8E-FAC9F480423B}"/>
          </ac:spMkLst>
        </pc:spChg>
        <pc:spChg chg="mod or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4" creationId="{72982D11-FAA7-6548-B1F0-2F6A252E22EC}"/>
          </ac:spMkLst>
        </pc:s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13" creationId="{A24E966C-35F3-4DB1-8C23-4BC252E4E4A2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4" creationId="{5FE07634-A83A-4681-9C1D-BC0775F9D296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8" creationId="{A2E1FE48-FA7B-4262-B922-041542931DDF}"/>
          </ac:grpSpMkLst>
        </pc:grpChg>
        <pc:picChg chg="del mod">
          <ac:chgData name="Keith E. Kelly" userId="fedd740b53416be3" providerId="LiveId" clId="{F694C6D1-5A6D-4349-9C1E-5F843AA13DAD}" dt="2021-01-07T18:55:19.850" v="16" actId="21"/>
          <ac:picMkLst>
            <pc:docMk/>
            <pc:sldMk cId="1408397890" sldId="369"/>
            <ac:picMk id="5" creationId="{CEC2E056-3149-40EB-B580-2F542D850E2A}"/>
          </ac:picMkLst>
        </pc:picChg>
        <pc:picChg chg="add mo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6" creationId="{C0D0B1AE-79AE-4065-97DA-BA42C1407CE2}"/>
          </ac:picMkLst>
        </pc:picChg>
        <pc:picChg chg="ad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11" creationId="{519FA62B-A2C9-49F5-8C45-9D5CDCD72B49}"/>
          </ac:picMkLst>
        </pc:picChg>
      </pc:sldChg>
      <pc:sldChg chg="modSp mod ord">
        <pc:chgData name="Keith E. Kelly" userId="fedd740b53416be3" providerId="LiveId" clId="{F694C6D1-5A6D-4349-9C1E-5F843AA13DAD}" dt="2021-01-13T13:18:07.023" v="140"/>
        <pc:sldMkLst>
          <pc:docMk/>
          <pc:sldMk cId="2716024873" sldId="370"/>
        </pc:sldMkLst>
        <pc:spChg chg="mod">
          <ac:chgData name="Keith E. Kelly" userId="fedd740b53416be3" providerId="LiveId" clId="{F694C6D1-5A6D-4349-9C1E-5F843AA13DAD}" dt="2021-01-07T18:52:46.640" v="1"/>
          <ac:spMkLst>
            <pc:docMk/>
            <pc:sldMk cId="2716024873" sldId="370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07T18:54:01.771" v="9" actId="20577"/>
          <ac:spMkLst>
            <pc:docMk/>
            <pc:sldMk cId="2716024873" sldId="370"/>
            <ac:spMk id="4" creationId="{03C2C536-F0D0-4260-811A-4C272008DC29}"/>
          </ac:spMkLst>
        </pc:spChg>
      </pc:sldChg>
      <pc:sldChg chg="modSp mod ord modShow">
        <pc:chgData name="Keith E. Kelly" userId="fedd740b53416be3" providerId="LiveId" clId="{F694C6D1-5A6D-4349-9C1E-5F843AA13DAD}" dt="2021-01-13T13:17:32.659" v="138" actId="20577"/>
        <pc:sldMkLst>
          <pc:docMk/>
          <pc:sldMk cId="2914693814" sldId="371"/>
        </pc:sldMkLst>
        <pc:spChg chg="mod">
          <ac:chgData name="Keith E. Kelly" userId="fedd740b53416be3" providerId="LiveId" clId="{F694C6D1-5A6D-4349-9C1E-5F843AA13DAD}" dt="2021-01-13T13:17:07.298" v="129" actId="20577"/>
          <ac:spMkLst>
            <pc:docMk/>
            <pc:sldMk cId="2914693814" sldId="371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13T13:17:32.659" v="138" actId="20577"/>
          <ac:spMkLst>
            <pc:docMk/>
            <pc:sldMk cId="2914693814" sldId="371"/>
            <ac:spMk id="4" creationId="{03C2C536-F0D0-4260-811A-4C272008DC29}"/>
          </ac:spMkLst>
        </pc:spChg>
      </pc:sldChg>
      <pc:sldChg chg="modSp mod">
        <pc:chgData name="Keith E. Kelly" userId="fedd740b53416be3" providerId="LiveId" clId="{F694C6D1-5A6D-4349-9C1E-5F843AA13DAD}" dt="2021-01-13T12:02:19.162" v="26" actId="20577"/>
        <pc:sldMkLst>
          <pc:docMk/>
          <pc:sldMk cId="1512505097" sldId="372"/>
        </pc:sldMkLst>
        <pc:spChg chg="mod">
          <ac:chgData name="Keith E. Kelly" userId="fedd740b53416be3" providerId="LiveId" clId="{F694C6D1-5A6D-4349-9C1E-5F843AA13DAD}" dt="2021-01-13T12:02:19.162" v="26" actId="20577"/>
          <ac:spMkLst>
            <pc:docMk/>
            <pc:sldMk cId="1512505097" sldId="372"/>
            <ac:spMk id="2" creationId="{0112994A-150F-FD40-9F0F-B93A8BEADB96}"/>
          </ac:spMkLst>
        </pc:spChg>
      </pc:sldChg>
      <pc:sldChg chg="addSp delSp modSp add mod">
        <pc:chgData name="Keith E. Kelly" userId="fedd740b53416be3" providerId="LiveId" clId="{F694C6D1-5A6D-4349-9C1E-5F843AA13DAD}" dt="2021-01-13T12:54:25.553" v="106" actId="20577"/>
        <pc:sldMkLst>
          <pc:docMk/>
          <pc:sldMk cId="2179371011" sldId="374"/>
        </pc:sldMkLst>
        <pc:spChg chg="mod">
          <ac:chgData name="Keith E. Kelly" userId="fedd740b53416be3" providerId="LiveId" clId="{F694C6D1-5A6D-4349-9C1E-5F843AA13DAD}" dt="2021-01-13T12:54:25.553" v="106" actId="20577"/>
          <ac:spMkLst>
            <pc:docMk/>
            <pc:sldMk cId="2179371011" sldId="374"/>
            <ac:spMk id="5" creationId="{360937E6-679B-4C1E-A497-BE87E3A0027A}"/>
          </ac:spMkLst>
        </pc:spChg>
        <pc:picChg chg="add mod">
          <ac:chgData name="Keith E. Kelly" userId="fedd740b53416be3" providerId="LiveId" clId="{F694C6D1-5A6D-4349-9C1E-5F843AA13DAD}" dt="2021-01-13T12:54:09.650" v="78" actId="1076"/>
          <ac:picMkLst>
            <pc:docMk/>
            <pc:sldMk cId="2179371011" sldId="374"/>
            <ac:picMk id="3" creationId="{DD0D67E5-E39F-449F-A649-5E37F0124FF0}"/>
          </ac:picMkLst>
        </pc:picChg>
        <pc:picChg chg="del">
          <ac:chgData name="Keith E. Kelly" userId="fedd740b53416be3" providerId="LiveId" clId="{F694C6D1-5A6D-4349-9C1E-5F843AA13DAD}" dt="2021-01-13T12:54:02.894" v="76" actId="478"/>
          <ac:picMkLst>
            <pc:docMk/>
            <pc:sldMk cId="2179371011" sldId="374"/>
            <ac:picMk id="6" creationId="{807304B1-F214-4D9F-B6F7-8FBB0F1C8DBF}"/>
          </ac:picMkLst>
        </pc:picChg>
        <pc:picChg chg="del">
          <ac:chgData name="Keith E. Kelly" userId="fedd740b53416be3" providerId="LiveId" clId="{F694C6D1-5A6D-4349-9C1E-5F843AA13DAD}" dt="2021-01-13T12:54:00.343" v="75" actId="478"/>
          <ac:picMkLst>
            <pc:docMk/>
            <pc:sldMk cId="2179371011" sldId="374"/>
            <ac:picMk id="7" creationId="{6A428501-3478-4125-8B26-2BD1319C7331}"/>
          </ac:picMkLst>
        </pc:picChg>
      </pc:sldChg>
      <pc:sldChg chg="addSp delSp modSp add mod">
        <pc:chgData name="Keith E. Kelly" userId="fedd740b53416be3" providerId="LiveId" clId="{F694C6D1-5A6D-4349-9C1E-5F843AA13DAD}" dt="2021-01-13T13:02:44.985" v="112" actId="20577"/>
        <pc:sldMkLst>
          <pc:docMk/>
          <pc:sldMk cId="2032309016" sldId="375"/>
        </pc:sldMkLst>
        <pc:spChg chg="add mod">
          <ac:chgData name="Keith E. Kelly" userId="fedd740b53416be3" providerId="LiveId" clId="{F694C6D1-5A6D-4349-9C1E-5F843AA13DAD}" dt="2021-01-13T13:02:44.985" v="112" actId="20577"/>
          <ac:spMkLst>
            <pc:docMk/>
            <pc:sldMk cId="2032309016" sldId="375"/>
            <ac:spMk id="3" creationId="{143177C1-FF6B-49F4-9E58-A68041BC9BE7}"/>
          </ac:spMkLst>
        </pc:spChg>
        <pc:picChg chg="del">
          <ac:chgData name="Keith E. Kelly" userId="fedd740b53416be3" providerId="LiveId" clId="{F694C6D1-5A6D-4349-9C1E-5F843AA13DAD}" dt="2021-01-13T13:02:41.028" v="108" actId="478"/>
          <ac:picMkLst>
            <pc:docMk/>
            <pc:sldMk cId="2032309016" sldId="375"/>
            <ac:picMk id="4" creationId="{4565C653-4D63-4BCE-871B-1246337FF34F}"/>
          </ac:picMkLst>
        </pc:picChg>
      </pc:sldChg>
      <pc:sldChg chg="add">
        <pc:chgData name="Keith E. Kelly" userId="fedd740b53416be3" providerId="LiveId" clId="{F694C6D1-5A6D-4349-9C1E-5F843AA13DAD}" dt="2021-01-13T13:03:43.274" v="113" actId="2890"/>
        <pc:sldMkLst>
          <pc:docMk/>
          <pc:sldMk cId="1200070387" sldId="376"/>
        </pc:sldMkLst>
      </pc:sldChg>
      <pc:sldChg chg="addSp modSp new mod ord">
        <pc:chgData name="Keith E. Kelly" userId="fedd740b53416be3" providerId="LiveId" clId="{F694C6D1-5A6D-4349-9C1E-5F843AA13DAD}" dt="2021-01-13T13:19:22.217" v="174" actId="1076"/>
        <pc:sldMkLst>
          <pc:docMk/>
          <pc:sldMk cId="3838704633" sldId="377"/>
        </pc:sldMkLst>
        <pc:spChg chg="mod">
          <ac:chgData name="Keith E. Kelly" userId="fedd740b53416be3" providerId="LiveId" clId="{F694C6D1-5A6D-4349-9C1E-5F843AA13DAD}" dt="2021-01-13T13:18:49.743" v="172" actId="20577"/>
          <ac:spMkLst>
            <pc:docMk/>
            <pc:sldMk cId="3838704633" sldId="377"/>
            <ac:spMk id="2" creationId="{15C2B919-9E31-4151-A979-B2B80AAEDC89}"/>
          </ac:spMkLst>
        </pc:spChg>
        <pc:picChg chg="add mod">
          <ac:chgData name="Keith E. Kelly" userId="fedd740b53416be3" providerId="LiveId" clId="{F694C6D1-5A6D-4349-9C1E-5F843AA13DAD}" dt="2021-01-13T13:19:22.217" v="174" actId="1076"/>
          <ac:picMkLst>
            <pc:docMk/>
            <pc:sldMk cId="3838704633" sldId="377"/>
            <ac:picMk id="5" creationId="{C40B2F4E-288D-49E7-9B2B-825AA74E5E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DAED-BB8D-7743-B9C0-577E2AAE1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0E96-0B21-3744-8A53-BFA74D4EA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95580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A936FE-4D9C-4947-9C17-96D7A5C963CB}"/>
              </a:ext>
            </a:extLst>
          </p:cNvPr>
          <p:cNvCxnSpPr>
            <a:cxnSpLocks/>
          </p:cNvCxnSpPr>
          <p:nvPr userDrawn="1"/>
        </p:nvCxnSpPr>
        <p:spPr>
          <a:xfrm>
            <a:off x="0" y="1492157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077D7B-82D4-E944-9A5E-489EC3F9A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6C23D-87D0-9D4D-B802-661FBADF4BF1}"/>
              </a:ext>
            </a:extLst>
          </p:cNvPr>
          <p:cNvCxnSpPr>
            <a:cxnSpLocks/>
          </p:cNvCxnSpPr>
          <p:nvPr userDrawn="1"/>
        </p:nvCxnSpPr>
        <p:spPr>
          <a:xfrm>
            <a:off x="0" y="6611938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1152F-FE01-524C-977D-488C9ACBF876}"/>
              </a:ext>
            </a:extLst>
          </p:cNvPr>
          <p:cNvCxnSpPr>
            <a:cxnSpLocks/>
          </p:cNvCxnSpPr>
          <p:nvPr userDrawn="1"/>
        </p:nvCxnSpPr>
        <p:spPr>
          <a:xfrm>
            <a:off x="10617200" y="0"/>
            <a:ext cx="0" cy="16906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2397E-A9DD-3545-9B1C-4C46D14FE845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1E8399-69A7-3D46-9CCE-C958CF484A6B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368B4-7207-254D-9F79-193CB7312337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283A3F-628D-4B43-86FE-C05B9538DC7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29080" y="1839072"/>
            <a:ext cx="5024718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2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B40F-610A-CB4F-AD19-7FD02C03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033" y="992187"/>
            <a:ext cx="6172200" cy="5139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text, piece, green, large&#10;&#10;Description automatically generated">
            <a:extLst>
              <a:ext uri="{FF2B5EF4-FFF2-40B4-BE49-F238E27FC236}">
                <a16:creationId xmlns:a16="http://schemas.microsoft.com/office/drawing/2014/main" id="{D144D622-4352-0E43-ADB3-E0627D579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86"/>
                    </a14:imgEffect>
                    <a14:imgEffect>
                      <a14:saturation sat="170000"/>
                    </a14:imgEffect>
                    <a14:imgEffect>
                      <a14:brightnessContrast contrast="-14000"/>
                    </a14:imgEffect>
                  </a14:imgLayer>
                </a14:imgProps>
              </a:ext>
            </a:extLst>
          </a:blip>
          <a:srcRect l="3" t="21544" r="65761" b="21543"/>
          <a:stretch/>
        </p:blipFill>
        <p:spPr>
          <a:xfrm>
            <a:off x="-1" y="-1"/>
            <a:ext cx="4028984" cy="685800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19" name="Picture 18" descr="A picture containing baseball&#10;&#10;Description automatically generated">
            <a:extLst>
              <a:ext uri="{FF2B5EF4-FFF2-40B4-BE49-F238E27FC236}">
                <a16:creationId xmlns:a16="http://schemas.microsoft.com/office/drawing/2014/main" id="{59568279-5862-DB45-9044-5BA0AB59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6641" t="41598" r="23515"/>
          <a:stretch/>
        </p:blipFill>
        <p:spPr>
          <a:xfrm>
            <a:off x="0" y="-4764"/>
            <a:ext cx="4028983" cy="68580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6159A-0B94-434C-80F9-8410DC8462F2}"/>
              </a:ext>
            </a:extLst>
          </p:cNvPr>
          <p:cNvCxnSpPr>
            <a:cxnSpLocks/>
          </p:cNvCxnSpPr>
          <p:nvPr userDrawn="1"/>
        </p:nvCxnSpPr>
        <p:spPr>
          <a:xfrm>
            <a:off x="2413747" y="0"/>
            <a:ext cx="392159" cy="452438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1010C-303D-3C43-8A9E-FC50C5A37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1451862"/>
            <a:ext cx="3190315" cy="1600200"/>
          </a:xfrm>
        </p:spPr>
        <p:txBody>
          <a:bodyPr anchor="b">
            <a:noAutofit/>
          </a:bodyPr>
          <a:lstStyle>
            <a:lvl1pPr>
              <a:defRPr sz="3800">
                <a:solidFill>
                  <a:srgbClr val="9DC3C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1B8B7-8983-D94D-B1D2-9E67F8E869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FDCFB8-E61E-DC48-8842-02BE74AF588C}"/>
              </a:ext>
            </a:extLst>
          </p:cNvPr>
          <p:cNvCxnSpPr>
            <a:cxnSpLocks/>
          </p:cNvCxnSpPr>
          <p:nvPr userDrawn="1"/>
        </p:nvCxnSpPr>
        <p:spPr>
          <a:xfrm>
            <a:off x="10732520" y="6611938"/>
            <a:ext cx="1454203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2522C8-37EB-304B-9E25-AFC90A9E940F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C4C65D-A377-0349-BBAB-85BE95CFC11C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EEB26-9388-5D48-B5B0-E1456E97419A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8BD-E743-437C-9006-780304802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2988-FF3B-4985-BD2F-ED8FD3F53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9054FB-88C7-4E6D-A131-CA55B6D4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332" y="3698611"/>
            <a:ext cx="2872297" cy="25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Interactive Shell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F6E12-6B92-44B2-B27A-37332AE9B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7136" y="2777376"/>
            <a:ext cx="6807524" cy="347711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E9087-5AF0-49A3-8DD9-81FEB774FF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576" y="1720200"/>
            <a:ext cx="3962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IDLE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04B1-F214-4D9F-B6F7-8FBB0F1C8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80" y="1839072"/>
            <a:ext cx="5024718" cy="320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28501-3478-4125-8B26-2BD1319C7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5448" y="2501853"/>
            <a:ext cx="6824472" cy="39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Python ON Raspberry PI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D67E5-E39F-449F-A649-5E37F012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26" y="1602708"/>
            <a:ext cx="6509085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384F5-3A6B-463E-9446-82CD61B08EB4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t="19366" b="11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5FF4AB-3E1B-4723-B159-80589F04670D}"/>
              </a:ext>
            </a:extLst>
          </p:cNvPr>
          <p:cNvPicPr/>
          <p:nvPr/>
        </p:nvPicPr>
        <p:blipFill rotWithShape="1">
          <a:blip r:embed="rId4">
            <a:alphaModFix amt="30000"/>
          </a:blip>
          <a:srcRect t="17560" b="640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9971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500" dirty="0"/>
              <a:t>Visual Studio Code - </a:t>
            </a:r>
            <a:br>
              <a:rPr lang="en-US" sz="3500" dirty="0"/>
            </a:br>
            <a:r>
              <a:rPr lang="en-US" sz="3500" dirty="0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ADE38-5F86-4268-82B6-B0D84DCF6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2633472"/>
            <a:ext cx="5173726" cy="405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C97F-E37C-49DF-B69F-97756F8FA1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905" y="306576"/>
            <a:ext cx="4200525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Edit, Run – Python on VS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D11A-5C7D-4773-9DAA-024CA1E22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921" y="1690688"/>
            <a:ext cx="264795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AF1A8-3EB3-40B2-87C3-186F09FE96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6148" y="2026761"/>
            <a:ext cx="6718555" cy="46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3200" dirty="0"/>
              <a:t>Installing VS Code Extension for Python</a:t>
            </a:r>
          </a:p>
        </p:txBody>
      </p:sp>
    </p:spTree>
    <p:extLst>
      <p:ext uri="{BB962C8B-B14F-4D97-AF65-F5344CB8AC3E}">
        <p14:creationId xmlns:p14="http://schemas.microsoft.com/office/powerpoint/2010/main" val="36621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/>
              <a:t>Installing Python Linter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B5AD-028F-4E28-8E52-7DB17FBD6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0272" y="2766682"/>
            <a:ext cx="476313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43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Python?</a:t>
            </a:r>
          </a:p>
          <a:p>
            <a:r>
              <a:rPr lang="en-US" sz="2000" dirty="0"/>
              <a:t>Python 2 vs. Python 3</a:t>
            </a:r>
          </a:p>
          <a:p>
            <a:r>
              <a:rPr lang="en-US" sz="2000" dirty="0"/>
              <a:t>Python Installation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r>
              <a:rPr lang="en-US" sz="2000" dirty="0"/>
              <a:t>Git and 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0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82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2C2C-A87B-4361-8B1B-2177A019F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940" y="618518"/>
            <a:ext cx="4931092" cy="33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7586" y="1825625"/>
            <a:ext cx="697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77C1-FF6B-49F4-9E58-A68041BC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30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1500" u="sng" dirty="0">
                <a:effectLst/>
                <a:hlinkClick r:id="rId2"/>
              </a:rPr>
              <a:t>Working with </a:t>
            </a:r>
            <a:r>
              <a:rPr lang="en-US" sz="1500" u="sng" dirty="0" err="1">
                <a:effectLst/>
                <a:hlinkClick r:id="rId2"/>
              </a:rPr>
              <a:t>Jupyter</a:t>
            </a:r>
            <a:r>
              <a:rPr lang="en-US" sz="1500" u="sng" dirty="0">
                <a:effectLst/>
                <a:hlinkClick r:id="rId2"/>
              </a:rPr>
              <a:t> Notebooks in Visual Studio Code</a:t>
            </a:r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611712" y="676136"/>
            <a:ext cx="4966707" cy="309177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61EE9F-A957-433D-8582-47BE0019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54" y="1516757"/>
            <a:ext cx="6068791" cy="50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B919-9E31-4151-A979-B2B80AAE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on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1C31-D0E3-4A02-8517-E39C0991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B2F4E-288D-49E7-9B2B-825AA74E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82" y="1888447"/>
            <a:ext cx="8915858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j-lt"/>
              </a:rPr>
              <a:t>Git and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B1AE-79AE-4065-97DA-BA42C1407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6" r="575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2D11-FAA7-6548-B1F0-2F6A252E22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39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Guessing Game Example in VS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818A8-B181-47E1-ACBA-00DD8CC8329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20491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5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1990 by Guido van Rossum</a:t>
            </a:r>
          </a:p>
          <a:p>
            <a:r>
              <a:rPr lang="en-US" dirty="0"/>
              <a:t>Python 3 released on 2008</a:t>
            </a:r>
          </a:p>
          <a:p>
            <a:r>
              <a:rPr lang="en-US" dirty="0"/>
              <a:t>Goal: Easy to use</a:t>
            </a:r>
          </a:p>
          <a:p>
            <a:r>
              <a:rPr lang="en-US" dirty="0"/>
              <a:t>Goal: Easy to read</a:t>
            </a:r>
          </a:p>
          <a:p>
            <a:r>
              <a:rPr lang="en-US" dirty="0"/>
              <a:t>More on Why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Extensive libraries and tools!</a:t>
            </a:r>
          </a:p>
          <a:p>
            <a:pPr lvl="1"/>
            <a:r>
              <a:rPr lang="en-US" dirty="0"/>
              <a:t>Many applications</a:t>
            </a:r>
          </a:p>
          <a:p>
            <a:pPr lvl="1"/>
            <a:r>
              <a:rPr lang="en-US" dirty="0"/>
              <a:t>Focused on the developer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0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 reference implementation of the Python programming language. Written in C and Python,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 default and most widely used implementation of the language. </a:t>
            </a:r>
          </a:p>
          <a:p>
            <a:pPr marR="0" lvl="0">
              <a:spcAft>
                <a:spcPts val="0"/>
              </a:spcAft>
            </a:pP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can be defined as both an interpreter and a compiler as it compiles Python code into bytecode before interpreting it.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Machine, high-level, natural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Interpreter/compiler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2 vs 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Monty Python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Console/terminal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“script”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Lexis, syntax, and semantics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6090B-217D-408D-8056-9A37AE4A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3" y="1690688"/>
            <a:ext cx="10515593" cy="417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1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491EE2F-271B-4934-A2F3-D026531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93" y="1825625"/>
            <a:ext cx="883520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and 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0373"/>
          </a:xfrm>
        </p:spPr>
        <p:txBody>
          <a:bodyPr>
            <a:normAutofit/>
          </a:bodyPr>
          <a:lstStyle/>
          <a:p>
            <a:r>
              <a:rPr lang="en-US" dirty="0"/>
              <a:t>Libraries!</a:t>
            </a:r>
          </a:p>
          <a:p>
            <a:r>
              <a:rPr lang="en-US" dirty="0"/>
              <a:t>NumPy and Pandas - Data Analysis with Python</a:t>
            </a:r>
          </a:p>
          <a:p>
            <a:r>
              <a:rPr lang="en-US" dirty="0"/>
              <a:t>Large data sets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Web – Django and Flask</a:t>
            </a:r>
          </a:p>
          <a:p>
            <a:r>
              <a:rPr lang="en-US" dirty="0"/>
              <a:t>piRover – Open Source CV</a:t>
            </a:r>
          </a:p>
        </p:txBody>
      </p:sp>
    </p:spTree>
    <p:extLst>
      <p:ext uri="{BB962C8B-B14F-4D97-AF65-F5344CB8AC3E}">
        <p14:creationId xmlns:p14="http://schemas.microsoft.com/office/powerpoint/2010/main" val="16296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8AF61A-A38D-439B-9A8E-6D3F73F5D9FD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b="1104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4EBF82-8131-45E8-BAD7-1ABA00DB1E27}"/>
              </a:ext>
            </a:extLst>
          </p:cNvPr>
          <p:cNvPicPr/>
          <p:nvPr/>
        </p:nvPicPr>
        <p:blipFill rotWithShape="1">
          <a:blip r:embed="rId4"/>
          <a:srcRect t="28147" b="18160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684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1F56A40-56DF-4645-95A6-B158327A3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499" y="358331"/>
            <a:ext cx="6172200" cy="3826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77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343</Words>
  <Application>Microsoft Office PowerPoint</Application>
  <PresentationFormat>Widescreen</PresentationFormat>
  <Paragraphs>70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Python Programming</vt:lpstr>
      <vt:lpstr>Session Outline</vt:lpstr>
      <vt:lpstr>Why Python?</vt:lpstr>
      <vt:lpstr>TIOBE Index </vt:lpstr>
      <vt:lpstr>TIOBE Index </vt:lpstr>
      <vt:lpstr>Data Analytics and Web</vt:lpstr>
      <vt:lpstr>Installing Python</vt:lpstr>
      <vt:lpstr>Installing Python</vt:lpstr>
      <vt:lpstr>Installing Python</vt:lpstr>
      <vt:lpstr>Launch Python – Interactive Shell</vt:lpstr>
      <vt:lpstr>Launch Python – IDLE</vt:lpstr>
      <vt:lpstr>Python ON Raspberry PI</vt:lpstr>
      <vt:lpstr>Visual Studio Code -  Installation</vt:lpstr>
      <vt:lpstr>Visual Studio Code -  Installation</vt:lpstr>
      <vt:lpstr>Visual Studio Code -  Installation</vt:lpstr>
      <vt:lpstr>Create, Edit, Run – Python on VS Code</vt:lpstr>
      <vt:lpstr>Installing VS Code Extension for Python</vt:lpstr>
      <vt:lpstr>Installing Python Linter</vt:lpstr>
      <vt:lpstr>Edit and Run Python in VS Code</vt:lpstr>
      <vt:lpstr>Edit and Run Python in VS Code</vt:lpstr>
      <vt:lpstr>Project Folders</vt:lpstr>
      <vt:lpstr>VS Code – IDE – Edit and Debug</vt:lpstr>
      <vt:lpstr>Working with Jupyter Notebooks in Visual Studio Code</vt:lpstr>
      <vt:lpstr>Working with Jupyter Notebooks in Visual Studio Code</vt:lpstr>
      <vt:lpstr>Working with Jupyter Notebooks in Visual Studio Code</vt:lpstr>
      <vt:lpstr>VS Code on the Raspberry Pi</vt:lpstr>
      <vt:lpstr>Git and GitHub</vt:lpstr>
      <vt:lpstr>VS Code – IDE – Edit and Debug</vt:lpstr>
      <vt:lpstr>Guessing Game Example in VS Code</vt:lpstr>
      <vt:lpstr>CPython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Keith Kelly</dc:creator>
  <cp:lastModifiedBy>Keith Kelly</cp:lastModifiedBy>
  <cp:revision>1</cp:revision>
  <dcterms:created xsi:type="dcterms:W3CDTF">2021-01-07T18:55:52Z</dcterms:created>
  <dcterms:modified xsi:type="dcterms:W3CDTF">2021-01-13T13:19:32Z</dcterms:modified>
</cp:coreProperties>
</file>