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9FB1"/>
    <a:srgbClr val="FF4343"/>
    <a:srgbClr val="FF7575"/>
    <a:srgbClr val="6196FF"/>
    <a:srgbClr val="095BFF"/>
    <a:srgbClr val="90E6FA"/>
    <a:srgbClr val="DAE7D9"/>
    <a:srgbClr val="283E26"/>
    <a:srgbClr val="6138C8"/>
    <a:srgbClr val="D8C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16066-31B0-ACDA-891E-0627A4039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FABB53-444F-ABE6-A83A-500127AB2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27E9C-F4F3-A027-C10B-BB8B7A08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2CCA7D-C6FB-9CEC-A8DE-E847DF98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8A0A1-E056-BE0F-2246-698099BD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68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1911-96D5-5A20-8510-D6527CFB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111D7C-3F29-2884-7262-6393E4E32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46DB3-90E4-F40B-9F04-D2A1BC58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52BC2-C923-D33B-ED25-2D5EF27F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48ACD6-B013-4909-F0B3-A44D533A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5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629061-0B31-D462-1618-CF8DCD220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34E548-E3DC-1E47-77EE-23A6D3017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F993F-56CC-885C-24A4-9D54325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5EEE1-9CB8-CAC8-C9ED-F0F3106C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7C4DF0-BF4C-7A8C-03CD-73351680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1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A125B-2258-736A-46C5-42DA8E76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B7644-289A-6A7E-7171-07CF112E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7E89D-7D0F-0157-E134-946C203A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D40F8-DE77-58AA-7888-8440693F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A3B98E-78C2-2D56-D301-2BA6D789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16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26CE4-584E-5D92-E937-284B0DDDA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BA051A-8033-720B-065B-51290158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1A64BE-8FDE-205A-FE8E-A322FC04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250C9-3ED0-6C0F-C0B8-0B311B8B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6A9C5-9B23-9980-CC1D-8FD2C020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80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9D60C-2206-E709-420D-EF364276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EE568-B830-8030-1F44-C75176AB2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BCDACE-CD24-F464-E2D8-6E4ACD2C4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2FF5CF-8EBD-CB5E-EA8E-E20820B9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F278F9-6799-9498-5A1B-25AE6C78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62025-659B-0F72-19F9-DFA1277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7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50048-C6B2-DB51-9CF0-7B61059D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807995-E435-5384-A31A-102423EB1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BDF6DE-2DA3-7E90-B3DC-2F3E023E2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8D09A5-BA24-32F3-30C6-4F62BE53A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364E20-42F1-EB5A-D56A-D89A5A96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AE945E-9C1B-2F13-5D78-F8D0EB3A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EFC4BA-FCD9-C711-38FC-A1586A14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A61F62-B949-4464-0561-C871727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75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774CC-4ECA-DCE7-6294-400021D2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092F4B-821F-7F91-1A05-23267E96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567BA3-3E71-D729-B375-40CB9F82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4A0BD-8896-E060-8E9F-437EC96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9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E15F71-916A-D4DF-AA4A-5F185AB7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1F928-6EB3-2F01-3BB4-001A18C7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CE8FC-870C-CDE3-FD1F-8B8EB8A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3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ACA80-9042-2B80-301B-8EC2AC8DA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39314-31AF-23B2-084E-88477B016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847633-312A-222C-EBE6-E47F9409B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62B41-BF60-312C-87EC-B426CFDB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99C9C-725B-4D9D-5A4F-F6AEC0C2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35D3EF-7B05-B672-54EB-94BA04DD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4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F0EC-A5A5-78D9-6C3D-EAD1C92E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463A56-4A12-0E70-0C14-BE457791D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029AF6-AE7E-EE61-D83B-E0DCB8192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EEE63-9565-1183-118C-999202F0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B489B8-148C-2105-DA69-D83592AC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C48F39-6168-556C-8F71-81CC0A04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8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D41368-FBE5-0EEE-CF07-DD63D7D3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F8F08D-D7B8-F75B-7FDC-4FD8240F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8E9B2-3646-7C1A-F4D2-EA00A559F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D766C-D5C5-4866-881F-2D41CA27FF1C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7A4222-146D-EF9E-47EE-6313F9F89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9DD03-1F99-ADB2-EFF5-3EB79DCFB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29335-BCC7-4AC6-AED9-713E2C9338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24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DC70657-1FC2-9C3F-6FFD-83FED9D9D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3063"/>
              </p:ext>
            </p:extLst>
          </p:nvPr>
        </p:nvGraphicFramePr>
        <p:xfrm>
          <a:off x="485191" y="755780"/>
          <a:ext cx="11290041" cy="5206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863">
                  <a:extLst>
                    <a:ext uri="{9D8B030D-6E8A-4147-A177-3AD203B41FA5}">
                      <a16:colId xmlns:a16="http://schemas.microsoft.com/office/drawing/2014/main" val="2891913480"/>
                    </a:ext>
                  </a:extLst>
                </a:gridCol>
                <a:gridCol w="1612863">
                  <a:extLst>
                    <a:ext uri="{9D8B030D-6E8A-4147-A177-3AD203B41FA5}">
                      <a16:colId xmlns:a16="http://schemas.microsoft.com/office/drawing/2014/main" val="4245747266"/>
                    </a:ext>
                  </a:extLst>
                </a:gridCol>
                <a:gridCol w="1612863">
                  <a:extLst>
                    <a:ext uri="{9D8B030D-6E8A-4147-A177-3AD203B41FA5}">
                      <a16:colId xmlns:a16="http://schemas.microsoft.com/office/drawing/2014/main" val="3325566957"/>
                    </a:ext>
                  </a:extLst>
                </a:gridCol>
                <a:gridCol w="1612863">
                  <a:extLst>
                    <a:ext uri="{9D8B030D-6E8A-4147-A177-3AD203B41FA5}">
                      <a16:colId xmlns:a16="http://schemas.microsoft.com/office/drawing/2014/main" val="1010633303"/>
                    </a:ext>
                  </a:extLst>
                </a:gridCol>
                <a:gridCol w="1612863">
                  <a:extLst>
                    <a:ext uri="{9D8B030D-6E8A-4147-A177-3AD203B41FA5}">
                      <a16:colId xmlns:a16="http://schemas.microsoft.com/office/drawing/2014/main" val="1638233075"/>
                    </a:ext>
                  </a:extLst>
                </a:gridCol>
                <a:gridCol w="1612863">
                  <a:extLst>
                    <a:ext uri="{9D8B030D-6E8A-4147-A177-3AD203B41FA5}">
                      <a16:colId xmlns:a16="http://schemas.microsoft.com/office/drawing/2014/main" val="1233531713"/>
                    </a:ext>
                  </a:extLst>
                </a:gridCol>
                <a:gridCol w="1612863">
                  <a:extLst>
                    <a:ext uri="{9D8B030D-6E8A-4147-A177-3AD203B41FA5}">
                      <a16:colId xmlns:a16="http://schemas.microsoft.com/office/drawing/2014/main" val="260447687"/>
                    </a:ext>
                  </a:extLst>
                </a:gridCol>
              </a:tblGrid>
              <a:tr h="481271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W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S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1029"/>
                  </a:ext>
                </a:extLst>
              </a:tr>
              <a:tr h="1181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19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7682206"/>
                  </a:ext>
                </a:extLst>
              </a:tr>
              <a:tr h="1181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26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654413"/>
                  </a:ext>
                </a:extLst>
              </a:tr>
              <a:tr h="1181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29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9/1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947759"/>
                  </a:ext>
                </a:extLst>
              </a:tr>
              <a:tr h="118130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7F7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96FF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72308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AC9B531F-6D05-CAF4-E852-5332D1CE8CAE}"/>
              </a:ext>
            </a:extLst>
          </p:cNvPr>
          <p:cNvGrpSpPr/>
          <p:nvPr/>
        </p:nvGrpSpPr>
        <p:grpSpPr>
          <a:xfrm>
            <a:off x="2098234" y="1554323"/>
            <a:ext cx="8053471" cy="4152489"/>
            <a:chOff x="2098234" y="1554323"/>
            <a:chExt cx="8053471" cy="4152489"/>
          </a:xfrm>
        </p:grpSpPr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9D193016-CB2C-4F16-AE3A-3236FF0077FB}"/>
                </a:ext>
              </a:extLst>
            </p:cNvPr>
            <p:cNvSpPr/>
            <p:nvPr/>
          </p:nvSpPr>
          <p:spPr>
            <a:xfrm flipH="1">
              <a:off x="2108717" y="2761860"/>
              <a:ext cx="8033657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[BE] </a:t>
              </a:r>
              <a:r>
                <a:rPr lang="ko-KR" altLang="en-US" sz="1400" b="1" dirty="0">
                  <a:solidFill>
                    <a:schemeClr val="accent6"/>
                  </a:solidFill>
                </a:rPr>
                <a:t>기능구현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813A1EA8-0AA9-74C3-4659-E695958DB5C9}"/>
                </a:ext>
              </a:extLst>
            </p:cNvPr>
            <p:cNvSpPr/>
            <p:nvPr/>
          </p:nvSpPr>
          <p:spPr>
            <a:xfrm flipH="1">
              <a:off x="6935752" y="1554323"/>
              <a:ext cx="3215953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4">
                      <a:lumMod val="75000"/>
                    </a:schemeClr>
                  </a:solidFill>
                </a:rPr>
                <a:t>프로젝트 계획 및 </a:t>
              </a:r>
              <a:r>
                <a:rPr lang="en-US" altLang="ko-KR" sz="1400" b="1" dirty="0">
                  <a:solidFill>
                    <a:schemeClr val="accent4">
                      <a:lumMod val="75000"/>
                    </a:schemeClr>
                  </a:solidFill>
                </a:rPr>
                <a:t>DRF</a:t>
              </a:r>
              <a:r>
                <a:rPr lang="ko-KR" altLang="en-US" sz="1400" b="1" dirty="0">
                  <a:solidFill>
                    <a:schemeClr val="accent4">
                      <a:lumMod val="75000"/>
                    </a:schemeClr>
                  </a:solidFill>
                </a:rPr>
                <a:t>활용 공부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B6D7A644-D2C4-33F4-76BD-573E4BD4D030}"/>
                </a:ext>
              </a:extLst>
            </p:cNvPr>
            <p:cNvSpPr/>
            <p:nvPr/>
          </p:nvSpPr>
          <p:spPr>
            <a:xfrm flipH="1">
              <a:off x="5335554" y="3088433"/>
              <a:ext cx="1584000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</a:rPr>
                <a:t>UI </a:t>
              </a:r>
              <a:r>
                <a:rPr lang="ko-KR" altLang="en-US" sz="1400" b="1" dirty="0">
                  <a:solidFill>
                    <a:schemeClr val="accent1"/>
                  </a:solidFill>
                </a:rPr>
                <a:t>디자인</a:t>
              </a: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51704E8C-F4E8-3346-887B-DC2191FC41D0}"/>
                </a:ext>
              </a:extLst>
            </p:cNvPr>
            <p:cNvSpPr/>
            <p:nvPr/>
          </p:nvSpPr>
          <p:spPr>
            <a:xfrm flipH="1">
              <a:off x="8562390" y="3088433"/>
              <a:ext cx="1584000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F8DFFD"/>
            </a:solidFill>
            <a:ln>
              <a:solidFill>
                <a:srgbClr val="E757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E75780"/>
                  </a:solidFill>
                </a:rPr>
                <a:t>[FE]</a:t>
              </a:r>
              <a:r>
                <a:rPr lang="ko-KR" altLang="en-US" sz="1400" b="1" dirty="0">
                  <a:solidFill>
                    <a:srgbClr val="E7578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E75780"/>
                  </a:solidFill>
                </a:rPr>
                <a:t>UI </a:t>
              </a:r>
              <a:r>
                <a:rPr lang="ko-KR" altLang="en-US" sz="1400" b="1" dirty="0">
                  <a:solidFill>
                    <a:srgbClr val="E75780"/>
                  </a:solidFill>
                </a:rPr>
                <a:t>구현</a:t>
              </a: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B463FADD-AA2A-73EE-C449-25D796037839}"/>
                </a:ext>
              </a:extLst>
            </p:cNvPr>
            <p:cNvSpPr/>
            <p:nvPr/>
          </p:nvSpPr>
          <p:spPr>
            <a:xfrm flipH="1">
              <a:off x="5335553" y="3930901"/>
              <a:ext cx="3205813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D8CEF2"/>
            </a:solidFill>
            <a:ln>
              <a:solidFill>
                <a:srgbClr val="6138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6138C8"/>
                  </a:solidFill>
                </a:rPr>
                <a:t>FE-BE</a:t>
              </a:r>
              <a:r>
                <a:rPr lang="ko-KR" altLang="en-US" sz="1400" b="1" dirty="0">
                  <a:solidFill>
                    <a:srgbClr val="6138C8"/>
                  </a:solidFill>
                </a:rPr>
                <a:t>연동 및 오류수정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02180F2-809F-2C70-6BA8-37375BEE8AFB}"/>
                </a:ext>
              </a:extLst>
            </p:cNvPr>
            <p:cNvSpPr/>
            <p:nvPr/>
          </p:nvSpPr>
          <p:spPr>
            <a:xfrm flipH="1">
              <a:off x="2098234" y="4257474"/>
              <a:ext cx="3205814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F8DFFD"/>
            </a:solidFill>
            <a:ln>
              <a:solidFill>
                <a:srgbClr val="E757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rgbClr val="E75780"/>
                  </a:solidFill>
                </a:rPr>
                <a:t>[FE]</a:t>
              </a:r>
              <a:r>
                <a:rPr lang="ko-KR" altLang="en-US" sz="1400" b="1" dirty="0">
                  <a:solidFill>
                    <a:srgbClr val="E75780"/>
                  </a:solidFill>
                </a:rPr>
                <a:t> </a:t>
              </a:r>
              <a:r>
                <a:rPr lang="en-US" altLang="ko-KR" sz="1400" b="1" dirty="0">
                  <a:solidFill>
                    <a:srgbClr val="E75780"/>
                  </a:solidFill>
                </a:rPr>
                <a:t>UI </a:t>
              </a:r>
              <a:r>
                <a:rPr lang="ko-KR" altLang="en-US" sz="1400" b="1" dirty="0">
                  <a:solidFill>
                    <a:srgbClr val="E75780"/>
                  </a:solidFill>
                </a:rPr>
                <a:t>구현</a:t>
              </a:r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1FD96DC2-3342-F6A3-7B84-B3A73EC3C3E5}"/>
                </a:ext>
              </a:extLst>
            </p:cNvPr>
            <p:cNvSpPr/>
            <p:nvPr/>
          </p:nvSpPr>
          <p:spPr>
            <a:xfrm flipH="1">
              <a:off x="2098234" y="3930901"/>
              <a:ext cx="3205814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accent6"/>
                  </a:solidFill>
                </a:rPr>
                <a:t>[BE] </a:t>
              </a:r>
              <a:r>
                <a:rPr lang="ko-KR" altLang="en-US" sz="1400" b="1" dirty="0">
                  <a:solidFill>
                    <a:schemeClr val="accent6"/>
                  </a:solidFill>
                </a:rPr>
                <a:t>기능구현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1D5C7DCE-E279-057C-EF69-30A474AE1DDE}"/>
                </a:ext>
              </a:extLst>
            </p:cNvPr>
            <p:cNvSpPr/>
            <p:nvPr/>
          </p:nvSpPr>
          <p:spPr>
            <a:xfrm flipH="1">
              <a:off x="2098234" y="5432338"/>
              <a:ext cx="1584000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rgbClr val="DAE7D9"/>
            </a:solidFill>
            <a:ln>
              <a:solidFill>
                <a:srgbClr val="283E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rgbClr val="283E26"/>
                  </a:solidFill>
                </a:rPr>
                <a:t>배포</a:t>
              </a:r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0517DCC6-22FE-D000-EBC4-0B9575774D9F}"/>
                </a:ext>
              </a:extLst>
            </p:cNvPr>
            <p:cNvSpPr/>
            <p:nvPr/>
          </p:nvSpPr>
          <p:spPr>
            <a:xfrm flipH="1">
              <a:off x="8567705" y="3930901"/>
              <a:ext cx="1584000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2"/>
                  </a:solidFill>
                </a:rPr>
                <a:t>문서 작성하기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2BC01253-5E93-0B74-C211-6559137F464C}"/>
                </a:ext>
              </a:extLst>
            </p:cNvPr>
            <p:cNvSpPr/>
            <p:nvPr/>
          </p:nvSpPr>
          <p:spPr>
            <a:xfrm flipH="1">
              <a:off x="2108717" y="5109866"/>
              <a:ext cx="1584000" cy="274474"/>
            </a:xfrm>
            <a:prstGeom prst="rightArrow">
              <a:avLst>
                <a:gd name="adj1" fmla="val 100000"/>
                <a:gd name="adj2" fmla="val 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accent2"/>
                  </a:solidFill>
                </a:rPr>
                <a:t>문서 작성하기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2F4049-1CC9-AAD3-88EA-C994BEE82BD2}"/>
                </a:ext>
              </a:extLst>
            </p:cNvPr>
            <p:cNvSpPr txBox="1"/>
            <p:nvPr/>
          </p:nvSpPr>
          <p:spPr>
            <a:xfrm>
              <a:off x="4366727" y="5053683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4343"/>
                  </a:solidFill>
                  <a:latin typeface="완도희망체 Regular" panose="02030603000000000000" pitchFamily="18" charset="-127"/>
                  <a:ea typeface="완도희망체 Regular" panose="02030603000000000000" pitchFamily="18" charset="-127"/>
                </a:rPr>
                <a:t>발표일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36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8E1D61-7BAE-5C88-C4F3-5E0C8974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0" y="252196"/>
            <a:ext cx="4191561" cy="1935071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FCFA85-D104-DA09-9022-87243EE9D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219" y="2397047"/>
            <a:ext cx="4191562" cy="1923495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1E13A5-3CEF-9A70-1E70-FEA6BADD4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354" y="2416225"/>
            <a:ext cx="4191561" cy="1928860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DCDEA6-931C-4F63-DC2A-887C1A8AE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55" y="255388"/>
            <a:ext cx="4191561" cy="1928686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4A87529-C7D6-7666-3BD0-7C6BB713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1381" y="4530322"/>
            <a:ext cx="4190400" cy="1933695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1874C2-D5D6-8074-6917-C6A844057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2515" y="4530322"/>
            <a:ext cx="4190400" cy="1928152"/>
          </a:xfrm>
          <a:prstGeom prst="rect">
            <a:avLst/>
          </a:prstGeom>
          <a:ln>
            <a:solidFill>
              <a:srgbClr val="449FB1"/>
            </a:solidFill>
          </a:ln>
        </p:spPr>
      </p:pic>
    </p:spTree>
    <p:extLst>
      <p:ext uri="{BB962C8B-B14F-4D97-AF65-F5344CB8AC3E}">
        <p14:creationId xmlns:p14="http://schemas.microsoft.com/office/powerpoint/2010/main" val="2759908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0DB6660-FDB6-6E0D-4329-CB023E94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627" y="4554327"/>
            <a:ext cx="4191562" cy="1947973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49BB9-DC4F-84B8-AFF8-2A63D434C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93" y="4563970"/>
            <a:ext cx="4191561" cy="1928686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3ACDB8-3483-AE3C-FC00-2DBF4F77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628" y="2418852"/>
            <a:ext cx="4191561" cy="1917950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30DAB85-7ECF-882E-5741-33DB8F094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628" y="283562"/>
            <a:ext cx="4191561" cy="1917765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DE0457-2E12-CA61-37A0-AA6C9399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5493" y="2418852"/>
            <a:ext cx="4191561" cy="1939607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B05925-6113-3E79-253F-EAD1F4AEA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5493" y="283562"/>
            <a:ext cx="4186800" cy="1935222"/>
          </a:xfrm>
          <a:prstGeom prst="rect">
            <a:avLst/>
          </a:prstGeom>
          <a:ln>
            <a:solidFill>
              <a:srgbClr val="449FB1"/>
            </a:solidFill>
          </a:ln>
        </p:spPr>
      </p:pic>
    </p:spTree>
    <p:extLst>
      <p:ext uri="{BB962C8B-B14F-4D97-AF65-F5344CB8AC3E}">
        <p14:creationId xmlns:p14="http://schemas.microsoft.com/office/powerpoint/2010/main" val="28947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601D5B-4AE2-B82E-C45E-0803AF467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39703"/>
            <a:ext cx="4191562" cy="1924318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5948A0-1138-B7BA-27B4-D17A97C0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449" y="2560406"/>
            <a:ext cx="4191561" cy="1928686"/>
          </a:xfrm>
          <a:prstGeom prst="rect">
            <a:avLst/>
          </a:prstGeom>
          <a:ln>
            <a:solidFill>
              <a:srgbClr val="449FB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F83239-EB36-6AE2-B66A-C8282C59A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449" y="339202"/>
            <a:ext cx="4191561" cy="1925321"/>
          </a:xfrm>
          <a:prstGeom prst="rect">
            <a:avLst/>
          </a:prstGeom>
          <a:ln>
            <a:solidFill>
              <a:srgbClr val="449FB1"/>
            </a:solidFill>
          </a:ln>
        </p:spPr>
      </p:pic>
    </p:spTree>
    <p:extLst>
      <p:ext uri="{BB962C8B-B14F-4D97-AF65-F5344CB8AC3E}">
        <p14:creationId xmlns:p14="http://schemas.microsoft.com/office/powerpoint/2010/main" val="94302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71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완도희망체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seulgi Lee</dc:creator>
  <cp:lastModifiedBy>seulgi Lee</cp:lastModifiedBy>
  <cp:revision>4</cp:revision>
  <dcterms:created xsi:type="dcterms:W3CDTF">2023-09-03T11:20:49Z</dcterms:created>
  <dcterms:modified xsi:type="dcterms:W3CDTF">2023-09-04T01:41:07Z</dcterms:modified>
</cp:coreProperties>
</file>