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5"/>
  </p:notesMasterIdLst>
  <p:sldIdLst>
    <p:sldId id="256" r:id="rId2"/>
    <p:sldId id="259" r:id="rId3"/>
    <p:sldId id="266" r:id="rId4"/>
  </p:sldIdLst>
  <p:sldSz cx="12192000" cy="6858000"/>
  <p:notesSz cx="6881813" cy="92964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94873"/>
  </p:normalViewPr>
  <p:slideViewPr>
    <p:cSldViewPr snapToGrid="0" snapToObjects="1">
      <p:cViewPr varScale="1">
        <p:scale>
          <a:sx n="124" d="100"/>
          <a:sy n="12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72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6737350"/>
            <a:ext cx="4029075" cy="12065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4081463" y="6737350"/>
            <a:ext cx="4029075" cy="12065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162925" y="6737350"/>
            <a:ext cx="4029075" cy="12065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447800" y="3419475"/>
            <a:ext cx="9144000" cy="124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447800" y="4667250"/>
            <a:ext cx="9144000" cy="42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4C2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038600" y="61563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6737350"/>
            <a:ext cx="4029075" cy="12065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081463" y="6737350"/>
            <a:ext cx="4029075" cy="12065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8162925" y="6737350"/>
            <a:ext cx="4029075" cy="12065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4038600" y="62372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372C345-2F1C-DD46-9457-1079926AA6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542" y="6086955"/>
            <a:ext cx="2027583" cy="54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/>
          <p:nvPr/>
        </p:nvSpPr>
        <p:spPr>
          <a:xfrm>
            <a:off x="0" y="6737350"/>
            <a:ext cx="4029075" cy="12065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4081463" y="6737350"/>
            <a:ext cx="4029075" cy="12065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8162925" y="6737350"/>
            <a:ext cx="4029075" cy="12065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subTitle" idx="1"/>
          </p:nvPr>
        </p:nvSpPr>
        <p:spPr>
          <a:xfrm>
            <a:off x="1524000" y="5725488"/>
            <a:ext cx="914400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Font typeface="Arial"/>
              <a:buNone/>
            </a:pPr>
            <a:r>
              <a:rPr lang="en-CA" dirty="0"/>
              <a:t>June</a:t>
            </a:r>
            <a:r>
              <a:rPr lang="ko-KR" altLang="en-US" dirty="0"/>
              <a:t> </a:t>
            </a:r>
            <a:r>
              <a:rPr lang="en-US" altLang="ko-KR" dirty="0"/>
              <a:t>22</a:t>
            </a:r>
            <a:r>
              <a:rPr lang="en-US" altLang="ko-KR" baseline="30000" dirty="0"/>
              <a:t>th</a:t>
            </a:r>
            <a:r>
              <a:rPr lang="en-US" altLang="ko-KR" dirty="0"/>
              <a:t> </a:t>
            </a:r>
            <a:r>
              <a:rPr lang="en-CA" dirty="0"/>
              <a:t>2021</a:t>
            </a:r>
            <a:endParaRPr sz="24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4;p3">
            <a:extLst>
              <a:ext uri="{FF2B5EF4-FFF2-40B4-BE49-F238E27FC236}">
                <a16:creationId xmlns:a16="http://schemas.microsoft.com/office/drawing/2014/main" id="{510F27D8-D976-FF47-9F26-1AB9E7E470C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438" y="255202"/>
            <a:ext cx="1738292" cy="96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9FAA82F-9B01-5949-B70C-6F18B7820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564" y="703887"/>
            <a:ext cx="4639424" cy="4734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Agenda</a:t>
            </a:r>
            <a:endParaRPr sz="32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C174E6-3173-A940-B368-C07255329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493" y="1124020"/>
            <a:ext cx="8687014" cy="48473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Welcoming Newcomers</a:t>
            </a:r>
            <a:endParaRPr sz="32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71C1F63-B1C9-1247-8994-0EBC129E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90561" y="1573696"/>
            <a:ext cx="4210878" cy="421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77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8</Words>
  <Application>Microsoft Macintosh PowerPoint</Application>
  <PresentationFormat>와이드스크린</PresentationFormat>
  <Paragraphs>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프레젠테이션</vt:lpstr>
      <vt:lpstr>Agenda</vt:lpstr>
      <vt:lpstr>Welcoming Newcomers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52</cp:revision>
  <dcterms:modified xsi:type="dcterms:W3CDTF">2021-06-22T10:36:17Z</dcterms:modified>
</cp:coreProperties>
</file>