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etup" TargetMode="External"/><Relationship Id="rId2" Type="http://schemas.openxmlformats.org/officeDocument/2006/relationships/hyperlink" Target="https://ironrhino.googlecode.com/svn/trunk/ironrh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开发框架介绍与入门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周雁鸣 </a:t>
            </a:r>
            <a:r>
              <a:rPr lang="en-US" altLang="zh-CN" dirty="0" smtClean="0"/>
              <a:t>zhouyanming@gmail.com</a:t>
            </a:r>
          </a:p>
          <a:p>
            <a:r>
              <a:rPr lang="en-US" altLang="zh-CN" dirty="0" smtClean="0"/>
              <a:t>http://code.google.com/p/ironrhino/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NaturalId</a:t>
            </a:r>
            <a:r>
              <a:rPr lang="en-US" altLang="zh-CN" sz="2000" dirty="0" smtClean="0">
                <a:solidFill>
                  <a:srgbClr val="FF0000"/>
                </a:solidFill>
              </a:rPr>
              <a:t>(mutable = true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CaseInsensitive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3, type=“</a:t>
            </a:r>
            <a:r>
              <a:rPr lang="en-US" altLang="zh-CN" sz="2000" dirty="0" err="1" smtClean="0"/>
              <a:t>textarea</a:t>
            </a:r>
            <a:r>
              <a:rPr lang="en-US" altLang="zh-CN" sz="2000" dirty="0" smtClean="0"/>
              <a:t>” 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…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PrePersist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PreUpdate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public void validate()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if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price.doubleValue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() &gt; 1000)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ve.addFieldError</a:t>
            </a:r>
            <a:r>
              <a:rPr lang="en-US" altLang="zh-CN" sz="2000" dirty="0" smtClean="0">
                <a:solidFill>
                  <a:srgbClr val="FF0000"/>
                </a:solidFill>
              </a:rPr>
              <a:t>("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product.price</a:t>
            </a:r>
            <a:r>
              <a:rPr lang="en-US" altLang="zh-CN" sz="2000" dirty="0" smtClean="0">
                <a:solidFill>
                  <a:srgbClr val="FF0000"/>
                </a:solidFill>
              </a:rPr>
              <a:t>", "</a:t>
            </a:r>
            <a:r>
              <a:rPr lang="zh-CN" altLang="en-US" sz="2000" dirty="0" smtClean="0">
                <a:solidFill>
                  <a:srgbClr val="FF0000"/>
                </a:solidFill>
              </a:rPr>
              <a:t>价格不能超过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1000");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throw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@</a:t>
            </a:r>
            <a:r>
              <a:rPr lang="en-US" altLang="zh-CN" sz="5500" dirty="0" smtClean="0">
                <a:solidFill>
                  <a:srgbClr val="FF0000"/>
                </a:solidFill>
              </a:rPr>
              <a:t>Owner(isolate = true)</a:t>
            </a:r>
          </a:p>
          <a:p>
            <a:pPr>
              <a:buNone/>
            </a:pPr>
            <a:r>
              <a:rPr lang="en-US" altLang="zh-CN" sz="5500" dirty="0" smtClean="0"/>
              <a:t>public class Product extends </a:t>
            </a:r>
            <a:r>
              <a:rPr lang="en-US" altLang="zh-CN" sz="5500" dirty="0" err="1" smtClean="0"/>
              <a:t>BaseEntity</a:t>
            </a:r>
            <a:r>
              <a:rPr lang="en-US" altLang="zh-CN" sz="5500" dirty="0" smtClean="0"/>
              <a:t> </a:t>
            </a:r>
            <a:r>
              <a:rPr lang="en-US" altLang="zh-CN" sz="5500" dirty="0" smtClean="0">
                <a:solidFill>
                  <a:srgbClr val="FF0000"/>
                </a:solidFill>
              </a:rPr>
              <a:t>implements Recordable&lt;User&gt; </a:t>
            </a:r>
            <a:r>
              <a:rPr lang="en-US" altLang="zh-CN" sz="5500" dirty="0" smtClean="0"/>
              <a:t>{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	</a:t>
            </a:r>
            <a:r>
              <a:rPr lang="en-US" altLang="zh-CN" sz="5500" dirty="0" smtClean="0">
                <a:solidFill>
                  <a:srgbClr val="FF0000"/>
                </a:solidFill>
              </a:rPr>
              <a:t>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createDate</a:t>
            </a:r>
            <a:r>
              <a:rPr lang="en-US" altLang="zh-CN" sz="5500" dirty="0" smtClean="0">
                <a:solidFill>
                  <a:srgbClr val="FF0000"/>
                </a:solidFill>
              </a:rPr>
              <a:t> = new Date();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modifyDate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false,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true,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</a:t>
            </a:r>
            <a:r>
              <a:rPr lang="en-US" altLang="zh-CN" sz="3000" dirty="0" smtClean="0"/>
              <a:t>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@Version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 = -1;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 =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Category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nb-NO" altLang="zh-CN" sz="2000" dirty="0" smtClean="0"/>
              <a:t>	@NaturalId(mutable = true)</a:t>
            </a:r>
          </a:p>
          <a:p>
            <a:pPr>
              <a:buNone/>
            </a:pPr>
            <a:r>
              <a:rPr lang="nb-NO" altLang="zh-CN" sz="2000" dirty="0" smtClean="0"/>
              <a:t>	@CaseInsensitive</a:t>
            </a:r>
          </a:p>
          <a:p>
            <a:pPr>
              <a:buNone/>
            </a:pPr>
            <a:r>
              <a:rPr lang="nb-NO" altLang="zh-CN" sz="2000" dirty="0" smtClean="0"/>
              <a:t>	@UiConfig(displayOrder = 1)</a:t>
            </a:r>
          </a:p>
          <a:p>
            <a:pPr>
              <a:buNone/>
            </a:pPr>
            <a:r>
              <a:rPr lang="nb-NO" altLang="zh-CN" sz="2000" dirty="0" smtClean="0"/>
              <a:t>	private String name;</a:t>
            </a:r>
          </a:p>
          <a:p>
            <a:pPr>
              <a:buNone/>
            </a:pPr>
            <a:endParaRPr lang="nb-NO" altLang="zh-CN" sz="2000" dirty="0" smtClean="0"/>
          </a:p>
          <a:p>
            <a:pPr>
              <a:buNone/>
            </a:pPr>
            <a:r>
              <a:rPr lang="nb-NO" altLang="zh-CN" sz="2000" dirty="0" smtClean="0"/>
              <a:t>	@UiConfig(displayOrder = 2, type = "textarea")</a:t>
            </a:r>
          </a:p>
          <a:p>
            <a:pPr>
              <a:buNone/>
            </a:pPr>
            <a:r>
              <a:rPr lang="nb-NO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category=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类目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value="/category"/&gt;"&gt;${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(“category")}&lt;/a&gt;&lt;/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</a:t>
            </a:r>
            <a:r>
              <a:rPr lang="en-US" altLang="zh-CN" sz="3000" dirty="0" smtClean="0"/>
              <a:t>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3000" dirty="0" smtClean="0">
                <a:solidFill>
                  <a:srgbClr val="FF0000"/>
                </a:solidFill>
              </a:rPr>
              <a:t> = 4)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ManyToOne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 =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 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com.sample.service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</a:t>
            </a:r>
            <a:r>
              <a:rPr lang="en-US" altLang="zh-CN" dirty="0" smtClean="0"/>
              <a:t>&lt;Product&gt;{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@Component</a:t>
            </a:r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ProductManagerImpl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BaseManagerImpl</a:t>
            </a:r>
            <a:r>
              <a:rPr lang="en-US" altLang="zh-CN" dirty="0" smtClean="0"/>
              <a:t>&lt;Product&gt; implements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checkDelete</a:t>
            </a:r>
            <a:r>
              <a:rPr lang="en-US" altLang="zh-CN" dirty="0" smtClean="0"/>
              <a:t>(Product p) {</a:t>
            </a:r>
          </a:p>
          <a:p>
            <a:pPr>
              <a:buNone/>
            </a:pPr>
            <a:r>
              <a:rPr lang="en-US" altLang="zh-CN" dirty="0" smtClean="0"/>
              <a:t>		if (</a:t>
            </a:r>
            <a:r>
              <a:rPr lang="en-US" altLang="zh-CN" dirty="0" err="1" smtClean="0"/>
              <a:t>p.getPrice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doubleValue</a:t>
            </a:r>
            <a:r>
              <a:rPr lang="en-US" altLang="zh-CN" dirty="0" smtClean="0"/>
              <a:t>() &gt; 100)</a:t>
            </a:r>
          </a:p>
          <a:p>
            <a:pPr>
              <a:buNone/>
            </a:pPr>
            <a:r>
              <a:rPr lang="en-US" altLang="zh-CN" dirty="0" smtClean="0"/>
              <a:t>			throw new </a:t>
            </a:r>
            <a:r>
              <a:rPr lang="en-US" altLang="zh-CN" dirty="0" err="1" smtClean="0"/>
              <a:t>ErrorMessage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不能删除价格高于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的产品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com.sample.action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ProductAction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EntityAction</a:t>
            </a:r>
            <a:r>
              <a:rPr lang="en-US" altLang="zh-CN" dirty="0" smtClean="0"/>
              <a:t>&lt;Product&gt;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private 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Product </a:t>
            </a:r>
            <a:r>
              <a:rPr lang="en-US" altLang="zh-CN" dirty="0" err="1" smtClean="0"/>
              <a:t>getProduct</a:t>
            </a:r>
            <a:r>
              <a:rPr lang="en-US" altLang="zh-CN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		return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setProduct</a:t>
            </a:r>
            <a:r>
              <a:rPr lang="en-US" altLang="zh-CN" dirty="0" smtClean="0"/>
              <a:t>(Product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this.product</a:t>
            </a:r>
            <a:r>
              <a:rPr lang="en-US" altLang="zh-CN" dirty="0" smtClean="0"/>
              <a:t> =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@Validations(</a:t>
            </a:r>
            <a:r>
              <a:rPr lang="en-US" altLang="zh-CN" dirty="0" err="1" smtClean="0"/>
              <a:t>stringLengthFields</a:t>
            </a:r>
            <a:r>
              <a:rPr lang="en-US" altLang="zh-CN" dirty="0" smtClean="0"/>
              <a:t> = { @</a:t>
            </a:r>
            <a:r>
              <a:rPr lang="en-US" altLang="zh-CN" dirty="0" err="1" smtClean="0"/>
              <a:t>StringLengthFieldValidator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fieldName</a:t>
            </a:r>
            <a:r>
              <a:rPr lang="en-US" altLang="zh-CN" dirty="0" smtClean="0"/>
              <a:t> </a:t>
            </a:r>
            <a:r>
              <a:rPr lang="en-US" altLang="zh-CN" dirty="0" smtClean="0"/>
              <a:t>= "</a:t>
            </a:r>
            <a:r>
              <a:rPr lang="en-US" altLang="zh-CN" dirty="0" err="1" smtClean="0"/>
              <a:t>product.description</a:t>
            </a:r>
            <a:r>
              <a:rPr lang="en-US" altLang="zh-CN" dirty="0" smtClean="0"/>
              <a:t>", trim = true, 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 </a:t>
            </a:r>
            <a:r>
              <a:rPr lang="en-US" altLang="zh-CN" smtClean="0"/>
              <a:t>= </a:t>
            </a:r>
            <a:r>
              <a:rPr lang="en-US" altLang="zh-CN" smtClean="0"/>
              <a:t>“20", </a:t>
            </a:r>
            <a:r>
              <a:rPr lang="en-US" altLang="zh-CN" dirty="0" smtClean="0"/>
              <a:t>message = "</a:t>
            </a:r>
            <a:r>
              <a:rPr lang="zh-CN" altLang="en-US" dirty="0" smtClean="0"/>
              <a:t>描述不能超过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") </a:t>
            </a:r>
            <a:r>
              <a:rPr lang="en-US" altLang="zh-CN" dirty="0" smtClean="0"/>
              <a:t>})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@Override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String save()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//</a:t>
            </a:r>
            <a:r>
              <a:rPr lang="en-US" altLang="zh-CN" dirty="0" smtClean="0"/>
              <a:t> </a:t>
            </a:r>
            <a:r>
              <a:rPr lang="en-US" altLang="zh-CN" dirty="0" smtClean="0"/>
              <a:t>validate or do something else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super.save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的快速开发平台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服务器端是建立在</a:t>
            </a:r>
            <a:r>
              <a:rPr lang="en-US" altLang="zh-CN" dirty="0" smtClean="0"/>
              <a:t>spring struts2 hibernate </a:t>
            </a:r>
            <a:r>
              <a:rPr lang="zh-CN" altLang="en-US" dirty="0" smtClean="0"/>
              <a:t>等业界流行成熟的开源项目之上 加上自己的代码填补之间的缝隙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使它们有机的结合在一起而不是简单的堆砌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/>
              <a:t>前端基于</a:t>
            </a:r>
            <a:r>
              <a:rPr lang="en-US" altLang="zh-CN" dirty="0" smtClean="0"/>
              <a:t>HTML5,CSS3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深度定制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bootstrap </a:t>
            </a:r>
            <a:r>
              <a:rPr lang="zh-CN" altLang="en-US" dirty="0" smtClean="0"/>
              <a:t>等利器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并且配上一些独有的界面组件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Ironrhino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拒绝重复发明轮子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重用已有的成熟稳定的开发技术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降低学习曲线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使上手更简单</a:t>
            </a:r>
            <a:endParaRPr lang="en-US" altLang="zh-CN" dirty="0" smtClean="0"/>
          </a:p>
          <a:p>
            <a:r>
              <a:rPr lang="zh-CN" altLang="en-US" dirty="0" smtClean="0"/>
              <a:t>开发者只需专注自己需要的业务模型和逻辑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其他的功能组件拿来就用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有恐惧</a:t>
            </a:r>
            <a:r>
              <a:rPr lang="en-US" altLang="zh-CN" dirty="0" smtClean="0"/>
              <a:t>?</a:t>
            </a:r>
            <a:r>
              <a:rPr lang="zh-CN" altLang="en-US" dirty="0" smtClean="0"/>
              <a:t>完全可以抛开它们只写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并在元素上加上一些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就可以完成美观又友好的界面</a:t>
            </a:r>
            <a:endParaRPr lang="en-US" altLang="zh-CN" dirty="0" smtClean="0"/>
          </a:p>
          <a:p>
            <a:r>
              <a:rPr lang="zh-CN" altLang="en-US" dirty="0" smtClean="0"/>
              <a:t>持续更新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第一时间堵住发现的漏洞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并且能够让开发者享受升级带来的更多更酷的新功能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7 + </a:t>
            </a:r>
          </a:p>
          <a:p>
            <a:pPr lvl="1">
              <a:buNone/>
            </a:pPr>
            <a:r>
              <a:rPr lang="zh-CN" altLang="en-US" sz="2400" dirty="0" smtClean="0"/>
              <a:t>依赖的有些类库是用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编译的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并且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的一些代码可能用到了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的语法</a:t>
            </a:r>
            <a:endParaRPr lang="en-US" altLang="zh-CN" sz="2400" dirty="0" smtClean="0"/>
          </a:p>
          <a:p>
            <a:r>
              <a:rPr lang="en-US" altLang="zh-CN" dirty="0" smtClean="0"/>
              <a:t>Servlet2.5+</a:t>
            </a:r>
          </a:p>
          <a:p>
            <a:pPr lvl="1">
              <a:buNone/>
            </a:pP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tomcat7,</a:t>
            </a:r>
            <a:r>
              <a:rPr lang="zh-CN" altLang="en-US" sz="2400" dirty="0" smtClean="0"/>
              <a:t>其他主流应用服务器也支持</a:t>
            </a:r>
            <a:endParaRPr lang="en-US" altLang="zh-CN" sz="2400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mysql5,ironrhino</a:t>
            </a:r>
            <a:r>
              <a:rPr lang="zh-CN" altLang="en-US" sz="2400" dirty="0" smtClean="0"/>
              <a:t>内置了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的驱动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其他关系数据库需要下载自己的</a:t>
            </a:r>
            <a:r>
              <a:rPr lang="en-US" altLang="zh-CN" sz="2400" dirty="0" err="1" smtClean="0"/>
              <a:t>jdbc</a:t>
            </a:r>
            <a:r>
              <a:rPr lang="zh-CN" altLang="en-US" sz="2400" dirty="0" smtClean="0"/>
              <a:t>驱动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选择你偏爱的</a:t>
            </a:r>
            <a:r>
              <a:rPr lang="en-US" altLang="zh-CN" sz="2400" dirty="0" err="1" smtClean="0"/>
              <a:t>IDE,ironrhino</a:t>
            </a:r>
            <a:r>
              <a:rPr lang="zh-CN" altLang="en-US" sz="2400" dirty="0" smtClean="0"/>
              <a:t>推荐采用最新的</a:t>
            </a:r>
            <a:r>
              <a:rPr lang="en-US" altLang="zh-CN" sz="2400" dirty="0" smtClean="0"/>
              <a:t>eclipse 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里面导入工程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地址是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https://ironrhino.googlecode.com/svn/trunk/ironrhino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工程里面执行 </a:t>
            </a:r>
            <a:r>
              <a:rPr lang="en-US" altLang="zh-CN" sz="2400" dirty="0" smtClean="0"/>
              <a:t>ant create -</a:t>
            </a:r>
            <a:r>
              <a:rPr lang="en-US" altLang="zh-CN" sz="2400" dirty="0" err="1" smtClean="0"/>
              <a:t>Dproject.name</a:t>
            </a:r>
            <a:r>
              <a:rPr lang="en-US" altLang="zh-CN" sz="2400" dirty="0" smtClean="0"/>
              <a:t>=sample  </a:t>
            </a:r>
            <a:r>
              <a:rPr lang="zh-CN" altLang="en-US" sz="2400" dirty="0" smtClean="0"/>
              <a:t>这样会生成一个新的工程叫</a:t>
            </a:r>
            <a:r>
              <a:rPr lang="en-US" altLang="zh-CN" sz="2400" dirty="0" smtClean="0"/>
              <a:t>sample,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导入</a:t>
            </a:r>
            <a:r>
              <a:rPr lang="en-US" altLang="zh-CN" sz="2400" dirty="0" smtClean="0"/>
              <a:t>IDE</a:t>
            </a:r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工程的</a:t>
            </a:r>
            <a:r>
              <a:rPr lang="en-US" altLang="zh-CN" sz="2400" dirty="0" err="1" smtClean="0"/>
              <a:t>webapp</a:t>
            </a:r>
            <a:r>
              <a:rPr lang="zh-CN" altLang="en-US" sz="2400" dirty="0" smtClean="0"/>
              <a:t>目录部署到应用服务器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打开浏览器访问 </a:t>
            </a:r>
            <a:r>
              <a:rPr lang="en-US" altLang="zh-CN" sz="2400" dirty="0" smtClean="0">
                <a:hlinkClick r:id="rId3"/>
              </a:rPr>
              <a:t>http://localhost:8080/setup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设置超级管理员用户名密码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product=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产品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name=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price=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价格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description=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描述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value="/product"/&gt;"&gt;${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("product")}&lt;/a&gt;&lt;/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 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3)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NaturalId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</a:t>
            </a:r>
            <a:r>
              <a:rPr lang="en-US" altLang="zh-CN" sz="2000" dirty="0" smtClean="0">
                <a:solidFill>
                  <a:srgbClr val="FF0000"/>
                </a:solidFill>
              </a:rPr>
              <a:t>, required = true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</a:t>
            </a:r>
            <a:r>
              <a:rPr lang="en-US" altLang="zh-CN" sz="2000" dirty="0" smtClean="0">
                <a:solidFill>
                  <a:srgbClr val="FF0000"/>
                </a:solidFill>
              </a:rPr>
              <a:t>, type=“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2000" dirty="0" smtClean="0">
                <a:solidFill>
                  <a:srgbClr val="FF0000"/>
                </a:solidFill>
              </a:rPr>
              <a:t>” 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450</Words>
  <Application>Microsoft Office PowerPoint</Application>
  <PresentationFormat>全屏显示(4:3)</PresentationFormat>
  <Paragraphs>212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Ironrhino开发框架介绍与入门</vt:lpstr>
      <vt:lpstr>Ironrhino是什么</vt:lpstr>
      <vt:lpstr>为什么选择Ironrhino</vt:lpstr>
      <vt:lpstr>运行环境依赖</vt:lpstr>
      <vt:lpstr>开发环境搭建</vt:lpstr>
      <vt:lpstr>开发一个CRUD</vt:lpstr>
      <vt:lpstr>开发一个CRUD</vt:lpstr>
      <vt:lpstr>开发一个CRUD</vt:lpstr>
      <vt:lpstr>开发一个CRUD</vt:lpstr>
      <vt:lpstr>开发一个CRUD</vt:lpstr>
      <vt:lpstr>开发一个CRUD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Ironrhino开发框架介绍与入门</dc:title>
  <dc:creator>admin</dc:creator>
  <cp:lastModifiedBy>admin</cp:lastModifiedBy>
  <cp:revision>114</cp:revision>
  <dcterms:created xsi:type="dcterms:W3CDTF">2013-12-27T01:57:16Z</dcterms:created>
  <dcterms:modified xsi:type="dcterms:W3CDTF">2013-12-27T08:51:05Z</dcterms:modified>
</cp:coreProperties>
</file>