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etup" TargetMode="External"/><Relationship Id="rId2" Type="http://schemas.openxmlformats.org/officeDocument/2006/relationships/hyperlink" Target="https://ironrhino.googlecode.com/svn/trunk/ironrh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开发框架介绍与入门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周雁鸣 </a:t>
            </a:r>
            <a:r>
              <a:rPr lang="en-US" altLang="zh-CN" dirty="0" smtClean="0"/>
              <a:t>zhouyanming@gmail.com</a:t>
            </a:r>
          </a:p>
          <a:p>
            <a:r>
              <a:rPr lang="en-US" altLang="zh-CN" dirty="0" smtClean="0"/>
              <a:t>http://code.google.com/p/ironrhino/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NaturalId</a:t>
            </a:r>
            <a:r>
              <a:rPr lang="en-US" altLang="zh-CN" sz="2000" dirty="0" smtClean="0">
                <a:solidFill>
                  <a:srgbClr val="FF0000"/>
                </a:solidFill>
              </a:rPr>
              <a:t>(mutable = true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CaseInsensitive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3, type=“</a:t>
            </a:r>
            <a:r>
              <a:rPr lang="en-US" altLang="zh-CN" sz="2000" dirty="0" err="1" smtClean="0"/>
              <a:t>textarea</a:t>
            </a:r>
            <a:r>
              <a:rPr lang="en-US" altLang="zh-CN" sz="2000" dirty="0" smtClean="0"/>
              <a:t>” 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…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PrePersist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PreUpdate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public void validate()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if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price.doubleValue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() &gt; 1000) {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 = new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ValidationException</a:t>
            </a:r>
            <a:r>
              <a:rPr lang="en-US" altLang="zh-C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ve.addFieldError</a:t>
            </a:r>
            <a:r>
              <a:rPr lang="en-US" altLang="zh-CN" sz="2000" dirty="0" smtClean="0">
                <a:solidFill>
                  <a:srgbClr val="FF0000"/>
                </a:solidFill>
              </a:rPr>
              <a:t>("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product.price</a:t>
            </a:r>
            <a:r>
              <a:rPr lang="en-US" altLang="zh-CN" sz="2000" dirty="0" smtClean="0">
                <a:solidFill>
                  <a:srgbClr val="FF0000"/>
                </a:solidFill>
              </a:rPr>
              <a:t>", "</a:t>
            </a:r>
            <a:r>
              <a:rPr lang="zh-CN" altLang="en-US" sz="2000" dirty="0" smtClean="0">
                <a:solidFill>
                  <a:srgbClr val="FF0000"/>
                </a:solidFill>
              </a:rPr>
              <a:t>价格不能超过</a:t>
            </a:r>
            <a:r>
              <a:rPr lang="en-US" altLang="zh-CN" sz="2000" dirty="0" smtClean="0">
                <a:solidFill>
                  <a:srgbClr val="FF0000"/>
                </a:solidFill>
              </a:rPr>
              <a:t>1000");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	throw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ve</a:t>
            </a:r>
            <a:r>
              <a:rPr lang="en-US" altLang="zh-CN" sz="2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91264" cy="640871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@Owner(isolate = true)</a:t>
            </a:r>
          </a:p>
          <a:p>
            <a:pPr>
              <a:buNone/>
            </a:pPr>
            <a:r>
              <a:rPr lang="en-US" altLang="zh-CN" sz="5500" dirty="0" smtClean="0"/>
              <a:t>public class Product extends </a:t>
            </a:r>
            <a:r>
              <a:rPr lang="en-US" altLang="zh-CN" sz="5500" dirty="0" err="1" smtClean="0"/>
              <a:t>BaseEntity</a:t>
            </a:r>
            <a:r>
              <a:rPr lang="en-US" altLang="zh-CN" sz="5500" dirty="0" smtClean="0"/>
              <a:t> </a:t>
            </a:r>
            <a:r>
              <a:rPr lang="en-US" altLang="zh-CN" sz="5500" dirty="0" smtClean="0">
                <a:solidFill>
                  <a:srgbClr val="FF0000"/>
                </a:solidFill>
              </a:rPr>
              <a:t>implements Recordable&lt;User&gt; </a:t>
            </a:r>
            <a:r>
              <a:rPr lang="en-US" altLang="zh-CN" sz="5500" dirty="0" smtClean="0"/>
              <a:t>{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	</a:t>
            </a:r>
            <a:r>
              <a:rPr lang="en-US" altLang="zh-CN" sz="5500" dirty="0" smtClean="0">
                <a:solidFill>
                  <a:srgbClr val="FF0000"/>
                </a:solidFill>
              </a:rPr>
              <a:t>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createDate</a:t>
            </a:r>
            <a:r>
              <a:rPr lang="en-US" altLang="zh-CN" sz="5500" dirty="0" smtClean="0">
                <a:solidFill>
                  <a:srgbClr val="FF0000"/>
                </a:solidFill>
              </a:rPr>
              <a:t> = new Date();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@Column(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Date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modifyDate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false,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(updatable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createUser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55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5500" dirty="0" smtClean="0">
                <a:solidFill>
                  <a:srgbClr val="FF0000"/>
                </a:solidFill>
              </a:rPr>
              <a:t>(hidden = true)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ManyToOne</a:t>
            </a:r>
            <a:r>
              <a:rPr lang="en-US" altLang="zh-CN" sz="5500" dirty="0" smtClean="0">
                <a:solidFill>
                  <a:srgbClr val="FF0000"/>
                </a:solidFill>
              </a:rPr>
              <a:t>(optional = true, fetch =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FetchType.LAZY</a:t>
            </a:r>
            <a:r>
              <a:rPr lang="en-US" altLang="zh-CN" sz="55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@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JoinColumn</a:t>
            </a:r>
            <a:r>
              <a:rPr lang="en-US" altLang="zh-CN" sz="5500" dirty="0" smtClean="0">
                <a:solidFill>
                  <a:srgbClr val="FF0000"/>
                </a:solidFill>
              </a:rPr>
              <a:t>(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insertable</a:t>
            </a:r>
            <a:r>
              <a:rPr lang="en-US" altLang="zh-CN" sz="5500" dirty="0" smtClean="0">
                <a:solidFill>
                  <a:srgbClr val="FF0000"/>
                </a:solidFill>
              </a:rPr>
              <a:t> = false)</a:t>
            </a:r>
          </a:p>
          <a:p>
            <a:pPr>
              <a:buNone/>
            </a:pPr>
            <a:r>
              <a:rPr lang="en-US" altLang="zh-CN" sz="5500" dirty="0" smtClean="0">
                <a:solidFill>
                  <a:srgbClr val="FF0000"/>
                </a:solidFill>
              </a:rPr>
              <a:t>	private User </a:t>
            </a:r>
            <a:r>
              <a:rPr lang="en-US" altLang="zh-CN" sz="5500" dirty="0" err="1" smtClean="0">
                <a:solidFill>
                  <a:srgbClr val="FF0000"/>
                </a:solidFill>
              </a:rPr>
              <a:t>modifyUser</a:t>
            </a:r>
            <a:r>
              <a:rPr lang="en-US" altLang="zh-CN" sz="55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5500" dirty="0" smtClean="0"/>
              <a:t>	…</a:t>
            </a:r>
          </a:p>
          <a:p>
            <a:pPr>
              <a:buNone/>
            </a:pPr>
            <a:r>
              <a:rPr lang="en-US" altLang="zh-CN" sz="55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@Version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 = -1;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000" dirty="0" smtClean="0">
                <a:solidFill>
                  <a:srgbClr val="FF0000"/>
                </a:solidFill>
              </a:rPr>
              <a:t> version)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this.version</a:t>
            </a:r>
            <a:r>
              <a:rPr lang="en-US" altLang="zh-CN" sz="3000" dirty="0" smtClean="0">
                <a:solidFill>
                  <a:srgbClr val="FF0000"/>
                </a:solidFill>
              </a:rPr>
              <a:t> = version;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Category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nb-NO" altLang="zh-CN" sz="2000" dirty="0" smtClean="0"/>
              <a:t>	@NaturalId(mutable = true)</a:t>
            </a:r>
          </a:p>
          <a:p>
            <a:pPr>
              <a:buNone/>
            </a:pPr>
            <a:r>
              <a:rPr lang="nb-NO" altLang="zh-CN" sz="2000" dirty="0" smtClean="0"/>
              <a:t>	@CaseInsensitive</a:t>
            </a:r>
          </a:p>
          <a:p>
            <a:pPr>
              <a:buNone/>
            </a:pPr>
            <a:r>
              <a:rPr lang="nb-NO" altLang="zh-CN" sz="2000" dirty="0" smtClean="0"/>
              <a:t>	@UiConfig(displayOrder = 1)</a:t>
            </a:r>
          </a:p>
          <a:p>
            <a:pPr>
              <a:buNone/>
            </a:pPr>
            <a:r>
              <a:rPr lang="nb-NO" altLang="zh-CN" sz="2000" dirty="0" smtClean="0"/>
              <a:t>	private String name;</a:t>
            </a:r>
          </a:p>
          <a:p>
            <a:pPr>
              <a:buNone/>
            </a:pPr>
            <a:endParaRPr lang="nb-NO" altLang="zh-CN" sz="2000" dirty="0" smtClean="0"/>
          </a:p>
          <a:p>
            <a:pPr>
              <a:buNone/>
            </a:pPr>
            <a:r>
              <a:rPr lang="nb-NO" altLang="zh-CN" sz="2000" dirty="0" smtClean="0"/>
              <a:t>	@UiConfig(displayOrder = 2, type = "textarea")</a:t>
            </a:r>
          </a:p>
          <a:p>
            <a:pPr>
              <a:buNone/>
            </a:pPr>
            <a:r>
              <a:rPr lang="nb-NO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category=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类目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value="/category"/&gt;"&gt;${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(“category")}&lt;/a&gt;&lt;/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000" dirty="0" smtClean="0"/>
              <a:t>public class Product extends </a:t>
            </a:r>
            <a:r>
              <a:rPr lang="en-US" altLang="zh-CN" sz="3000" dirty="0" err="1" smtClean="0"/>
              <a:t>BaseEntity</a:t>
            </a:r>
            <a:r>
              <a:rPr lang="en-US" altLang="zh-CN" sz="3000" dirty="0" smtClean="0"/>
              <a:t> implements Recordable&lt;User&gt; {</a:t>
            </a:r>
          </a:p>
          <a:p>
            <a:pPr>
              <a:buNone/>
            </a:pPr>
            <a:r>
              <a:rPr lang="en-US" altLang="zh-CN" sz="3000" dirty="0" smtClean="0"/>
              <a:t>	…</a:t>
            </a:r>
          </a:p>
          <a:p>
            <a:pPr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smtClean="0">
                <a:solidFill>
                  <a:srgbClr val="FF0000"/>
                </a:solidFill>
              </a:rPr>
              <a:t>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3000" dirty="0" smtClean="0">
                <a:solidFill>
                  <a:srgbClr val="FF0000"/>
                </a:solidFill>
              </a:rPr>
              <a:t> = 4)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@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ManyToOne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private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 public 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getCategory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return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endParaRPr lang="en-US" altLang="zh-CN" sz="3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setCategory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(Category 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) {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	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this.category</a:t>
            </a:r>
            <a:r>
              <a:rPr lang="en-US" altLang="zh-CN" sz="3000" dirty="0" smtClean="0">
                <a:solidFill>
                  <a:srgbClr val="FF0000"/>
                </a:solidFill>
              </a:rPr>
              <a:t> = category;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	} </a:t>
            </a:r>
          </a:p>
          <a:p>
            <a:pPr>
              <a:buNone/>
            </a:pPr>
            <a:r>
              <a:rPr lang="en-US" altLang="zh-CN" sz="3000" dirty="0" smtClean="0"/>
              <a:t>	….</a:t>
            </a:r>
          </a:p>
          <a:p>
            <a:pPr>
              <a:buNone/>
            </a:pPr>
            <a:r>
              <a:rPr lang="en-US" altLang="zh-CN" sz="3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com.sample.service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</a:t>
            </a:r>
            <a:r>
              <a:rPr lang="en-US" altLang="zh-CN" dirty="0" smtClean="0"/>
              <a:t>&lt;Product&gt;{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@Component</a:t>
            </a:r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ProductManagerImpl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BaseManagerImpl</a:t>
            </a:r>
            <a:r>
              <a:rPr lang="en-US" altLang="zh-CN" dirty="0" smtClean="0"/>
              <a:t>&lt;Product&gt; implements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ProductManager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checkDelete</a:t>
            </a:r>
            <a:r>
              <a:rPr lang="en-US" altLang="zh-CN" dirty="0" smtClean="0"/>
              <a:t>(Product p) {</a:t>
            </a:r>
          </a:p>
          <a:p>
            <a:pPr>
              <a:buNone/>
            </a:pPr>
            <a:r>
              <a:rPr lang="en-US" altLang="zh-CN" dirty="0" smtClean="0"/>
              <a:t>		if (</a:t>
            </a:r>
            <a:r>
              <a:rPr lang="en-US" altLang="zh-CN" dirty="0" err="1" smtClean="0"/>
              <a:t>p.getPrice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doubleValue</a:t>
            </a:r>
            <a:r>
              <a:rPr lang="en-US" altLang="zh-CN" dirty="0" smtClean="0"/>
              <a:t>() &gt; 100)</a:t>
            </a:r>
          </a:p>
          <a:p>
            <a:pPr>
              <a:buNone/>
            </a:pPr>
            <a:r>
              <a:rPr lang="en-US" altLang="zh-CN" dirty="0" smtClean="0"/>
              <a:t>			throw new </a:t>
            </a:r>
            <a:r>
              <a:rPr lang="en-US" altLang="zh-CN" dirty="0" err="1" smtClean="0"/>
              <a:t>ErrorMessage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不能删除价格高于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的产品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com.sample.action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ProductAction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EntityAction</a:t>
            </a:r>
            <a:r>
              <a:rPr lang="en-US" altLang="zh-CN" dirty="0" smtClean="0"/>
              <a:t>&lt;Product&gt; {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private 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Product </a:t>
            </a:r>
            <a:r>
              <a:rPr lang="en-US" altLang="zh-CN" dirty="0" err="1" smtClean="0"/>
              <a:t>getProduct</a:t>
            </a:r>
            <a:r>
              <a:rPr lang="en-US" altLang="zh-CN" dirty="0" smtClean="0"/>
              <a:t>() {</a:t>
            </a:r>
          </a:p>
          <a:p>
            <a:pPr>
              <a:buNone/>
            </a:pPr>
            <a:r>
              <a:rPr lang="en-US" altLang="zh-CN" dirty="0" smtClean="0"/>
              <a:t>		return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void </a:t>
            </a:r>
            <a:r>
              <a:rPr lang="en-US" altLang="zh-CN" dirty="0" err="1" smtClean="0"/>
              <a:t>setProduct</a:t>
            </a:r>
            <a:r>
              <a:rPr lang="en-US" altLang="zh-CN" dirty="0" smtClean="0"/>
              <a:t>(Product </a:t>
            </a:r>
            <a:r>
              <a:rPr lang="en-US" altLang="zh-CN" dirty="0" err="1" smtClean="0"/>
              <a:t>product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this.product</a:t>
            </a:r>
            <a:r>
              <a:rPr lang="en-US" altLang="zh-CN" dirty="0" smtClean="0"/>
              <a:t> = product;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@Validations(</a:t>
            </a:r>
            <a:r>
              <a:rPr lang="en-US" altLang="zh-CN" dirty="0" err="1" smtClean="0"/>
              <a:t>stringLengthFields</a:t>
            </a:r>
            <a:r>
              <a:rPr lang="en-US" altLang="zh-CN" dirty="0" smtClean="0"/>
              <a:t> = { @</a:t>
            </a:r>
            <a:r>
              <a:rPr lang="en-US" altLang="zh-CN" dirty="0" err="1" smtClean="0"/>
              <a:t>StringLengthFieldValidator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fieldName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product.description</a:t>
            </a:r>
            <a:r>
              <a:rPr lang="en-US" altLang="zh-CN" dirty="0" smtClean="0"/>
              <a:t>", trim = true, </a:t>
            </a:r>
            <a:r>
              <a:rPr lang="en-US" altLang="zh-CN" dirty="0" err="1" smtClean="0"/>
              <a:t>maxLength</a:t>
            </a:r>
            <a:r>
              <a:rPr lang="en-US" altLang="zh-CN" dirty="0" smtClean="0"/>
              <a:t> </a:t>
            </a:r>
            <a:r>
              <a:rPr lang="en-US" altLang="zh-CN" smtClean="0"/>
              <a:t>= “20", </a:t>
            </a:r>
            <a:r>
              <a:rPr lang="en-US" altLang="zh-CN" dirty="0" smtClean="0"/>
              <a:t>message = "</a:t>
            </a:r>
            <a:r>
              <a:rPr lang="zh-CN" altLang="en-US" dirty="0" smtClean="0"/>
              <a:t>描述不能超过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个字符</a:t>
            </a:r>
            <a:r>
              <a:rPr lang="en-US" altLang="zh-CN" dirty="0" smtClean="0"/>
              <a:t>") })</a:t>
            </a:r>
          </a:p>
          <a:p>
            <a:pPr>
              <a:buNone/>
            </a:pPr>
            <a:r>
              <a:rPr lang="en-US" altLang="zh-CN" dirty="0" smtClean="0"/>
              <a:t>	@Override</a:t>
            </a:r>
          </a:p>
          <a:p>
            <a:pPr>
              <a:buNone/>
            </a:pPr>
            <a:r>
              <a:rPr lang="en-US" altLang="zh-CN" dirty="0" smtClean="0"/>
              <a:t>	public String save() {</a:t>
            </a:r>
          </a:p>
          <a:p>
            <a:pPr>
              <a:buNone/>
            </a:pPr>
            <a:r>
              <a:rPr lang="en-US" altLang="zh-CN" dirty="0" smtClean="0"/>
              <a:t>		// validate or do something else</a:t>
            </a:r>
          </a:p>
          <a:p>
            <a:pPr>
              <a:buNone/>
            </a:pPr>
            <a:r>
              <a:rPr lang="en-US" altLang="zh-CN" dirty="0" smtClean="0"/>
              <a:t>		return </a:t>
            </a:r>
            <a:r>
              <a:rPr lang="en-US" altLang="zh-CN" dirty="0" err="1" smtClean="0"/>
              <a:t>super.save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Ironrhino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面向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的快速开发平台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服务器端是建立在</a:t>
            </a:r>
            <a:r>
              <a:rPr lang="en-US" altLang="zh-CN" dirty="0" smtClean="0"/>
              <a:t>spring struts2 hibernate </a:t>
            </a:r>
            <a:r>
              <a:rPr lang="zh-CN" altLang="en-US" dirty="0" smtClean="0"/>
              <a:t>等业界流行成熟的开源项目之上 加上自己的代码填补之间的缝隙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使它们有机的结合在一起而不是简单的堆砌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/>
              <a:t>前端基于</a:t>
            </a:r>
            <a:r>
              <a:rPr lang="en-US" altLang="zh-CN" dirty="0" smtClean="0"/>
              <a:t>HTML5,CSS3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深度定制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bootstrap </a:t>
            </a:r>
            <a:r>
              <a:rPr lang="zh-CN" altLang="en-US" dirty="0" smtClean="0"/>
              <a:t>等利器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并且配上一些独有的界面组件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Ironrhino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拒绝重复发明轮子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重用已有的成熟稳定的开发技术</a:t>
            </a:r>
            <a:r>
              <a:rPr lang="en-US" altLang="zh-CN" dirty="0" smtClean="0"/>
              <a:t>,</a:t>
            </a:r>
            <a:r>
              <a:rPr lang="zh-CN" altLang="en-US" dirty="0" smtClean="0"/>
              <a:t>降低学习曲线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使上手更简单</a:t>
            </a:r>
            <a:endParaRPr lang="en-US" altLang="zh-CN" dirty="0" smtClean="0"/>
          </a:p>
          <a:p>
            <a:r>
              <a:rPr lang="zh-CN" altLang="en-US" dirty="0" smtClean="0"/>
              <a:t>开发者只需专注自己需要的业务模型和逻辑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其他的功能组件拿来就用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有恐惧</a:t>
            </a:r>
            <a:r>
              <a:rPr lang="en-US" altLang="zh-CN" dirty="0" smtClean="0"/>
              <a:t>?</a:t>
            </a:r>
            <a:r>
              <a:rPr lang="zh-CN" altLang="en-US" dirty="0" smtClean="0"/>
              <a:t>完全可以抛开它们只写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并在元素上加上一些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就可以完成美观又友好的界面</a:t>
            </a:r>
            <a:endParaRPr lang="en-US" altLang="zh-CN" dirty="0" smtClean="0"/>
          </a:p>
          <a:p>
            <a:r>
              <a:rPr lang="zh-CN" altLang="en-US" dirty="0" smtClean="0"/>
              <a:t>持续更新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第一时间堵住发现的漏洞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并且能够让开发者享受升级带来的更多更酷的新功能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运行环境依赖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7 + </a:t>
            </a:r>
          </a:p>
          <a:p>
            <a:pPr lvl="1">
              <a:buNone/>
            </a:pPr>
            <a:r>
              <a:rPr lang="zh-CN" altLang="en-US" sz="2400" dirty="0" smtClean="0"/>
              <a:t>依赖的有些类库是用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编译的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并且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的一些代码可能用到了</a:t>
            </a:r>
            <a:r>
              <a:rPr lang="en-US" altLang="zh-CN" sz="2400" dirty="0" smtClean="0"/>
              <a:t>java7</a:t>
            </a:r>
            <a:r>
              <a:rPr lang="zh-CN" altLang="en-US" sz="2400" dirty="0" smtClean="0"/>
              <a:t>的语法</a:t>
            </a:r>
            <a:endParaRPr lang="en-US" altLang="zh-CN" sz="2400" dirty="0" smtClean="0"/>
          </a:p>
          <a:p>
            <a:r>
              <a:rPr lang="en-US" altLang="zh-CN" dirty="0" smtClean="0"/>
              <a:t>Servlet2.5+</a:t>
            </a:r>
          </a:p>
          <a:p>
            <a:pPr lvl="1">
              <a:buNone/>
            </a:pP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tomcat7,</a:t>
            </a:r>
            <a:r>
              <a:rPr lang="zh-CN" altLang="en-US" sz="2400" dirty="0" smtClean="0"/>
              <a:t>其他主流应用服务器也支持</a:t>
            </a:r>
            <a:endParaRPr lang="en-US" altLang="zh-CN" sz="2400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推荐使用</a:t>
            </a:r>
            <a:r>
              <a:rPr lang="en-US" altLang="zh-CN" sz="2400" dirty="0" smtClean="0"/>
              <a:t>mysql5,ironrhino</a:t>
            </a:r>
            <a:r>
              <a:rPr lang="zh-CN" altLang="en-US" sz="2400" dirty="0" smtClean="0"/>
              <a:t>内置了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的驱动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其他关系数据库需要下载自己的</a:t>
            </a:r>
            <a:r>
              <a:rPr lang="en-US" altLang="zh-CN" sz="2400" dirty="0" err="1" smtClean="0"/>
              <a:t>jdbc</a:t>
            </a:r>
            <a:r>
              <a:rPr lang="zh-CN" altLang="en-US" sz="2400" dirty="0" smtClean="0"/>
              <a:t>驱动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选择你偏爱的</a:t>
            </a:r>
            <a:r>
              <a:rPr lang="en-US" altLang="zh-CN" sz="2400" dirty="0" err="1" smtClean="0"/>
              <a:t>IDE,ironrhino</a:t>
            </a:r>
            <a:r>
              <a:rPr lang="zh-CN" altLang="en-US" sz="2400" dirty="0" smtClean="0"/>
              <a:t>推荐采用最新的</a:t>
            </a:r>
            <a:r>
              <a:rPr lang="en-US" altLang="zh-CN" sz="2400" dirty="0" smtClean="0"/>
              <a:t>eclipse </a:t>
            </a:r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里面导入工程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地址是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https://ironrhino.googlecode.com/svn/trunk/ironrhino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ironrhino</a:t>
            </a:r>
            <a:r>
              <a:rPr lang="zh-CN" altLang="en-US" sz="2400" dirty="0" smtClean="0"/>
              <a:t>工程里面执行 </a:t>
            </a:r>
            <a:r>
              <a:rPr lang="en-US" altLang="zh-CN" sz="2400" dirty="0" smtClean="0"/>
              <a:t>ant create -</a:t>
            </a:r>
            <a:r>
              <a:rPr lang="en-US" altLang="zh-CN" sz="2400" dirty="0" err="1" smtClean="0"/>
              <a:t>Dproject.name</a:t>
            </a:r>
            <a:r>
              <a:rPr lang="en-US" altLang="zh-CN" sz="2400" dirty="0" smtClean="0"/>
              <a:t>=sample  </a:t>
            </a:r>
            <a:r>
              <a:rPr lang="zh-CN" altLang="en-US" sz="2400" dirty="0" smtClean="0"/>
              <a:t>这样会生成一个新的工程叫</a:t>
            </a:r>
            <a:r>
              <a:rPr lang="en-US" altLang="zh-CN" sz="2400" dirty="0" smtClean="0"/>
              <a:t>sample,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导入</a:t>
            </a:r>
            <a:r>
              <a:rPr lang="en-US" altLang="zh-CN" sz="2400" dirty="0" smtClean="0"/>
              <a:t>IDE</a:t>
            </a:r>
          </a:p>
          <a:p>
            <a:r>
              <a:rPr lang="zh-CN" altLang="en-US" sz="2400" dirty="0" smtClean="0"/>
              <a:t>设置环境变量 </a:t>
            </a:r>
            <a:r>
              <a:rPr lang="en-US" altLang="zh-CN" sz="2400" dirty="0" smtClean="0"/>
              <a:t>STAGE=DEVELOPMENT ,</a:t>
            </a:r>
            <a:r>
              <a:rPr lang="zh-CN" altLang="en-US" sz="2400" dirty="0" smtClean="0"/>
              <a:t>这一步在开发环境很重要</a:t>
            </a:r>
            <a:r>
              <a:rPr lang="en-US" altLang="zh-CN" sz="2400" dirty="0" smtClean="0"/>
              <a:t>,</a:t>
            </a:r>
            <a:r>
              <a:rPr lang="zh-CN" altLang="en-US" sz="2400" smtClean="0"/>
              <a:t>很多改动不用重启就可以看到效果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工程的</a:t>
            </a:r>
            <a:r>
              <a:rPr lang="en-US" altLang="zh-CN" sz="2400" dirty="0" err="1" smtClean="0"/>
              <a:t>webapp</a:t>
            </a:r>
            <a:r>
              <a:rPr lang="zh-CN" altLang="en-US" sz="2400" dirty="0" smtClean="0"/>
              <a:t>目录部署到应用服务器</a:t>
            </a:r>
            <a:endParaRPr lang="en-US" altLang="zh-CN" sz="2400" dirty="0" smtClean="0"/>
          </a:p>
          <a:p>
            <a:r>
              <a:rPr lang="zh-CN" altLang="en-US" sz="2400" dirty="0" smtClean="0"/>
              <a:t>打开浏览器访问 </a:t>
            </a:r>
            <a:r>
              <a:rPr lang="en-US" altLang="zh-CN" sz="2400" dirty="0" smtClean="0">
                <a:hlinkClick r:id="rId3"/>
              </a:rPr>
              <a:t>http://localhost:8080/setup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设置超级管理员用户名密码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com.sample.model</a:t>
            </a:r>
            <a:r>
              <a:rPr lang="en-US" altLang="zh-CN" sz="2000" dirty="0" smtClean="0"/>
              <a:t>;</a:t>
            </a:r>
          </a:p>
          <a:p>
            <a:pPr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AutoConfig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@Entity</a:t>
            </a:r>
          </a:p>
          <a:p>
            <a:pPr>
              <a:buNone/>
            </a:pPr>
            <a:r>
              <a:rPr lang="en-US" altLang="zh-CN" sz="2000" dirty="0" smtClean="0"/>
              <a:t>@Table</a:t>
            </a:r>
          </a:p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添加国际化支持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修改文件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/resources/i18n/sample/</a:t>
            </a:r>
            <a:r>
              <a:rPr lang="en-US" altLang="zh-CN" sz="2400" dirty="0" err="1" smtClean="0"/>
              <a:t>messages_zh_CN.properties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product=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产品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name=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名字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price=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价格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	description=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描述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dirty="0" smtClean="0"/>
              <a:t>修改首页菜单文件增加一行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/resources/view/decorator/include/nav.ftl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&gt;&lt;a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href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="&lt;@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value="/product"/&gt;"&gt;${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action.getText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("product")}&lt;/a&gt;&lt;/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li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2)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 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UiConfig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displayOrder</a:t>
            </a:r>
            <a:r>
              <a:rPr lang="en-US" altLang="zh-CN" sz="2000" dirty="0" smtClean="0">
                <a:solidFill>
                  <a:srgbClr val="FF0000"/>
                </a:solidFill>
              </a:rPr>
              <a:t> = 3)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开发一个</a:t>
            </a:r>
            <a:r>
              <a:rPr lang="en-US" altLang="zh-CN" dirty="0" smtClean="0"/>
              <a:t>CRUD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public class Product extends </a:t>
            </a:r>
            <a:r>
              <a:rPr lang="en-US" altLang="zh-CN" sz="2000" dirty="0" err="1" smtClean="0"/>
              <a:t>BaseEntity</a:t>
            </a:r>
            <a:r>
              <a:rPr lang="en-US" altLang="zh-CN" sz="2000" dirty="0" smtClean="0"/>
              <a:t> {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@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NaturalId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1)</a:t>
            </a:r>
          </a:p>
          <a:p>
            <a:pPr>
              <a:buNone/>
            </a:pPr>
            <a:r>
              <a:rPr lang="en-US" altLang="zh-CN" sz="2000" dirty="0" smtClean="0"/>
              <a:t>	private String name;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2</a:t>
            </a:r>
            <a:r>
              <a:rPr lang="en-US" altLang="zh-CN" sz="2000" dirty="0" smtClean="0">
                <a:solidFill>
                  <a:srgbClr val="FF0000"/>
                </a:solidFill>
              </a:rPr>
              <a:t>, required = true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BigDecimal</a:t>
            </a:r>
            <a:r>
              <a:rPr lang="en-US" altLang="zh-CN" sz="2000" dirty="0" smtClean="0"/>
              <a:t> price;</a:t>
            </a:r>
          </a:p>
          <a:p>
            <a:pPr>
              <a:buNone/>
            </a:pPr>
            <a:r>
              <a:rPr lang="en-US" altLang="zh-CN" sz="2000" dirty="0" smtClean="0"/>
              <a:t>	@</a:t>
            </a:r>
            <a:r>
              <a:rPr lang="en-US" altLang="zh-CN" sz="2000" dirty="0" err="1" smtClean="0"/>
              <a:t>UiConfig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displayOrder</a:t>
            </a:r>
            <a:r>
              <a:rPr lang="en-US" altLang="zh-CN" sz="2000" dirty="0" smtClean="0"/>
              <a:t> = 3</a:t>
            </a:r>
            <a:r>
              <a:rPr lang="en-US" altLang="zh-CN" sz="2000" dirty="0" smtClean="0">
                <a:solidFill>
                  <a:srgbClr val="FF0000"/>
                </a:solidFill>
              </a:rPr>
              <a:t>, type=“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textarea</a:t>
            </a:r>
            <a:r>
              <a:rPr lang="en-US" altLang="zh-CN" sz="2000" dirty="0" smtClean="0">
                <a:solidFill>
                  <a:srgbClr val="FF0000"/>
                </a:solidFill>
              </a:rPr>
              <a:t>” </a:t>
            </a:r>
            <a:r>
              <a:rPr lang="en-US" altLang="zh-CN" sz="2000" dirty="0" smtClean="0"/>
              <a:t>)</a:t>
            </a:r>
          </a:p>
          <a:p>
            <a:pPr>
              <a:buNone/>
            </a:pPr>
            <a:r>
              <a:rPr lang="en-US" altLang="zh-CN" sz="2000" dirty="0" smtClean="0"/>
              <a:t>	private String description;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//getter and setter</a:t>
            </a:r>
          </a:p>
          <a:p>
            <a:pPr>
              <a:buNone/>
            </a:pPr>
            <a:r>
              <a:rPr lang="en-US" altLang="zh-CN" sz="2000" dirty="0" smtClean="0"/>
              <a:t>}</a:t>
            </a: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473</Words>
  <Application>Microsoft Office PowerPoint</Application>
  <PresentationFormat>全屏显示(4:3)</PresentationFormat>
  <Paragraphs>213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Ironrhino开发框架介绍与入门</vt:lpstr>
      <vt:lpstr>Ironrhino是什么</vt:lpstr>
      <vt:lpstr>为什么选择Ironrhino</vt:lpstr>
      <vt:lpstr>运行环境依赖</vt:lpstr>
      <vt:lpstr>开发环境搭建</vt:lpstr>
      <vt:lpstr>开发一个CRUD</vt:lpstr>
      <vt:lpstr>开发一个CRUD</vt:lpstr>
      <vt:lpstr>开发一个CRUD</vt:lpstr>
      <vt:lpstr>开发一个CRUD</vt:lpstr>
      <vt:lpstr>开发一个CRUD</vt:lpstr>
      <vt:lpstr>开发一个CRUD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Ironrhino开发框架介绍与入门</dc:title>
  <dc:creator>admin</dc:creator>
  <cp:lastModifiedBy>admin</cp:lastModifiedBy>
  <cp:revision>116</cp:revision>
  <dcterms:created xsi:type="dcterms:W3CDTF">2013-12-27T01:57:16Z</dcterms:created>
  <dcterms:modified xsi:type="dcterms:W3CDTF">2013-12-30T00:38:48Z</dcterms:modified>
</cp:coreProperties>
</file>