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6EB79D6-8ABE-4298-9E06-67BC80B13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Tableau-Project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5FD6A86-FFED-4D5E-9076-98532A99F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eath per capita filter by cause with year range">
            <a:extLst>
              <a:ext uri="{FF2B5EF4-FFF2-40B4-BE49-F238E27FC236}">
                <a16:creationId xmlns:a16="http://schemas.microsoft.com/office/drawing/2014/main" id="{C28AAFEE-1610-445E-A663-C16A9259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4" y="0"/>
            <a:ext cx="1144319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epresentaion of data">
            <a:extLst>
              <a:ext uri="{FF2B5EF4-FFF2-40B4-BE49-F238E27FC236}">
                <a16:creationId xmlns:a16="http://schemas.microsoft.com/office/drawing/2014/main" id="{13327F52-91F1-4D23-BD3E-F7D76A38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auses of Death Dashboard">
            <a:extLst>
              <a:ext uri="{FF2B5EF4-FFF2-40B4-BE49-F238E27FC236}">
                <a16:creationId xmlns:a16="http://schemas.microsoft.com/office/drawing/2014/main" id="{021B5C13-CDE4-41D9-B299-2398930CC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" y="0"/>
            <a:ext cx="1209978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eading Causes of Death">
            <a:extLst>
              <a:ext uri="{FF2B5EF4-FFF2-40B4-BE49-F238E27FC236}">
                <a16:creationId xmlns:a16="http://schemas.microsoft.com/office/drawing/2014/main" id="{76504EC3-F49A-4487-97C0-D681C263D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" y="0"/>
            <a:ext cx="105894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Number of Death">
            <a:extLst>
              <a:ext uri="{FF2B5EF4-FFF2-40B4-BE49-F238E27FC236}">
                <a16:creationId xmlns:a16="http://schemas.microsoft.com/office/drawing/2014/main" id="{E0F06637-DB3A-49EA-9840-450E25A31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90" y="0"/>
            <a:ext cx="6310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eading Causes of Death %">
            <a:extLst>
              <a:ext uri="{FF2B5EF4-FFF2-40B4-BE49-F238E27FC236}">
                <a16:creationId xmlns:a16="http://schemas.microsoft.com/office/drawing/2014/main" id="{5650408D-56E2-4652-BABD-5F4A18C6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572"/>
            <a:ext cx="12192000" cy="59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uses of Death by Year">
            <a:extLst>
              <a:ext uri="{FF2B5EF4-FFF2-40B4-BE49-F238E27FC236}">
                <a16:creationId xmlns:a16="http://schemas.microsoft.com/office/drawing/2014/main" id="{237D9F31-DD98-4915-BEEA-D0D4BFE7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" y="0"/>
            <a:ext cx="105894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% of Total Running Sum of Death">
            <a:extLst>
              <a:ext uri="{FF2B5EF4-FFF2-40B4-BE49-F238E27FC236}">
                <a16:creationId xmlns:a16="http://schemas.microsoft.com/office/drawing/2014/main" id="{B83DA022-BC8A-4E8D-8D98-59EF2CEE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51" y="0"/>
            <a:ext cx="45496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Leading Causes of Death">
            <a:extLst>
              <a:ext uri="{FF2B5EF4-FFF2-40B4-BE49-F238E27FC236}">
                <a16:creationId xmlns:a16="http://schemas.microsoft.com/office/drawing/2014/main" id="{64830EDE-96FB-4AF6-840B-A2960654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6" y="0"/>
            <a:ext cx="941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20 % Leading causes of 80% deaths">
            <a:extLst>
              <a:ext uri="{FF2B5EF4-FFF2-40B4-BE49-F238E27FC236}">
                <a16:creationId xmlns:a16="http://schemas.microsoft.com/office/drawing/2014/main" id="{46BF4849-3A4A-465D-83CE-5AAA033A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200" y="0"/>
            <a:ext cx="6293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eaths by Location">
            <a:extLst>
              <a:ext uri="{FF2B5EF4-FFF2-40B4-BE49-F238E27FC236}">
                <a16:creationId xmlns:a16="http://schemas.microsoft.com/office/drawing/2014/main" id="{E13DFBEB-3803-4B03-A7AF-FF946F69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5" y="0"/>
            <a:ext cx="1155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Tableau-Project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Tableau-Project</dc:title>
  <dc:creator/>
  <cp:lastModifiedBy>Alejandro Castellanos</cp:lastModifiedBy>
  <cp:revision>2</cp:revision>
  <dcterms:created xsi:type="dcterms:W3CDTF">2024-01-08T12:46:41Z</dcterms:created>
  <dcterms:modified xsi:type="dcterms:W3CDTF">2024-01-08T13:11:35Z</dcterms:modified>
</cp:coreProperties>
</file>