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an Khalsa" initials="KK" lastIdx="1" clrIdx="0">
    <p:extLst>
      <p:ext uri="{19B8F6BF-5375-455C-9EA6-DF929625EA0E}">
        <p15:presenceInfo xmlns:p15="http://schemas.microsoft.com/office/powerpoint/2012/main" userId="dba2b2773ff943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12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3AC6-440F-4BD4-B895-1EDF2931B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C6490-A15B-4C6D-BCD2-0E8DFBFD8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B2853-E6DA-4AB4-84BB-C87A6156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2764-0788-4ADA-AF46-B0CF72F4268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E9A4A-7EC9-44B4-9D90-FD7FB755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3437-DC13-4F0C-AF22-63FC7DBE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784-0AB7-4783-949F-BC128BEA1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3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2AD9-E286-4E48-B501-2935CD77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0CF08-E462-4736-9039-5EF83C6D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29C01-18C6-4599-A00A-613DF308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2764-0788-4ADA-AF46-B0CF72F4268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57AE9-B3ED-4431-B44E-966F3906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8884-D553-45E4-AACE-990BC5EF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784-0AB7-4783-949F-BC128BEA1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5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A9BC8-9793-45B8-940B-6E0DEFE1F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878C1-A786-44E1-A10F-FAF247CEC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792D-A4C7-4D36-AFE9-D1B12955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2764-0788-4ADA-AF46-B0CF72F4268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A4AC1-A3BE-4C49-813D-FD6FD255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BFD6B-4912-4775-9298-8A90B408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784-0AB7-4783-949F-BC128BEA1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1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3E29-A424-452C-B322-38771C05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E59D-A996-4E87-A20B-56FFC47A4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1E4C5-A608-49DB-8C46-EE205D3B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2764-0788-4ADA-AF46-B0CF72F4268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7B16F-11C0-4F0D-8E09-F92B396A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2300-D3F9-402C-B517-40F1C39B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784-0AB7-4783-949F-BC128BEA1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8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C023-A056-4241-8887-A7CF6674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EFFEC-3143-402E-8E28-87AC05382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10875-E665-4874-B2A3-EF031ED8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2764-0788-4ADA-AF46-B0CF72F4268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EACD-F4B7-481E-93A5-1AA4AD59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2D020-B951-40F9-BDE9-2F10FE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784-0AB7-4783-949F-BC128BEA1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4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5E39-5468-49D0-A33F-2A559374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28D1-D551-46FE-96EA-84B2CA850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811D7-C65B-4110-A03D-CC94555BB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203D5-EE29-4DCB-8FD2-9AEFBEE3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2764-0788-4ADA-AF46-B0CF72F4268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160B0-CC79-46FD-BC9B-3948ED23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F9659-D744-4631-B20C-E82AB1AF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784-0AB7-4783-949F-BC128BEA1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0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6DD1-C861-41D0-B7B1-1358D65F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760B9-6DB1-481E-A5F5-99CDD4EAE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C8BC3-CADB-4121-8C2E-82E4E4468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5E279-A574-432B-BFC2-F327359A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A1400-7A11-42B7-A248-8AF875C07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2C5FD-E94D-47BB-A766-4C3DCF2B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2764-0788-4ADA-AF46-B0CF72F4268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F1C4B-BE04-4C54-BF93-CDA07FB0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5BA30-6025-49E1-8452-9DB054C3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784-0AB7-4783-949F-BC128BEA1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4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EC62-DA5A-4616-A248-4F1D65AE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1A99E-A35B-46DC-A5BD-57024937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2764-0788-4ADA-AF46-B0CF72F4268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A1630-8165-48F7-BEAA-9B36DBC8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D580A-6464-4090-86C0-50AB3D93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784-0AB7-4783-949F-BC128BEA1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3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F78F4-C158-47E5-9F4F-CACD6A60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2764-0788-4ADA-AF46-B0CF72F4268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01E97-500A-4CB4-961B-A39BAAF5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3D157-4ADF-44C6-B35A-6DB38A23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784-0AB7-4783-949F-BC128BEA1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4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2F4D-BAE9-4D8F-B710-65CEB352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3729C-D199-4FDA-8D85-544D52198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1194E-A21D-4AA7-9095-7E57963D4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75599-A004-4291-A931-4D0B1580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2764-0788-4ADA-AF46-B0CF72F4268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899C1-F5CB-4CCC-9FCE-689CCA0C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307ED-F230-43B8-B7E7-F33C8CFF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784-0AB7-4783-949F-BC128BEA1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97A0-A089-4DD0-90E5-31D32B4D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B1C9E-00FF-466D-8DB8-7DD13CEC8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5D59D-8DD3-42DF-87DE-845BFCCC8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19241-40CA-438A-A52E-2B3789CD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2764-0788-4ADA-AF46-B0CF72F4268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065F0-A5CD-43FD-A641-73EC48E8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AC52E-0675-4FE4-A11E-DF1C38CC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784-0AB7-4783-949F-BC128BEA1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5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F02D4-0E67-4809-8040-3ACDF3BD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C2910-5879-4417-BA5B-3355C2319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B468-9F0D-4386-AA95-BC1D10403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02764-0788-4ADA-AF46-B0CF72F4268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3EC1B-66E9-4046-9E5A-0CD935F5A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CD777-C1B7-464C-9B9C-FD6975641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44784-0AB7-4783-949F-BC128BEA1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nnerGilbert/Tutorials/tree/master/Tensorflow%20Object%20Detection" TargetMode="External"/><Relationship Id="rId2" Type="http://schemas.openxmlformats.org/officeDocument/2006/relationships/hyperlink" Target="https://gilberttanner.com/blog/creating-your-own-objectdetecto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INTO0309/MobileNet-SSDLite-RealSense-TF/tree/v1.0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NTO0309/MobileNet-SSDLite-RealSense-TF/tree/v1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tocolbuffers/protobuf/releases" TargetMode="External"/><Relationship Id="rId2" Type="http://schemas.openxmlformats.org/officeDocument/2006/relationships/hyperlink" Target="https://github.com/tensorflow/mode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zutalin.github.io/labelIm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titran/raccoon_datase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ensorflow/models/blob/master/research/object_detection/g3doc/detection_model_zoo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A864-EC7E-4818-AD0D-C54EF7291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987" y="3096781"/>
            <a:ext cx="10106025" cy="664437"/>
          </a:xfrm>
        </p:spPr>
        <p:txBody>
          <a:bodyPr>
            <a:noAutofit/>
          </a:bodyPr>
          <a:lstStyle/>
          <a:p>
            <a:r>
              <a:rPr lang="en-US" sz="5000" dirty="0" err="1"/>
              <a:t>Biltz</a:t>
            </a:r>
            <a:r>
              <a:rPr lang="en-US" sz="5000" dirty="0"/>
              <a:t> TensorFlow Object Detection Set 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9AC3AC-2DA6-410A-BDD5-4C210A08D48B}"/>
              </a:ext>
            </a:extLst>
          </p:cNvPr>
          <p:cNvSpPr/>
          <p:nvPr/>
        </p:nvSpPr>
        <p:spPr>
          <a:xfrm>
            <a:off x="1524000" y="4290201"/>
            <a:ext cx="89262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Reference: 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https://gilberttanner.com/blog/creating-your-own-objectdetector</a:t>
            </a:r>
            <a:endParaRPr lang="en-US" dirty="0"/>
          </a:p>
          <a:p>
            <a:r>
              <a:rPr lang="en-US" dirty="0">
                <a:hlinkClick r:id="rId3"/>
              </a:rPr>
              <a:t>https://github.com/TannerGilbert/Tutorials/tree/master/Tensorflow%20Object%20Detection</a:t>
            </a:r>
            <a:endParaRPr lang="en-US" dirty="0"/>
          </a:p>
          <a:p>
            <a:r>
              <a:rPr lang="en-US" dirty="0">
                <a:hlinkClick r:id="rId4"/>
              </a:rPr>
              <a:t>https://github.com/PINTO0309/MobileNet-SSDLite-RealSense-TF/tree/v1.0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5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CD9F-4561-444C-BFE8-A08F8A11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New Model Training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EF80B-F50A-4C57-A994-60AA8BE5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9501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Training Model Cont’d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From inside object detection folder run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prmt</a:t>
            </a:r>
            <a:r>
              <a:rPr lang="en-US" dirty="0"/>
              <a:t>: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 dirty="0"/>
              <a:t>python model_main.py --</a:t>
            </a:r>
            <a:r>
              <a:rPr lang="en-US" dirty="0" err="1"/>
              <a:t>logtostderr</a:t>
            </a:r>
            <a:r>
              <a:rPr lang="en-US" dirty="0"/>
              <a:t> --</a:t>
            </a:r>
            <a:r>
              <a:rPr lang="en-US" dirty="0" err="1"/>
              <a:t>model_dir</a:t>
            </a:r>
            <a:r>
              <a:rPr lang="en-US" dirty="0"/>
              <a:t>=training/ --</a:t>
            </a:r>
            <a:r>
              <a:rPr lang="en-US" dirty="0" err="1"/>
              <a:t>pipeline_config_path</a:t>
            </a:r>
            <a:r>
              <a:rPr lang="en-US" dirty="0"/>
              <a:t>=training/</a:t>
            </a:r>
            <a:r>
              <a:rPr lang="en-US" dirty="0">
                <a:highlight>
                  <a:srgbClr val="FFFF00"/>
                </a:highlight>
              </a:rPr>
              <a:t>faster_rcnn_inception_v2_pets.config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 dirty="0"/>
              <a:t>Training process will begin in a little bit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 dirty="0"/>
              <a:t>Wait till </a:t>
            </a:r>
            <a:r>
              <a:rPr lang="en-US" dirty="0" err="1"/>
              <a:t>TotalLoss</a:t>
            </a:r>
            <a:r>
              <a:rPr lang="en-US" dirty="0"/>
              <a:t> to be less than 0.05 (can take some time)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 dirty="0"/>
              <a:t>Hit </a:t>
            </a:r>
            <a:r>
              <a:rPr lang="en-US" dirty="0" err="1"/>
              <a:t>cntrl</a:t>
            </a:r>
            <a:r>
              <a:rPr lang="en-US" dirty="0"/>
              <a:t> + C to stop the training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Export new inference graph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From inside object detection folder run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prmt</a:t>
            </a:r>
            <a:r>
              <a:rPr lang="en-US" dirty="0"/>
              <a:t>: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 dirty="0"/>
              <a:t>Python export_inference_graph.py --</a:t>
            </a:r>
            <a:r>
              <a:rPr lang="en-US" dirty="0" err="1"/>
              <a:t>input_type</a:t>
            </a:r>
            <a:r>
              <a:rPr lang="en-US" dirty="0"/>
              <a:t> </a:t>
            </a:r>
            <a:r>
              <a:rPr lang="en-US" dirty="0" err="1"/>
              <a:t>image_tensor</a:t>
            </a:r>
            <a:r>
              <a:rPr lang="en-US" dirty="0"/>
              <a:t> --</a:t>
            </a:r>
            <a:r>
              <a:rPr lang="en-US" dirty="0" err="1"/>
              <a:t>pipeline_config_path</a:t>
            </a:r>
            <a:r>
              <a:rPr lang="en-US" dirty="0"/>
              <a:t> training/</a:t>
            </a:r>
            <a:r>
              <a:rPr lang="en-US" dirty="0">
                <a:highlight>
                  <a:srgbClr val="FFFF00"/>
                </a:highlight>
              </a:rPr>
              <a:t>faster_rcnn_inception_v2_pets.config </a:t>
            </a:r>
            <a:r>
              <a:rPr lang="en-US" dirty="0"/>
              <a:t>--</a:t>
            </a:r>
            <a:r>
              <a:rPr lang="en-US" dirty="0" err="1"/>
              <a:t>trained_checkpoint_prefix</a:t>
            </a:r>
            <a:r>
              <a:rPr lang="en-US" dirty="0"/>
              <a:t> training/</a:t>
            </a:r>
            <a:r>
              <a:rPr lang="en-US" dirty="0" err="1"/>
              <a:t>model.ckpt</a:t>
            </a:r>
            <a:r>
              <a:rPr lang="en-US" dirty="0"/>
              <a:t>-</a:t>
            </a:r>
            <a:r>
              <a:rPr lang="en-US" dirty="0">
                <a:highlight>
                  <a:srgbClr val="00FF00"/>
                </a:highlight>
              </a:rPr>
              <a:t>XXXX</a:t>
            </a:r>
            <a:r>
              <a:rPr lang="en-US" dirty="0"/>
              <a:t> --</a:t>
            </a:r>
            <a:r>
              <a:rPr lang="en-US" dirty="0" err="1"/>
              <a:t>output_directory</a:t>
            </a:r>
            <a:r>
              <a:rPr lang="en-US" dirty="0"/>
              <a:t> </a:t>
            </a:r>
            <a:r>
              <a:rPr lang="en-US" dirty="0" err="1"/>
              <a:t>inference_graph</a:t>
            </a:r>
            <a:endParaRPr lang="en-US" dirty="0"/>
          </a:p>
          <a:p>
            <a:pPr marL="1485900" lvl="2" indent="-571500">
              <a:buFont typeface="+mj-lt"/>
              <a:buAutoNum type="romanLcPeriod"/>
            </a:pPr>
            <a:endParaRPr lang="en-US" dirty="0"/>
          </a:p>
          <a:p>
            <a:pPr marL="1028700" lvl="1" indent="-571500">
              <a:buFont typeface="+mj-lt"/>
              <a:buAutoNum type="romanLcPeriod"/>
            </a:pPr>
            <a:endParaRPr lang="en-US" dirty="0"/>
          </a:p>
          <a:p>
            <a:pPr marL="1485900" lvl="2" indent="-571500">
              <a:buFont typeface="+mj-lt"/>
              <a:buAutoNum type="romanLcPeriod"/>
            </a:pPr>
            <a:endParaRPr lang="en-CA" dirty="0"/>
          </a:p>
          <a:p>
            <a:pPr marL="1028700" lvl="1" indent="-571500">
              <a:buFont typeface="+mj-lt"/>
              <a:buAutoNum type="romanLcPeriod"/>
            </a:pPr>
            <a:endParaRPr lang="en-CA" dirty="0"/>
          </a:p>
          <a:p>
            <a:pPr marL="1028700" lvl="1" indent="-571500">
              <a:buFont typeface="+mj-lt"/>
              <a:buAutoNum type="romanLcPeriod"/>
            </a:pPr>
            <a:endParaRPr lang="en-CA" dirty="0"/>
          </a:p>
          <a:p>
            <a:pPr marL="1428750" lvl="2" indent="-514350">
              <a:buFont typeface="+mj-lt"/>
              <a:buAutoNum type="romanLcPeriod"/>
            </a:pPr>
            <a:endParaRPr lang="en-US" dirty="0"/>
          </a:p>
          <a:p>
            <a:pPr marL="971550" lvl="1" indent="-514350">
              <a:buFont typeface="+mj-lt"/>
              <a:buAutoNum type="romanLcPeriod"/>
            </a:pPr>
            <a:endParaRPr lang="en-US" dirty="0"/>
          </a:p>
          <a:p>
            <a:pPr marL="971550" lvl="1" indent="-514350">
              <a:buFont typeface="+mj-lt"/>
              <a:buAutoNum type="romanLcPeriod"/>
            </a:pPr>
            <a:endParaRPr lang="en-US" dirty="0"/>
          </a:p>
          <a:p>
            <a:pPr marL="971550" lvl="1" indent="-514350">
              <a:buFont typeface="+mj-lt"/>
              <a:buAutoNum type="romanLcPeriod"/>
            </a:pPr>
            <a:endParaRPr lang="en-US" dirty="0"/>
          </a:p>
          <a:p>
            <a:pPr marL="971550" lvl="1" indent="-514350">
              <a:buFont typeface="+mj-lt"/>
              <a:buAutoNum type="romanLcPeriod"/>
            </a:pPr>
            <a:endParaRPr lang="en-US" dirty="0"/>
          </a:p>
          <a:p>
            <a:pPr marL="971550" lvl="1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0C11D-BD3F-4C49-A805-39CB47EA0A12}"/>
              </a:ext>
            </a:extLst>
          </p:cNvPr>
          <p:cNvSpPr txBox="1"/>
          <p:nvPr/>
        </p:nvSpPr>
        <p:spPr>
          <a:xfrm>
            <a:off x="8620125" y="1952625"/>
            <a:ext cx="3476625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*Change the </a:t>
            </a:r>
            <a:r>
              <a:rPr lang="en-US" sz="1100" dirty="0">
                <a:highlight>
                  <a:srgbClr val="FFFF00"/>
                </a:highlight>
              </a:rPr>
              <a:t>highlighted</a:t>
            </a:r>
            <a:r>
              <a:rPr lang="en-US" sz="1100" dirty="0"/>
              <a:t> to whatever model you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82644-104A-4297-846A-C687BF76937E}"/>
              </a:ext>
            </a:extLst>
          </p:cNvPr>
          <p:cNvSpPr txBox="1"/>
          <p:nvPr/>
        </p:nvSpPr>
        <p:spPr>
          <a:xfrm>
            <a:off x="7439025" y="6231265"/>
            <a:ext cx="3476625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*Change the </a:t>
            </a:r>
            <a:r>
              <a:rPr lang="en-US" sz="1100" dirty="0">
                <a:highlight>
                  <a:srgbClr val="00FF00"/>
                </a:highlight>
              </a:rPr>
              <a:t>highlighted</a:t>
            </a:r>
            <a:r>
              <a:rPr lang="en-US" sz="1100" dirty="0"/>
              <a:t> to the max model number your training reached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3030A-B7BD-430C-8BF2-F76977A0F6B2}"/>
              </a:ext>
            </a:extLst>
          </p:cNvPr>
          <p:cNvSpPr txBox="1"/>
          <p:nvPr/>
        </p:nvSpPr>
        <p:spPr>
          <a:xfrm>
            <a:off x="8772525" y="2105025"/>
            <a:ext cx="3476625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*Change the highlighted to whatever model you used</a:t>
            </a:r>
          </a:p>
        </p:txBody>
      </p:sp>
    </p:spTree>
    <p:extLst>
      <p:ext uri="{BB962C8B-B14F-4D97-AF65-F5344CB8AC3E}">
        <p14:creationId xmlns:p14="http://schemas.microsoft.com/office/powerpoint/2010/main" val="129625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B606-9B0D-4F07-8257-4059C16A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New Model Setup in </a:t>
            </a:r>
            <a:r>
              <a:rPr lang="en-US" dirty="0" err="1"/>
              <a:t>Jypter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1AB56-9696-4DAA-9B79-B2BA51C5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Make a copy of Open </a:t>
            </a:r>
            <a:r>
              <a:rPr lang="en-US" dirty="0" err="1"/>
              <a:t>object_detection_cam.ipynb</a:t>
            </a:r>
            <a:r>
              <a:rPr lang="en-US" dirty="0"/>
              <a:t> and name it </a:t>
            </a:r>
            <a:r>
              <a:rPr lang="en-US" dirty="0" err="1"/>
              <a:t>object_detection_cam_own_model.ipynb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Update: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MODEL_NAME = '</a:t>
            </a:r>
            <a:r>
              <a:rPr lang="en-US" dirty="0" err="1"/>
              <a:t>inference_graph</a:t>
            </a:r>
            <a:r>
              <a:rPr lang="en-US" dirty="0"/>
              <a:t>'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PATH_TO_FROZEN_GRAPH = MODEL_NAME + '/</a:t>
            </a:r>
            <a:r>
              <a:rPr lang="en-US" dirty="0" err="1"/>
              <a:t>frozen_inference_graph.pb</a:t>
            </a:r>
            <a:r>
              <a:rPr lang="en-US" dirty="0"/>
              <a:t>'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PATH_TO_LABELS = 'training/</a:t>
            </a:r>
            <a:r>
              <a:rPr lang="en-US" dirty="0" err="1"/>
              <a:t>labelmap.pbtxt</a:t>
            </a:r>
            <a:r>
              <a:rPr lang="en-US" dirty="0"/>
              <a:t>’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Cell-&gt;Run 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5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B977-25C5-4757-BA55-A59BDB41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Position Output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8C28-DA62-4D6B-B25C-CF2BA237C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60976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Output directory for results: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CA" dirty="0" err="1"/>
              <a:t>output_directory</a:t>
            </a:r>
            <a:r>
              <a:rPr lang="en-CA" dirty="0"/>
              <a:t> = </a:t>
            </a:r>
            <a:r>
              <a:rPr lang="en-CA" dirty="0">
                <a:highlight>
                  <a:srgbClr val="FFFF00"/>
                </a:highlight>
              </a:rPr>
              <a:t>'C:/Users/</a:t>
            </a:r>
            <a:r>
              <a:rPr lang="en-CA" dirty="0" err="1">
                <a:highlight>
                  <a:srgbClr val="FFFF00"/>
                </a:highlight>
              </a:rPr>
              <a:t>karan</a:t>
            </a:r>
            <a:r>
              <a:rPr lang="en-CA" dirty="0">
                <a:highlight>
                  <a:srgbClr val="FFFF00"/>
                </a:highlight>
              </a:rPr>
              <a:t>/Desktop/</a:t>
            </a:r>
            <a:r>
              <a:rPr lang="en-CA" dirty="0" err="1">
                <a:highlight>
                  <a:srgbClr val="FFFF00"/>
                </a:highlight>
              </a:rPr>
              <a:t>PreceptionTrial</a:t>
            </a:r>
            <a:r>
              <a:rPr lang="en-CA" dirty="0">
                <a:highlight>
                  <a:srgbClr val="FFFF00"/>
                </a:highlight>
              </a:rPr>
              <a:t>/models/research/</a:t>
            </a:r>
            <a:r>
              <a:rPr lang="en-CA" dirty="0" err="1">
                <a:highlight>
                  <a:srgbClr val="FFFF00"/>
                </a:highlight>
              </a:rPr>
              <a:t>object_detection</a:t>
            </a:r>
            <a:r>
              <a:rPr lang="en-CA" dirty="0">
                <a:highlight>
                  <a:srgbClr val="FFFF00"/>
                </a:highlight>
              </a:rPr>
              <a:t>/results’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err="1"/>
              <a:t>os.makedirs</a:t>
            </a:r>
            <a:r>
              <a:rPr lang="en-US" dirty="0"/>
              <a:t>(</a:t>
            </a:r>
            <a:r>
              <a:rPr lang="en-US" dirty="0" err="1"/>
              <a:t>output_directory</a:t>
            </a:r>
            <a:r>
              <a:rPr lang="en-US" dirty="0"/>
              <a:t>, </a:t>
            </a:r>
            <a:r>
              <a:rPr lang="en-US" dirty="0" err="1"/>
              <a:t>exist_ok</a:t>
            </a:r>
            <a:r>
              <a:rPr lang="en-US" dirty="0"/>
              <a:t>=True)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Time delta setup to only output position every 10 seconds: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err="1"/>
              <a:t>last_position_time</a:t>
            </a:r>
            <a:r>
              <a:rPr lang="en-US" dirty="0"/>
              <a:t> = </a:t>
            </a:r>
            <a:r>
              <a:rPr lang="en-US" dirty="0" err="1"/>
              <a:t>datetime.datetime.now</a:t>
            </a:r>
            <a:r>
              <a:rPr lang="en-US" dirty="0"/>
              <a:t>()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err="1"/>
              <a:t>time.sleep</a:t>
            </a:r>
            <a:r>
              <a:rPr lang="en-US" dirty="0"/>
              <a:t>(10)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err="1"/>
              <a:t>new_position_time</a:t>
            </a:r>
            <a:r>
              <a:rPr lang="en-US" dirty="0"/>
              <a:t> = </a:t>
            </a:r>
            <a:r>
              <a:rPr lang="en-US" dirty="0" err="1"/>
              <a:t>datetime.datetime.now</a:t>
            </a:r>
            <a:r>
              <a:rPr lang="en-US" dirty="0"/>
              <a:t>()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Position output: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Code block on the top right of the screen</a:t>
            </a:r>
          </a:p>
          <a:p>
            <a:r>
              <a:rPr lang="en-US" dirty="0"/>
              <a:t>Example file can be found “Object_detection_cam_position.py”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34BBE-A08D-42A0-A84B-66197AAF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145256"/>
            <a:ext cx="5015412" cy="234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9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F4B8-F985-49DE-A98A-26E1E042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Intel </a:t>
            </a:r>
            <a:r>
              <a:rPr lang="en-US" dirty="0" err="1"/>
              <a:t>Realsense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8DCC2-7EB0-4BD2-810B-D6C9302E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romanLcPeriod"/>
            </a:pPr>
            <a:r>
              <a:rPr lang="en-US" dirty="0"/>
              <a:t>Open anaconda -&gt; Spyder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Run the following in the </a:t>
            </a:r>
            <a:r>
              <a:rPr lang="en-US" dirty="0" err="1"/>
              <a:t>cmd</a:t>
            </a:r>
            <a:r>
              <a:rPr lang="en-US" dirty="0"/>
              <a:t> prompt on the side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US" dirty="0"/>
              <a:t>pip install pyrealsense2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SAVE A COPY OF visualization_utils.py (inside </a:t>
            </a:r>
            <a:r>
              <a:rPr lang="en-US" dirty="0" err="1"/>
              <a:t>object_detection</a:t>
            </a:r>
            <a:r>
              <a:rPr lang="en-US" dirty="0"/>
              <a:t>-&gt;</a:t>
            </a:r>
            <a:r>
              <a:rPr lang="en-US" dirty="0" err="1"/>
              <a:t>utils</a:t>
            </a:r>
            <a:r>
              <a:rPr lang="en-US" dirty="0"/>
              <a:t>)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Update visualization_utils.py to match the one found </a:t>
            </a:r>
            <a:r>
              <a:rPr lang="en-US" dirty="0">
                <a:hlinkClick r:id="rId2"/>
              </a:rPr>
              <a:t>https://github.com/PINTO0309/MobileNet-SSDLite-RealSense-TF/tree/v1.0</a:t>
            </a:r>
            <a:endParaRPr lang="en-US" dirty="0"/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This add depth as a new parameter to the output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Create new detection script to match “</a:t>
            </a:r>
            <a:r>
              <a:rPr lang="en-US" dirty="0" err="1"/>
              <a:t>detection_depth_</a:t>
            </a:r>
            <a:r>
              <a:rPr lang="en-US" err="1"/>
              <a:t>trail</a:t>
            </a:r>
            <a:r>
              <a:rPr lang="en-US"/>
              <a:t>_3.py”</a:t>
            </a:r>
            <a:endParaRPr lang="en-US" dirty="0"/>
          </a:p>
          <a:p>
            <a:pPr marL="971550" lvl="1" indent="-514350">
              <a:buFont typeface="+mj-lt"/>
              <a:buAutoNum type="romanLcPeriod"/>
            </a:pPr>
            <a:endParaRPr lang="en-US" dirty="0"/>
          </a:p>
          <a:p>
            <a:pPr marL="1428750" lvl="2" indent="-514350">
              <a:buFont typeface="+mj-lt"/>
              <a:buAutoNum type="romanLcPeriod"/>
            </a:pPr>
            <a:endParaRPr lang="en-US" dirty="0"/>
          </a:p>
          <a:p>
            <a:pPr marL="971550" lvl="1" indent="-51435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6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8432-4D55-4120-AE58-04EF0A11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Preliminary Program and Package Install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8EFDC-C91B-4C96-863C-671EABE4E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Programs: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Install python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Install </a:t>
            </a:r>
            <a:r>
              <a:rPr lang="en-US" dirty="0">
                <a:hlinkClick r:id="rId2"/>
              </a:rPr>
              <a:t>anaconda</a:t>
            </a:r>
            <a:endParaRPr lang="en-US" dirty="0"/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Install Spyder</a:t>
            </a:r>
          </a:p>
          <a:p>
            <a:pPr marL="971550" lvl="1" indent="-514350">
              <a:buFont typeface="+mj-lt"/>
              <a:buAutoNum type="romanLcPeriod"/>
            </a:pPr>
            <a:endParaRPr lang="en-US" dirty="0"/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Packages: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Open anaconda -&gt; Spyder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Run the following in the </a:t>
            </a:r>
            <a:r>
              <a:rPr lang="en-US" dirty="0" err="1"/>
              <a:t>cmd</a:t>
            </a:r>
            <a:r>
              <a:rPr lang="en-US" dirty="0"/>
              <a:t> prompt on the side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US" dirty="0"/>
              <a:t>pip install </a:t>
            </a:r>
            <a:r>
              <a:rPr lang="en-US" dirty="0" err="1"/>
              <a:t>tensorflow</a:t>
            </a:r>
            <a:r>
              <a:rPr lang="en-US" dirty="0"/>
              <a:t> ==1.15.0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US" dirty="0"/>
              <a:t>pip install --user </a:t>
            </a:r>
            <a:r>
              <a:rPr lang="en-US" dirty="0" err="1"/>
              <a:t>Cython</a:t>
            </a:r>
            <a:endParaRPr lang="en-US" dirty="0"/>
          </a:p>
          <a:p>
            <a:pPr marL="1885950" lvl="3" indent="-514350">
              <a:buFont typeface="+mj-lt"/>
              <a:buAutoNum type="romanLcPeriod"/>
            </a:pPr>
            <a:r>
              <a:rPr lang="en-US" dirty="0"/>
              <a:t>pip install --user contextlib2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US" dirty="0"/>
              <a:t>pip install --user pillow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US" dirty="0"/>
              <a:t>pip install --user </a:t>
            </a:r>
            <a:r>
              <a:rPr lang="en-US" dirty="0" err="1"/>
              <a:t>lxml</a:t>
            </a:r>
            <a:endParaRPr lang="en-US" dirty="0"/>
          </a:p>
          <a:p>
            <a:pPr marL="1885950" lvl="3" indent="-514350">
              <a:buFont typeface="+mj-lt"/>
              <a:buAutoNum type="romanLcPeriod"/>
            </a:pPr>
            <a:r>
              <a:rPr lang="en-US" dirty="0"/>
              <a:t>pip install --user </a:t>
            </a:r>
            <a:r>
              <a:rPr lang="en-US" dirty="0" err="1"/>
              <a:t>jupyter</a:t>
            </a:r>
            <a:endParaRPr lang="en-US" dirty="0"/>
          </a:p>
          <a:p>
            <a:pPr marL="1885950" lvl="3" indent="-514350">
              <a:buFont typeface="+mj-lt"/>
              <a:buAutoNum type="romanLcPeriod"/>
            </a:pPr>
            <a:r>
              <a:rPr lang="en-US" dirty="0"/>
              <a:t>pip install --user matplotlib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0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1187-83D7-4A29-8DE2-AF27672C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Download and Install Object Detection &amp; </a:t>
            </a:r>
            <a:r>
              <a:rPr lang="en-US" dirty="0" err="1"/>
              <a:t>Protobuf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0148-3D66-4421-895E-DBD25B034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49025" cy="5032375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Object Detection Repository: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Download models-masters from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Extract and rename to just models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Install COCO API: (</a:t>
            </a:r>
            <a:r>
              <a:rPr lang="en-CA" dirty="0"/>
              <a:t>COCO is a large image dataset designed for object detection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Open anaconda -&gt; Spyder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Run the following in the </a:t>
            </a:r>
            <a:r>
              <a:rPr lang="en-US" dirty="0" err="1"/>
              <a:t>cmd</a:t>
            </a:r>
            <a:r>
              <a:rPr lang="en-US" dirty="0"/>
              <a:t> prompt on the side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pip install "</a:t>
            </a:r>
            <a:r>
              <a:rPr lang="en-US" dirty="0" err="1"/>
              <a:t>git+https</a:t>
            </a:r>
            <a:r>
              <a:rPr lang="en-US" dirty="0"/>
              <a:t>://github.com/</a:t>
            </a:r>
            <a:r>
              <a:rPr lang="en-US" dirty="0" err="1"/>
              <a:t>philferriere</a:t>
            </a:r>
            <a:r>
              <a:rPr lang="en-US" dirty="0"/>
              <a:t>/</a:t>
            </a:r>
            <a:r>
              <a:rPr lang="en-US" dirty="0" err="1"/>
              <a:t>cocoapi.git#egg</a:t>
            </a:r>
            <a:r>
              <a:rPr lang="en-US" dirty="0"/>
              <a:t>=</a:t>
            </a:r>
            <a:r>
              <a:rPr lang="en-US" dirty="0" err="1"/>
              <a:t>pycocotools&amp;subdirectory</a:t>
            </a:r>
            <a:r>
              <a:rPr lang="en-US" dirty="0"/>
              <a:t>=</a:t>
            </a:r>
            <a:r>
              <a:rPr lang="en-US" dirty="0" err="1"/>
              <a:t>PythonAPI</a:t>
            </a:r>
            <a:r>
              <a:rPr lang="en-US" dirty="0"/>
              <a:t>"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err="1"/>
              <a:t>Protobuf</a:t>
            </a:r>
            <a:r>
              <a:rPr lang="en-US" dirty="0"/>
              <a:t>: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Download latest version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Extract and place the folders inside models-&gt;research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Convert proto to </a:t>
            </a:r>
            <a:r>
              <a:rPr lang="en-US" dirty="0" err="1"/>
              <a:t>py</a:t>
            </a:r>
            <a:endParaRPr lang="en-US" dirty="0"/>
          </a:p>
          <a:p>
            <a:pPr marL="1485900" lvl="2" indent="-571500">
              <a:buFont typeface="+mj-lt"/>
              <a:buAutoNum type="romanLcPeriod"/>
            </a:pPr>
            <a:r>
              <a:rPr lang="en-US" dirty="0"/>
              <a:t>Create new .</a:t>
            </a:r>
            <a:r>
              <a:rPr lang="en-US" dirty="0" err="1"/>
              <a:t>py</a:t>
            </a:r>
            <a:r>
              <a:rPr lang="en-US" dirty="0"/>
              <a:t> script in research folder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 dirty="0"/>
              <a:t>Paste the code on the right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 dirty="0"/>
              <a:t>Run following in </a:t>
            </a:r>
            <a:r>
              <a:rPr lang="en-US" dirty="0" err="1"/>
              <a:t>cmd</a:t>
            </a:r>
            <a:r>
              <a:rPr lang="en-US" dirty="0"/>
              <a:t> prompt inside research folder</a:t>
            </a:r>
          </a:p>
          <a:p>
            <a:pPr marL="1943100" lvl="3" indent="-571500">
              <a:buFont typeface="+mj-lt"/>
              <a:buAutoNum type="romanLcPeriod"/>
            </a:pPr>
            <a:r>
              <a:rPr lang="en-US" dirty="0"/>
              <a:t>python use_protobuf.py </a:t>
            </a:r>
            <a:r>
              <a:rPr lang="en-US" dirty="0" err="1"/>
              <a:t>object_detection</a:t>
            </a:r>
            <a:r>
              <a:rPr lang="en-US" dirty="0"/>
              <a:t>/protos “your directory”/models/research/bin/</a:t>
            </a:r>
            <a:r>
              <a:rPr lang="en-US" dirty="0" err="1"/>
              <a:t>protoc</a:t>
            </a:r>
            <a:endParaRPr lang="en-US" dirty="0"/>
          </a:p>
          <a:p>
            <a:pPr marL="1485900" lvl="2" indent="-571500">
              <a:buFont typeface="+mj-lt"/>
              <a:buAutoNum type="romanL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53974-8475-4AEE-BB25-596D5CE44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566" y="4683126"/>
            <a:ext cx="3972399" cy="139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5571-DBD3-4320-8884-C539ACEC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Running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E4AE-51E6-409D-8E8F-419FE0C9B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Run following in </a:t>
            </a:r>
            <a:r>
              <a:rPr lang="en-US" dirty="0" err="1"/>
              <a:t>cmd</a:t>
            </a:r>
            <a:r>
              <a:rPr lang="en-US" dirty="0"/>
              <a:t> prompt inside research folder: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Python setup.py build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Python setup.py install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1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45AB-943B-4089-980A-03065ECC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Test basic 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6959F-2BD4-4BD4-A775-7A0439D39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Open anaconda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Run </a:t>
            </a:r>
            <a:r>
              <a:rPr lang="en-US" dirty="0" err="1"/>
              <a:t>Jupyter</a:t>
            </a:r>
            <a:r>
              <a:rPr lang="en-US" dirty="0"/>
              <a:t> note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Navigate to models-&gt;research-&gt;</a:t>
            </a:r>
            <a:r>
              <a:rPr lang="en-US" dirty="0" err="1"/>
              <a:t>object_detection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Open </a:t>
            </a:r>
            <a:r>
              <a:rPr lang="en-US" dirty="0" err="1"/>
              <a:t>object_detection_tutorial.ipynb</a:t>
            </a:r>
            <a:endParaRPr lang="en-US" dirty="0"/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Modify code to match file with ppt folder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Cell-&gt;Run 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9EE5-5E4E-4D85-981C-E523DFC4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Object Detection w/ Live 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1602-AF26-4B2E-B28B-85C405453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Install OpenCV Package: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Open anaconda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Open Spyder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err="1"/>
              <a:t>Cmd</a:t>
            </a:r>
            <a:r>
              <a:rPr lang="en-US" dirty="0"/>
              <a:t> prompt: </a:t>
            </a:r>
            <a:r>
              <a:rPr lang="en-US" dirty="0" err="1"/>
              <a:t>conda</a:t>
            </a:r>
            <a:r>
              <a:rPr lang="en-US" dirty="0"/>
              <a:t> install OpenCV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Make a copy of Open </a:t>
            </a:r>
            <a:r>
              <a:rPr lang="en-US" dirty="0" err="1"/>
              <a:t>object_detection_tutorial.ipynb</a:t>
            </a:r>
            <a:r>
              <a:rPr lang="en-US" dirty="0"/>
              <a:t> and name it </a:t>
            </a:r>
            <a:r>
              <a:rPr lang="en-US" dirty="0" err="1"/>
              <a:t>object_detection_cam.ipynb</a:t>
            </a:r>
            <a:r>
              <a:rPr lang="en-US" dirty="0"/>
              <a:t>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Modify code to match file with ppt folder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Cell-&gt;Run All</a:t>
            </a:r>
          </a:p>
          <a:p>
            <a:pPr marL="1028700" lvl="1" indent="-571500">
              <a:buFont typeface="+mj-lt"/>
              <a:buAutoNum type="romanLcPeriod"/>
            </a:pPr>
            <a:endParaRPr lang="en-US" dirty="0"/>
          </a:p>
          <a:p>
            <a:pPr marL="1028700" lvl="1" indent="-57150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0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CD9F-4561-444C-BFE8-A08F8A11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New Model Training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EF80B-F50A-4C57-A994-60AA8BE5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7125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Test images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Gather various images of the object(s) you want to detect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Try to use various backgrounds and orientations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Create an images folder insider </a:t>
            </a:r>
            <a:r>
              <a:rPr lang="en-US" dirty="0" err="1"/>
              <a:t>object_detection</a:t>
            </a:r>
            <a:endParaRPr lang="en-US" dirty="0"/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Create a test and train folder inside images folder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Spilt 80% of images into train and 20% into test folder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Label images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Download image labelling software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Extract and execute .exe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Open your models-research-&gt;object_detection-&gt;images-&gt;train directory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On each image create a </a:t>
            </a:r>
            <a:r>
              <a:rPr lang="en-US" dirty="0" err="1"/>
              <a:t>rectbox</a:t>
            </a:r>
            <a:r>
              <a:rPr lang="en-US" dirty="0"/>
              <a:t> and label image with what you want it to be identified as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Hit save and let it save as xml (default) to the same directory as the image</a:t>
            </a:r>
          </a:p>
          <a:p>
            <a:pPr marL="971550" lvl="1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9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CD9F-4561-444C-BFE8-A08F8A11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New Model Training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EF80B-F50A-4C57-A994-60AA8BE5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9501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Converting labelled image data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Go to following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 and copy </a:t>
            </a:r>
            <a:r>
              <a:rPr lang="en-US" dirty="0" err="1"/>
              <a:t>xml_to_csv</a:t>
            </a:r>
            <a:r>
              <a:rPr lang="en-US" dirty="0"/>
              <a:t> and </a:t>
            </a:r>
            <a:r>
              <a:rPr lang="en-US" dirty="0" err="1"/>
              <a:t>generate_tfrecord</a:t>
            </a:r>
            <a:r>
              <a:rPr lang="en-US" dirty="0"/>
              <a:t> script into models-&gt;research-&gt;object_detection folder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Run following in </a:t>
            </a:r>
            <a:r>
              <a:rPr lang="en-US" dirty="0" err="1"/>
              <a:t>cmd</a:t>
            </a:r>
            <a:r>
              <a:rPr lang="en-US" dirty="0"/>
              <a:t> prompt inside object_detection folder: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CA" dirty="0"/>
              <a:t>python xml_to_csv.py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CA" dirty="0"/>
              <a:t>This should create a train_labels.csv and a test_labels.csv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Modify </a:t>
            </a:r>
            <a:r>
              <a:rPr lang="en-US" dirty="0" err="1"/>
              <a:t>generate_tfrecord</a:t>
            </a:r>
            <a:r>
              <a:rPr lang="en-US" dirty="0"/>
              <a:t> script</a:t>
            </a:r>
            <a:r>
              <a:rPr lang="en-CA" dirty="0"/>
              <a:t> to match the one provided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CA" dirty="0"/>
              <a:t>Edit </a:t>
            </a:r>
            <a:r>
              <a:rPr lang="en-CA" dirty="0" err="1"/>
              <a:t>class_text_to_int</a:t>
            </a:r>
            <a:r>
              <a:rPr lang="en-CA" dirty="0"/>
              <a:t> function to whatever you want detected (use </a:t>
            </a:r>
            <a:r>
              <a:rPr lang="en-CA" dirty="0" err="1"/>
              <a:t>elif</a:t>
            </a:r>
            <a:r>
              <a:rPr lang="en-CA" dirty="0"/>
              <a:t> if you have more than one detection)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Run following in </a:t>
            </a:r>
            <a:r>
              <a:rPr lang="en-US" dirty="0" err="1"/>
              <a:t>cmd</a:t>
            </a:r>
            <a:r>
              <a:rPr lang="en-US" dirty="0"/>
              <a:t> prompt inside object_detection folder:</a:t>
            </a:r>
            <a:endParaRPr lang="en-CA" dirty="0"/>
          </a:p>
          <a:p>
            <a:pPr marL="1885950" lvl="3" indent="-514350">
              <a:buFont typeface="+mj-lt"/>
              <a:buAutoNum type="romanLcPeriod"/>
            </a:pPr>
            <a:r>
              <a:rPr lang="en-US" dirty="0"/>
              <a:t>python generate_tfrecord.py --</a:t>
            </a:r>
            <a:r>
              <a:rPr lang="en-US" dirty="0" err="1"/>
              <a:t>csv_input</a:t>
            </a:r>
            <a:r>
              <a:rPr lang="en-US" dirty="0"/>
              <a:t>=images/train_labels.csv --</a:t>
            </a:r>
            <a:r>
              <a:rPr lang="en-US" dirty="0" err="1"/>
              <a:t>image_dir</a:t>
            </a:r>
            <a:r>
              <a:rPr lang="en-US" dirty="0"/>
              <a:t>=images/train --</a:t>
            </a:r>
            <a:r>
              <a:rPr lang="en-US" dirty="0" err="1"/>
              <a:t>output_path</a:t>
            </a:r>
            <a:r>
              <a:rPr lang="en-US" dirty="0"/>
              <a:t>=</a:t>
            </a:r>
            <a:r>
              <a:rPr lang="en-US" dirty="0" err="1"/>
              <a:t>train.record</a:t>
            </a:r>
            <a:r>
              <a:rPr lang="en-US" dirty="0"/>
              <a:t> 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US" dirty="0"/>
              <a:t>python generate_tfrecord.py --</a:t>
            </a:r>
            <a:r>
              <a:rPr lang="en-US" dirty="0" err="1"/>
              <a:t>csv_input</a:t>
            </a:r>
            <a:r>
              <a:rPr lang="en-US" dirty="0"/>
              <a:t>=images/test_labels.csv --</a:t>
            </a:r>
            <a:r>
              <a:rPr lang="en-US" dirty="0" err="1"/>
              <a:t>image_dir</a:t>
            </a:r>
            <a:r>
              <a:rPr lang="en-US" dirty="0"/>
              <a:t>=images/test --</a:t>
            </a:r>
            <a:r>
              <a:rPr lang="en-US" dirty="0" err="1"/>
              <a:t>output_path</a:t>
            </a:r>
            <a:r>
              <a:rPr lang="en-US" dirty="0"/>
              <a:t>=</a:t>
            </a:r>
            <a:r>
              <a:rPr lang="en-US" dirty="0" err="1"/>
              <a:t>test.record</a:t>
            </a:r>
            <a:endParaRPr lang="en-US" dirty="0"/>
          </a:p>
          <a:p>
            <a:pPr marL="1885950" lvl="3" indent="-514350">
              <a:buFont typeface="+mj-lt"/>
              <a:buAutoNum type="romanLcPeriod"/>
            </a:pPr>
            <a:r>
              <a:rPr lang="en-CA" dirty="0"/>
              <a:t>These two commands generate a </a:t>
            </a:r>
            <a:r>
              <a:rPr lang="en-CA" i="1" dirty="0" err="1"/>
              <a:t>train.record</a:t>
            </a:r>
            <a:r>
              <a:rPr lang="en-CA" dirty="0"/>
              <a:t> and a </a:t>
            </a:r>
            <a:r>
              <a:rPr lang="en-CA" i="1" dirty="0" err="1"/>
              <a:t>test.record</a:t>
            </a:r>
            <a:r>
              <a:rPr lang="en-CA" dirty="0"/>
              <a:t> file which can be used to train our object detector</a:t>
            </a:r>
          </a:p>
          <a:p>
            <a:pPr marL="1428750" lvl="2" indent="-514350">
              <a:buFont typeface="+mj-lt"/>
              <a:buAutoNum type="romanLcPeriod"/>
            </a:pPr>
            <a:endParaRPr lang="en-US" dirty="0"/>
          </a:p>
          <a:p>
            <a:pPr marL="971550" lvl="1" indent="-514350">
              <a:buFont typeface="+mj-lt"/>
              <a:buAutoNum type="romanLcPeriod"/>
            </a:pPr>
            <a:endParaRPr lang="en-US" dirty="0"/>
          </a:p>
          <a:p>
            <a:pPr marL="971550" lvl="1" indent="-514350">
              <a:buFont typeface="+mj-lt"/>
              <a:buAutoNum type="romanLcPeriod"/>
            </a:pPr>
            <a:endParaRPr lang="en-US" dirty="0"/>
          </a:p>
          <a:p>
            <a:pPr marL="971550" lvl="1" indent="-514350">
              <a:buFont typeface="+mj-lt"/>
              <a:buAutoNum type="romanLcPeriod"/>
            </a:pPr>
            <a:endParaRPr lang="en-US" dirty="0"/>
          </a:p>
          <a:p>
            <a:pPr marL="971550" lvl="1" indent="-514350">
              <a:buFont typeface="+mj-lt"/>
              <a:buAutoNum type="romanLcPeriod"/>
            </a:pPr>
            <a:endParaRPr lang="en-US" dirty="0"/>
          </a:p>
          <a:p>
            <a:pPr marL="971550" lvl="1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2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CD9F-4561-444C-BFE8-A08F8A11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New Model Training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EF80B-F50A-4C57-A994-60AA8BE5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9501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Label map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Create a training folder inside models-&gt;research-&gt;object_detection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 dirty="0"/>
              <a:t>Create a new file called </a:t>
            </a:r>
            <a:r>
              <a:rPr lang="en-US" dirty="0" err="1"/>
              <a:t>labelmap.pbtxt</a:t>
            </a:r>
            <a:r>
              <a:rPr lang="en-US" dirty="0"/>
              <a:t> (use Spyder to edit it)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CA" dirty="0"/>
              <a:t>Add your detection items inside file using the structure on the right</a:t>
            </a:r>
          </a:p>
          <a:p>
            <a:pPr marL="571500" indent="-571500">
              <a:buFont typeface="+mj-lt"/>
              <a:buAutoNum type="romanLcPeriod"/>
            </a:pPr>
            <a:r>
              <a:rPr lang="en-CA" dirty="0"/>
              <a:t>Training model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CA" dirty="0"/>
              <a:t>Go into </a:t>
            </a:r>
            <a:r>
              <a:rPr lang="en-US" dirty="0"/>
              <a:t>models-&gt;research-&gt;object_detection-&gt;samples and copy whatever model you want to train with into the training folder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CA" dirty="0"/>
              <a:t>Download whatever sample model you want to use to train your model from </a:t>
            </a:r>
            <a:r>
              <a:rPr lang="en-CA" dirty="0">
                <a:hlinkClick r:id="rId2"/>
              </a:rPr>
              <a:t>here</a:t>
            </a:r>
            <a:r>
              <a:rPr lang="en-CA" dirty="0"/>
              <a:t> and place into object_detection folder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CA" dirty="0"/>
              <a:t>Extract twice</a:t>
            </a:r>
            <a:endParaRPr lang="en-US" dirty="0"/>
          </a:p>
          <a:p>
            <a:pPr marL="1028700" lvl="1" indent="-571500">
              <a:buFont typeface="+mj-lt"/>
              <a:buAutoNum type="romanLcPeriod"/>
            </a:pPr>
            <a:r>
              <a:rPr lang="en-CA" dirty="0"/>
              <a:t>Place the .config file into the training folder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CA" dirty="0"/>
              <a:t>Open the .config file using Spyder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CA" dirty="0"/>
              <a:t>Update number of class to the number of objects you want to detect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CA" dirty="0"/>
              <a:t>Update </a:t>
            </a:r>
            <a:r>
              <a:rPr lang="en-CA" dirty="0" err="1"/>
              <a:t>fine_tune_checkpoint</a:t>
            </a:r>
            <a:r>
              <a:rPr lang="en-CA" dirty="0"/>
              <a:t>: to point to </a:t>
            </a:r>
            <a:r>
              <a:rPr lang="en-CA" dirty="0" err="1"/>
              <a:t>model.ckpt</a:t>
            </a:r>
            <a:r>
              <a:rPr lang="en-CA" dirty="0"/>
              <a:t> inside the newly extract folder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CA" dirty="0"/>
              <a:t>Update </a:t>
            </a:r>
            <a:r>
              <a:rPr lang="en-CA" dirty="0" err="1"/>
              <a:t>input_path</a:t>
            </a:r>
            <a:r>
              <a:rPr lang="en-CA" dirty="0"/>
              <a:t> under </a:t>
            </a:r>
            <a:r>
              <a:rPr lang="en-CA" dirty="0" err="1"/>
              <a:t>train_input_reader</a:t>
            </a:r>
            <a:r>
              <a:rPr lang="en-CA" dirty="0"/>
              <a:t>: to point to </a:t>
            </a:r>
            <a:r>
              <a:rPr lang="en-CA" dirty="0" err="1"/>
              <a:t>train.record</a:t>
            </a:r>
            <a:r>
              <a:rPr lang="en-CA" dirty="0"/>
              <a:t> in object_detection folder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CA" dirty="0"/>
              <a:t>Update </a:t>
            </a:r>
            <a:r>
              <a:rPr lang="en-CA" dirty="0" err="1"/>
              <a:t>input_path</a:t>
            </a:r>
            <a:r>
              <a:rPr lang="en-CA" dirty="0"/>
              <a:t> under </a:t>
            </a:r>
            <a:r>
              <a:rPr lang="en-CA" dirty="0" err="1"/>
              <a:t>eval_input_reader</a:t>
            </a:r>
            <a:r>
              <a:rPr lang="en-CA" dirty="0"/>
              <a:t> : to point to </a:t>
            </a:r>
            <a:r>
              <a:rPr lang="en-CA" dirty="0" err="1"/>
              <a:t>test.record</a:t>
            </a:r>
            <a:r>
              <a:rPr lang="en-CA" dirty="0"/>
              <a:t> in object_detection folder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CA" dirty="0"/>
              <a:t>Update </a:t>
            </a:r>
            <a:r>
              <a:rPr lang="en-CA" dirty="0" err="1"/>
              <a:t>label_map_path</a:t>
            </a:r>
            <a:r>
              <a:rPr lang="en-CA" dirty="0"/>
              <a:t> under </a:t>
            </a:r>
            <a:r>
              <a:rPr lang="en-CA" dirty="0" err="1"/>
              <a:t>train_input_reader</a:t>
            </a:r>
            <a:r>
              <a:rPr lang="en-CA" dirty="0"/>
              <a:t> : to point to </a:t>
            </a:r>
            <a:r>
              <a:rPr lang="en-CA" dirty="0" err="1"/>
              <a:t>labelmap.pbtxt</a:t>
            </a:r>
            <a:r>
              <a:rPr lang="en-CA" dirty="0"/>
              <a:t> inside training folder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CA" dirty="0"/>
              <a:t>Update </a:t>
            </a:r>
            <a:r>
              <a:rPr lang="en-CA" dirty="0" err="1"/>
              <a:t>label_map_path</a:t>
            </a:r>
            <a:r>
              <a:rPr lang="en-CA" dirty="0"/>
              <a:t> under </a:t>
            </a:r>
            <a:r>
              <a:rPr lang="en-CA" dirty="0" err="1"/>
              <a:t>eval_input_reader</a:t>
            </a:r>
            <a:r>
              <a:rPr lang="en-CA" dirty="0"/>
              <a:t>: to point to </a:t>
            </a:r>
            <a:r>
              <a:rPr lang="en-CA" dirty="0" err="1"/>
              <a:t>labelmap.pbtxt</a:t>
            </a:r>
            <a:r>
              <a:rPr lang="en-CA" dirty="0"/>
              <a:t> inside training folder</a:t>
            </a:r>
          </a:p>
          <a:p>
            <a:pPr marL="1485900" lvl="2" indent="-571500">
              <a:buFont typeface="+mj-lt"/>
              <a:buAutoNum type="romanLcPeriod"/>
            </a:pPr>
            <a:endParaRPr lang="en-CA" dirty="0"/>
          </a:p>
          <a:p>
            <a:pPr marL="1028700" lvl="1" indent="-571500">
              <a:buFont typeface="+mj-lt"/>
              <a:buAutoNum type="romanLcPeriod"/>
            </a:pPr>
            <a:endParaRPr lang="en-CA" dirty="0"/>
          </a:p>
          <a:p>
            <a:pPr marL="1028700" lvl="1" indent="-571500">
              <a:buFont typeface="+mj-lt"/>
              <a:buAutoNum type="romanLcPeriod"/>
            </a:pPr>
            <a:endParaRPr lang="en-CA" dirty="0"/>
          </a:p>
          <a:p>
            <a:pPr marL="1428750" lvl="2" indent="-514350">
              <a:buFont typeface="+mj-lt"/>
              <a:buAutoNum type="romanLcPeriod"/>
            </a:pPr>
            <a:endParaRPr lang="en-US" dirty="0"/>
          </a:p>
          <a:p>
            <a:pPr marL="971550" lvl="1" indent="-514350">
              <a:buFont typeface="+mj-lt"/>
              <a:buAutoNum type="romanLcPeriod"/>
            </a:pPr>
            <a:endParaRPr lang="en-US" dirty="0"/>
          </a:p>
          <a:p>
            <a:pPr marL="971550" lvl="1" indent="-514350">
              <a:buFont typeface="+mj-lt"/>
              <a:buAutoNum type="romanLcPeriod"/>
            </a:pPr>
            <a:endParaRPr lang="en-US" dirty="0"/>
          </a:p>
          <a:p>
            <a:pPr marL="971550" lvl="1" indent="-514350">
              <a:buFont typeface="+mj-lt"/>
              <a:buAutoNum type="romanLcPeriod"/>
            </a:pPr>
            <a:endParaRPr lang="en-US" dirty="0"/>
          </a:p>
          <a:p>
            <a:pPr marL="971550" lvl="1" indent="-514350">
              <a:buFont typeface="+mj-lt"/>
              <a:buAutoNum type="romanLcPeriod"/>
            </a:pPr>
            <a:endParaRPr lang="en-US" dirty="0"/>
          </a:p>
          <a:p>
            <a:pPr marL="971550" lvl="1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B5112-9FF3-4000-8E42-C8A793F96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332" y="866775"/>
            <a:ext cx="1658443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4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1397</Words>
  <Application>Microsoft Office PowerPoint</Application>
  <PresentationFormat>Widescreen</PresentationFormat>
  <Paragraphs>164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Biltz TensorFlow Object Detection Set up</vt:lpstr>
      <vt:lpstr>1. Preliminary Program and Package Install </vt:lpstr>
      <vt:lpstr>2. Download and Install Object Detection &amp; Protobuf</vt:lpstr>
      <vt:lpstr>3. Running Setup</vt:lpstr>
      <vt:lpstr>4. Test basic object detection</vt:lpstr>
      <vt:lpstr>5. Object Detection w/ Live Camera</vt:lpstr>
      <vt:lpstr>6. New Model Training 1</vt:lpstr>
      <vt:lpstr>6. New Model Training 2</vt:lpstr>
      <vt:lpstr>6. New Model Training 3</vt:lpstr>
      <vt:lpstr>6. New Model Training 4</vt:lpstr>
      <vt:lpstr>7. New Model Setup in Jypter Notebook</vt:lpstr>
      <vt:lpstr>8. Position Output 1</vt:lpstr>
      <vt:lpstr>9. Intel Realsense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Object Detection Set up</dc:title>
  <dc:creator>Karan Khalsa</dc:creator>
  <cp:lastModifiedBy>Karan Khalsa</cp:lastModifiedBy>
  <cp:revision>28</cp:revision>
  <dcterms:created xsi:type="dcterms:W3CDTF">2020-03-03T22:35:45Z</dcterms:created>
  <dcterms:modified xsi:type="dcterms:W3CDTF">2020-03-09T17:53:05Z</dcterms:modified>
</cp:coreProperties>
</file>