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55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9F5D-3211-461D-9C7D-6D8039BEE4D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1123-F8E5-4C07-AFB6-FF245ED992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G_ParkerScriptureBotanicalGardenCornell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" y="1485900"/>
            <a:ext cx="8001000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1</cp:revision>
  <dcterms:created xsi:type="dcterms:W3CDTF">2016-10-05T15:39:13Z</dcterms:created>
  <dcterms:modified xsi:type="dcterms:W3CDTF">2016-10-05T15:40:25Z</dcterms:modified>
</cp:coreProperties>
</file>