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7772400" cy="1005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13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2848"/>
            <a:ext cx="5717154" cy="404715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720" y="6224306"/>
            <a:ext cx="1961656" cy="40617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3798781"/>
            <a:ext cx="5717154" cy="24351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808719" y="3798781"/>
            <a:ext cx="1961657" cy="2435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706" y="4009440"/>
            <a:ext cx="5158878" cy="2013836"/>
          </a:xfrm>
        </p:spPr>
        <p:txBody>
          <a:bodyPr anchor="b">
            <a:noAutofit/>
          </a:bodyPr>
          <a:lstStyle>
            <a:lvl1pPr algn="r">
              <a:defRPr sz="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705" y="6444593"/>
            <a:ext cx="5191886" cy="1639274"/>
          </a:xfrm>
        </p:spPr>
        <p:txBody>
          <a:bodyPr>
            <a:normAutofit/>
          </a:bodyPr>
          <a:lstStyle>
            <a:lvl1pPr marL="0" indent="0" algn="r">
              <a:buNone/>
              <a:defRPr sz="170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72307" y="8706410"/>
            <a:ext cx="1748790" cy="535517"/>
          </a:xfrm>
        </p:spPr>
        <p:txBody>
          <a:bodyPr/>
          <a:lstStyle/>
          <a:p>
            <a:fld id="{4EC77F6E-9061-434E-AA50-D6F4881DC5A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391" y="8706411"/>
            <a:ext cx="3418416" cy="53551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8840" y="4033828"/>
            <a:ext cx="1164749" cy="1989448"/>
          </a:xfrm>
        </p:spPr>
        <p:txBody>
          <a:bodyPr/>
          <a:lstStyle/>
          <a:p>
            <a:fld id="{26950950-7B63-4A6E-A26F-CD681DC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6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6705601"/>
            <a:ext cx="7787674" cy="2459651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2" y="6910371"/>
            <a:ext cx="5860555" cy="798574"/>
          </a:xfrm>
        </p:spPr>
        <p:txBody>
          <a:bodyPr anchor="b">
            <a:normAutofit/>
          </a:bodyPr>
          <a:lstStyle>
            <a:lvl1pPr>
              <a:defRPr sz="2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1893" y="894078"/>
            <a:ext cx="5862054" cy="5264710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391" y="7708944"/>
            <a:ext cx="5860556" cy="80346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7F6E-9061-434E-AA50-D6F4881DC5A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77972" y="6909922"/>
            <a:ext cx="977361" cy="1599824"/>
          </a:xfrm>
        </p:spPr>
        <p:txBody>
          <a:bodyPr/>
          <a:lstStyle/>
          <a:p>
            <a:fld id="{26950950-7B63-4A6E-A26F-CD681DC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3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6705601"/>
            <a:ext cx="7787674" cy="2459651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17" y="894075"/>
            <a:ext cx="5862054" cy="5269367"/>
          </a:xfrm>
        </p:spPr>
        <p:txBody>
          <a:bodyPr anchor="ctr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893" y="6908498"/>
            <a:ext cx="5855778" cy="1615921"/>
          </a:xfrm>
        </p:spPr>
        <p:txBody>
          <a:bodyPr anchor="ctr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7F6E-9061-434E-AA50-D6F4881DC5A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77972" y="6910371"/>
            <a:ext cx="977361" cy="1599824"/>
          </a:xfrm>
        </p:spPr>
        <p:txBody>
          <a:bodyPr/>
          <a:lstStyle/>
          <a:p>
            <a:fld id="{26950950-7B63-4A6E-A26F-CD681DC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6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6705601"/>
            <a:ext cx="7787674" cy="2459651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733" y="904909"/>
            <a:ext cx="5461375" cy="4452889"/>
          </a:xfrm>
        </p:spPr>
        <p:txBody>
          <a:bodyPr anchor="ctr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41023" y="5369119"/>
            <a:ext cx="5089571" cy="805153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893" y="6908498"/>
            <a:ext cx="5868331" cy="1615921"/>
          </a:xfrm>
        </p:spPr>
        <p:txBody>
          <a:bodyPr anchor="ctr">
            <a:normAutofit/>
          </a:bodyPr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7F6E-9061-434E-AA50-D6F4881DC5A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77972" y="6907892"/>
            <a:ext cx="977361" cy="1599824"/>
          </a:xfrm>
        </p:spPr>
        <p:txBody>
          <a:bodyPr/>
          <a:lstStyle/>
          <a:p>
            <a:fld id="{26950950-7B63-4A6E-A26F-CD681DC15DB4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30292" y="1097237"/>
            <a:ext cx="453390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12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22112" y="4397908"/>
            <a:ext cx="388620" cy="857673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12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08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6705601"/>
            <a:ext cx="7787674" cy="2459651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92" y="6908498"/>
            <a:ext cx="5862054" cy="865058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893" y="7773553"/>
            <a:ext cx="5862054" cy="750866"/>
          </a:xfrm>
        </p:spPr>
        <p:txBody>
          <a:bodyPr anchor="t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7F6E-9061-434E-AA50-D6F4881DC5A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77972" y="6907892"/>
            <a:ext cx="977361" cy="1599824"/>
          </a:xfrm>
        </p:spPr>
        <p:txBody>
          <a:bodyPr/>
          <a:lstStyle/>
          <a:p>
            <a:fld id="{26950950-7B63-4A6E-A26F-CD681DC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3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894081"/>
            <a:ext cx="7787674" cy="2459651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1893" y="1104734"/>
            <a:ext cx="5862054" cy="1585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2735" y="3416584"/>
            <a:ext cx="1865376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58810" y="4422426"/>
            <a:ext cx="1865376" cy="4273152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46651" y="3427414"/>
            <a:ext cx="1865376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47754" y="4411596"/>
            <a:ext cx="1865376" cy="4273152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42216" y="3427414"/>
            <a:ext cx="1865376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48492" y="4411595"/>
            <a:ext cx="1865376" cy="4273152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7F6E-9061-434E-AA50-D6F4881DC5A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0950-7B63-4A6E-A26F-CD681DC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61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894081"/>
            <a:ext cx="7787674" cy="2459651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1893" y="1104734"/>
            <a:ext cx="5862054" cy="1585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52533" y="6303005"/>
            <a:ext cx="1863418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52533" y="3427414"/>
            <a:ext cx="1863418" cy="22352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52533" y="7148189"/>
            <a:ext cx="1863418" cy="1558219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39922" y="6303005"/>
            <a:ext cx="1882810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439922" y="3427414"/>
            <a:ext cx="1882810" cy="22352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39061" y="7148187"/>
            <a:ext cx="1885303" cy="1558219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46374" y="6303005"/>
            <a:ext cx="1865183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tx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46373" y="3427414"/>
            <a:ext cx="1865183" cy="22352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46294" y="7148184"/>
            <a:ext cx="1867653" cy="1558219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7F6E-9061-434E-AA50-D6F4881DC5A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0950-7B63-4A6E-A26F-CD681DC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59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94081"/>
            <a:ext cx="7787674" cy="2459651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93" y="1104734"/>
            <a:ext cx="5862054" cy="1585376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7F6E-9061-434E-AA50-D6F4881DC5A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0950-7B63-4A6E-A26F-CD681DC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5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1773055" y="4451057"/>
            <a:ext cx="10065081" cy="116296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078" y="894076"/>
            <a:ext cx="909162" cy="65441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705" y="894078"/>
            <a:ext cx="5589905" cy="781233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74772" y="8706410"/>
            <a:ext cx="1748790" cy="535517"/>
          </a:xfrm>
        </p:spPr>
        <p:txBody>
          <a:bodyPr/>
          <a:lstStyle/>
          <a:p>
            <a:fld id="{4EC77F6E-9061-434E-AA50-D6F4881DC5A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3705" y="8706411"/>
            <a:ext cx="3841115" cy="53551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6479" y="7967667"/>
            <a:ext cx="977191" cy="1867213"/>
          </a:xfrm>
        </p:spPr>
        <p:txBody>
          <a:bodyPr anchor="t"/>
          <a:lstStyle>
            <a:lvl1pPr algn="ctr">
              <a:defRPr/>
            </a:lvl1pPr>
          </a:lstStyle>
          <a:p>
            <a:fld id="{26950950-7B63-4A6E-A26F-CD681DC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1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894081"/>
            <a:ext cx="7787674" cy="2459651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7F6E-9061-434E-AA50-D6F4881DC5A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0950-7B63-4A6E-A26F-CD681DC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5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4001701"/>
            <a:ext cx="7787674" cy="2459651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93" y="4209180"/>
            <a:ext cx="5855778" cy="1599822"/>
          </a:xfrm>
        </p:spPr>
        <p:txBody>
          <a:bodyPr anchor="ctr">
            <a:normAutofit/>
          </a:bodyPr>
          <a:lstStyle>
            <a:lvl1pPr algn="r">
              <a:defRPr sz="3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93" y="6207186"/>
            <a:ext cx="5855778" cy="2499225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0939" y="8706410"/>
            <a:ext cx="1748790" cy="535517"/>
          </a:xfrm>
        </p:spPr>
        <p:txBody>
          <a:bodyPr/>
          <a:lstStyle/>
          <a:p>
            <a:fld id="{4EC77F6E-9061-434E-AA50-D6F4881DC5A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390" y="8706411"/>
            <a:ext cx="4109472" cy="53551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7972" y="4209181"/>
            <a:ext cx="977361" cy="1599824"/>
          </a:xfrm>
        </p:spPr>
        <p:txBody>
          <a:bodyPr/>
          <a:lstStyle/>
          <a:p>
            <a:fld id="{26950950-7B63-4A6E-A26F-CD681DC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894081"/>
            <a:ext cx="7787674" cy="2459651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0" y="1104734"/>
            <a:ext cx="5854282" cy="1585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3391" y="3427414"/>
            <a:ext cx="2854214" cy="52789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1959" y="3427414"/>
            <a:ext cx="2855712" cy="52789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7F6E-9061-434E-AA50-D6F4881DC5A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0950-7B63-4A6E-A26F-CD681DC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894081"/>
            <a:ext cx="7787674" cy="2459651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93" y="1104738"/>
            <a:ext cx="5862054" cy="15853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840" y="3427416"/>
            <a:ext cx="2673318" cy="101659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93" y="4444014"/>
            <a:ext cx="2861988" cy="42623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0250" y="3427414"/>
            <a:ext cx="2673698" cy="1015045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51960" y="4444014"/>
            <a:ext cx="2861987" cy="42623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7F6E-9061-434E-AA50-D6F4881DC5A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0950-7B63-4A6E-A26F-CD681DC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2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894081"/>
            <a:ext cx="7787674" cy="2459651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7F6E-9061-434E-AA50-D6F4881DC5A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0950-7B63-4A6E-A26F-CD681DC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3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6559635" y="2894118"/>
            <a:ext cx="1228039" cy="21159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554154" y="894080"/>
            <a:ext cx="1218246" cy="2006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7F6E-9061-434E-AA50-D6F4881DC5A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0950-7B63-4A6E-A26F-CD681DC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894081"/>
            <a:ext cx="7787674" cy="2459651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93" y="1104733"/>
            <a:ext cx="5862054" cy="1585379"/>
          </a:xfrm>
        </p:spPr>
        <p:txBody>
          <a:bodyPr anchor="ctr">
            <a:normAutofit/>
          </a:bodyPr>
          <a:lstStyle>
            <a:lvl1pPr>
              <a:defRPr sz="3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227" y="3427416"/>
            <a:ext cx="3326720" cy="52789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391" y="3427415"/>
            <a:ext cx="2376804" cy="5278998"/>
          </a:xfrm>
        </p:spPr>
        <p:txBody>
          <a:bodyPr anchor="ctr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7F6E-9061-434E-AA50-D6F4881DC5A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0950-7B63-4A6E-A26F-CD681DC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4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894081"/>
            <a:ext cx="7787674" cy="2459651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93" y="1104734"/>
            <a:ext cx="5862054" cy="1585376"/>
          </a:xfrm>
        </p:spPr>
        <p:txBody>
          <a:bodyPr anchor="ctr">
            <a:normAutofit/>
          </a:bodyPr>
          <a:lstStyle>
            <a:lvl1pPr>
              <a:defRPr sz="3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84313" y="3427415"/>
            <a:ext cx="3329634" cy="527899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893" y="3427416"/>
            <a:ext cx="2378714" cy="5278995"/>
          </a:xfrm>
        </p:spPr>
        <p:txBody>
          <a:bodyPr anchor="ctr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7F6E-9061-434E-AA50-D6F4881DC5A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0950-7B63-4A6E-A26F-CD681DC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2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7772400" cy="10058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93" y="1104734"/>
            <a:ext cx="5862054" cy="1585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390" y="3427414"/>
            <a:ext cx="5854281" cy="5278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62699" y="8706410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7F6E-9061-434E-AA50-D6F4881DC5A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390" y="8706411"/>
            <a:ext cx="410947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71310" y="1104735"/>
            <a:ext cx="984023" cy="1599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0950-7B63-4A6E-A26F-CD681DC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0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97EE-6534-4A2D-9B2F-E43DFD948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80" b="1" dirty="0"/>
              <a:t>Unit 2 Assignment</a:t>
            </a:r>
            <a:br>
              <a:rPr lang="en-US" b="1" dirty="0"/>
            </a:br>
            <a:r>
              <a:rPr lang="en-US" b="1" dirty="0"/>
              <a:t>The VBA of</a:t>
            </a:r>
            <a:br>
              <a:rPr lang="en-US" b="1" dirty="0"/>
            </a:br>
            <a:r>
              <a:rPr lang="en-US" b="1" dirty="0"/>
              <a:t>Wall Street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36347-2FE5-4C8F-8FFC-41AC14E8C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250" y="6499708"/>
            <a:ext cx="5039184" cy="1639274"/>
          </a:xfrm>
        </p:spPr>
        <p:txBody>
          <a:bodyPr/>
          <a:lstStyle/>
          <a:p>
            <a:r>
              <a:rPr lang="en-US" dirty="0"/>
              <a:t>Kim Powers</a:t>
            </a:r>
          </a:p>
          <a:p>
            <a:r>
              <a:rPr lang="en-US" dirty="0"/>
              <a:t>10/15/2018</a:t>
            </a:r>
          </a:p>
        </p:txBody>
      </p:sp>
    </p:spTree>
    <p:extLst>
      <p:ext uri="{BB962C8B-B14F-4D97-AF65-F5344CB8AC3E}">
        <p14:creationId xmlns:p14="http://schemas.microsoft.com/office/powerpoint/2010/main" val="382826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ABF9-4348-4B3C-B162-777083C7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43CB98-2C8C-4B91-A50B-43CC379219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" y="3108960"/>
            <a:ext cx="7040880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6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ABF9-4348-4B3C-B162-777083C7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E7D2D-C87E-4104-9B96-BA1C56E2CF3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108960"/>
            <a:ext cx="7040880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ABF9-4348-4B3C-B162-777083C7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C88C4-DC4D-48BA-B2B8-724D87271A1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108960"/>
            <a:ext cx="7040880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471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</TotalTime>
  <Words>9</Words>
  <Application>Microsoft Office PowerPoint</Application>
  <PresentationFormat>Custom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Unit 2 Assignment The VBA of Wall Street </vt:lpstr>
      <vt:lpstr>2014</vt:lpstr>
      <vt:lpstr>2015</vt:lpstr>
      <vt:lpstr>2016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Powers</dc:creator>
  <cp:lastModifiedBy>Kim Powers</cp:lastModifiedBy>
  <cp:revision>14</cp:revision>
  <dcterms:created xsi:type="dcterms:W3CDTF">2018-10-16T05:37:11Z</dcterms:created>
  <dcterms:modified xsi:type="dcterms:W3CDTF">2018-10-16T05:53:30Z</dcterms:modified>
</cp:coreProperties>
</file>