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4A75-0DED-4186-981B-5DE27D0D9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6D4A7-72AE-4510-9323-BF5EFAC32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DC5A5-C154-4FCA-9501-FBB82A3C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48B8A-B3DA-47DF-BAAD-1DD6B96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3FB6C-6598-48A5-8BD5-0A592DB5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E402-E2DB-4DDC-A470-B82D002F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F49FF-7276-4771-BEDA-57D6C5B6A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6733-72D4-4E12-BC57-BB55ACAF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E8B18-AC8D-430E-AE13-CD2599F3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9CA74-B931-4D3F-AB37-2149B72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D80B8-3E76-4F4D-A9A6-AF962D2B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283EB-D124-4D78-988C-F86B0CF9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3DF93-3605-48C7-87AF-970D2C6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AF70A-537B-4276-8C86-6FE90732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AD253-D793-4EF0-A68B-40EE7FD5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AD0F4-A43E-42B6-AFB6-63C9159B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78AE7-B601-4924-A44A-D9F5D660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AEC7C-A1D9-4204-8FCA-C435BD1A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064C-9B2A-456C-8172-1AAA841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BB8AA-6282-40FC-8831-307E4B62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10664-9A83-4061-B850-08E0F4DCC96F}"/>
              </a:ext>
            </a:extLst>
          </p:cNvPr>
          <p:cNvSpPr txBox="1"/>
          <p:nvPr userDrawn="1"/>
        </p:nvSpPr>
        <p:spPr>
          <a:xfrm>
            <a:off x="6219825" y="45522"/>
            <a:ext cx="584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Play Now</a:t>
            </a:r>
            <a:r>
              <a:rPr lang="en-US" altLang="ko-KR" dirty="0"/>
              <a:t> :: \\70.12.11.160\c$\</a:t>
            </a:r>
            <a:r>
              <a:rPr lang="ko-KR" altLang="en-US" dirty="0"/>
              <a:t>윤기석</a:t>
            </a:r>
            <a:r>
              <a:rPr lang="en-US" altLang="ko-KR" dirty="0"/>
              <a:t>\</a:t>
            </a:r>
            <a:r>
              <a:rPr lang="en-US" altLang="ko-KR" b="1" dirty="0"/>
              <a:t>2048.exe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13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A888A-AEE2-41CA-A07C-1D88047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BB335-F580-490B-BDDD-42EBACF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23EA-7A0E-4438-9077-A09CB1E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B28D2-365F-4346-81A7-C3AB4B44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C3DD6-E504-412E-805B-9CFFC3F9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27E5E-11E8-48C9-91D6-B577E49C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25184-7184-4308-B29C-80D8462AD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0F447-70EF-4DF9-9BD1-4BBDA4A3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3566D-5889-4075-B684-791E39D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91141-0E63-48D9-8830-70EC20A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DB5C4-DECE-4112-955B-996480C7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567D6-354A-49C5-8F97-A688486A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2ADF5-37D9-4382-80EF-AAD4822A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122CC-F539-4EDD-9F05-99ED8F7C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A5D10-EEB3-496B-AD70-FBC7DD1C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7000B-0E49-4501-86C0-34DB95D0F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548B61-F6FA-4E5D-BC2C-0B40747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46575F-824F-408E-B377-83366314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B8CED6-24AA-4E08-B387-CC2486F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6687-A914-4940-B05B-90DDEA4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55597-64B9-4758-844D-FBC7D621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7930E8-D523-4913-B726-0E8D248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654C6-54FB-44B7-86E2-D1FC452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6C7C6-3517-4B68-AFF1-19203539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D23CD-5824-4857-8D5F-1D67D7A6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03C3E-C0A9-4F09-886F-2BD92334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6B0D2-9E3F-4850-BC79-C8E0342D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A4F1A-C9EA-4403-A6CC-46674F68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ACD3D-D3F7-4A89-966A-0900A3BF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84AC2-43BE-499B-96DF-D5950430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5FBA7-664A-40FD-BAF8-49F032F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D1595-7FED-4EC6-8AF9-8C3A3981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88CDD-62B4-4F9F-8F24-B48512E4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486847-D49A-409E-98B1-E4D8DA3B0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17504-B7F5-49EF-9A5C-7FA18818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47A12-AE4A-4627-A467-4D3C7D06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2D4D9-CD79-4CF0-B004-AD298979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43A6D-70CF-45A0-A010-E96ACF0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8CCCF-98D6-4362-945D-497DF63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7BB70-649E-4E8F-9D62-12DDBD22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66736-FCC5-4D6D-9A52-D4194FAF7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A3D7-4E64-410C-A93A-E593150A4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F7A6F-7B96-4264-A2A4-F86696BC0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3D9B5-44FF-4686-9B3E-534395B8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D2D8-B497-4F2F-9599-6B99CC21D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166F1E-03B6-4A93-B210-886E88B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4" y="331192"/>
            <a:ext cx="6415962" cy="6195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BBF11B-24D2-4566-8840-9F1BFA08ADBD}"/>
              </a:ext>
            </a:extLst>
          </p:cNvPr>
          <p:cNvSpPr txBox="1"/>
          <p:nvPr/>
        </p:nvSpPr>
        <p:spPr>
          <a:xfrm>
            <a:off x="7332618" y="1489166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Mini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Project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2048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6B4B0-4001-438D-977C-1769B0035636}"/>
              </a:ext>
            </a:extLst>
          </p:cNvPr>
          <p:cNvSpPr txBox="1"/>
          <p:nvPr/>
        </p:nvSpPr>
        <p:spPr>
          <a:xfrm>
            <a:off x="10877006" y="6087291"/>
            <a:ext cx="10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윤기석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0A87C-BC8F-4925-B23F-656D88FAA7A8}"/>
              </a:ext>
            </a:extLst>
          </p:cNvPr>
          <p:cNvSpPr/>
          <p:nvPr/>
        </p:nvSpPr>
        <p:spPr>
          <a:xfrm>
            <a:off x="1127037" y="6526807"/>
            <a:ext cx="509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Path</a:t>
            </a:r>
            <a:r>
              <a:rPr lang="en-US" altLang="ko-KR" dirty="0"/>
              <a:t> :: \\70.12.11.160\c$\</a:t>
            </a:r>
            <a:r>
              <a:rPr lang="ko-KR" altLang="en-US" dirty="0"/>
              <a:t>윤기석</a:t>
            </a:r>
            <a:r>
              <a:rPr lang="en-US" altLang="ko-KR" dirty="0"/>
              <a:t>\</a:t>
            </a:r>
            <a:r>
              <a:rPr lang="en-US" altLang="ko-KR" b="1" dirty="0"/>
              <a:t>2048.exe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6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37F15-AEEA-465F-A8DB-F47367D2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AD107-794C-4B00-9BEB-AD276F76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What is..?</a:t>
            </a:r>
          </a:p>
          <a:p>
            <a:pPr lvl="1"/>
            <a:r>
              <a:rPr lang="en-US" altLang="ko-KR" dirty="0"/>
              <a:t>Why ??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Structure</a:t>
            </a:r>
          </a:p>
          <a:p>
            <a:pPr lvl="1"/>
            <a:r>
              <a:rPr lang="en-US" altLang="ko-KR" dirty="0"/>
              <a:t>Class</a:t>
            </a:r>
          </a:p>
          <a:p>
            <a:pPr lvl="1"/>
            <a:r>
              <a:rPr lang="en-US" altLang="ko-KR" dirty="0"/>
              <a:t>Algorithm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Comment</a:t>
            </a:r>
          </a:p>
          <a:p>
            <a:pPr lvl="1"/>
            <a:r>
              <a:rPr lang="en-US" altLang="ko-KR" dirty="0"/>
              <a:t>epilogue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07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6D987-CFB5-4606-80E6-0FBBF843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C883-AE39-416B-A0BA-3F4FC9DC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926" y="1755956"/>
            <a:ext cx="721940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What is..</a:t>
            </a:r>
          </a:p>
          <a:p>
            <a:pPr marL="0" indent="0">
              <a:buNone/>
            </a:pPr>
            <a:r>
              <a:rPr lang="en-US" altLang="ko-KR" dirty="0"/>
              <a:t>	1) Move your tiles!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 Merge &amp; Make more Bigger!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050" name="Picture 2" descr="íì¼:attachment/2048/Example.jpg">
            <a:extLst>
              <a:ext uri="{FF2B5EF4-FFF2-40B4-BE49-F238E27FC236}">
                <a16:creationId xmlns:a16="http://schemas.microsoft.com/office/drawing/2014/main" id="{F27772E5-80B9-4BB6-8B64-103AD5FF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3" y="1755956"/>
            <a:ext cx="4267698" cy="49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323EE-8BC3-4F66-B951-5C8DB1BA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4623"/>
            <a:ext cx="3096057" cy="1267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912358-3C69-4B37-AA91-167A5977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40292"/>
            <a:ext cx="4610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6D987-CFB5-4606-80E6-0FBBF843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Why 2048?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A221A5-A1D5-43DF-9B0E-0094E064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085633-2C3E-412F-8ABE-5DB733E9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3" y="2524125"/>
            <a:ext cx="6108478" cy="3414712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510F735-84C9-4243-86E6-7D5071E23FAF}"/>
              </a:ext>
            </a:extLst>
          </p:cNvPr>
          <p:cNvSpPr txBox="1">
            <a:spLocks/>
          </p:cNvSpPr>
          <p:nvPr/>
        </p:nvSpPr>
        <p:spPr>
          <a:xfrm>
            <a:off x="70485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Algorithm</a:t>
            </a:r>
            <a:endParaRPr lang="ko-KR" altLang="en-US" dirty="0"/>
          </a:p>
        </p:txBody>
      </p:sp>
      <p:pic>
        <p:nvPicPr>
          <p:cNvPr id="4098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EDAEC507-ECBF-41D6-95A6-C610D2EB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3557866"/>
            <a:ext cx="3988593" cy="134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usì ëí ì´ë¯¸ì§ ê²ìê²°ê³¼">
            <a:extLst>
              <a:ext uri="{FF2B5EF4-FFF2-40B4-BE49-F238E27FC236}">
                <a16:creationId xmlns:a16="http://schemas.microsoft.com/office/drawing/2014/main" id="{544827FE-A072-4ED6-A5F1-4FA02E5C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37147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8652-49FA-48F3-B478-031D856F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5F611-0B92-41E8-8BF3-08CC516B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60123-9199-4212-828E-34C733B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500312"/>
            <a:ext cx="6820915" cy="7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8652-49FA-48F3-B478-031D856F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5F611-0B92-41E8-8BF3-08CC516B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ECA0B-701F-4B52-99EF-12FE12AF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94" y="212360"/>
            <a:ext cx="7546731" cy="64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art any keyì ëí ì´ë¯¸ì§ ê²ìê²°ê³¼">
            <a:extLst>
              <a:ext uri="{FF2B5EF4-FFF2-40B4-BE49-F238E27FC236}">
                <a16:creationId xmlns:a16="http://schemas.microsoft.com/office/drawing/2014/main" id="{6C7090D0-29D2-484B-BB8B-F3E0BF5B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6" y="1818133"/>
            <a:ext cx="5253719" cy="45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2CC4E15-FD0F-4384-B7C6-359CDA42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Just Play!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7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8652-49FA-48F3-B478-031D856F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5F611-0B92-41E8-8BF3-08CC516B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/>
              <a:t> : commit log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4"/>
                </a:solidFill>
              </a:rPr>
              <a:t>10</a:t>
            </a:r>
            <a:r>
              <a:rPr lang="en-US" altLang="ko-KR" dirty="0"/>
              <a:t> hours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444 ++  </a:t>
            </a:r>
            <a:r>
              <a:rPr lang="en-US" altLang="ko-KR" dirty="0">
                <a:solidFill>
                  <a:srgbClr val="FF0000"/>
                </a:solidFill>
              </a:rPr>
              <a:t>71--</a:t>
            </a:r>
          </a:p>
          <a:p>
            <a:endParaRPr lang="en-US" altLang="ko-KR" dirty="0"/>
          </a:p>
          <a:p>
            <a:r>
              <a:rPr lang="en-US" altLang="ko-KR" dirty="0"/>
              <a:t>257 </a:t>
            </a:r>
            <a:r>
              <a:rPr lang="en-US" altLang="ko-KR" dirty="0" err="1"/>
              <a:t>CodeLine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Index</vt:lpstr>
      <vt:lpstr>Introduction</vt:lpstr>
      <vt:lpstr>Why 2048?</vt:lpstr>
      <vt:lpstr>Structure</vt:lpstr>
      <vt:lpstr>Structure</vt:lpstr>
      <vt:lpstr>Just Play!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윤기석</dc:creator>
  <cp:lastModifiedBy>윤기석</cp:lastModifiedBy>
  <cp:revision>2</cp:revision>
  <dcterms:created xsi:type="dcterms:W3CDTF">2018-08-22T04:12:04Z</dcterms:created>
  <dcterms:modified xsi:type="dcterms:W3CDTF">2018-08-22T07:09:53Z</dcterms:modified>
</cp:coreProperties>
</file>