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308" r:id="rId3"/>
    <p:sldId id="282" r:id="rId4"/>
    <p:sldId id="309" r:id="rId5"/>
    <p:sldId id="313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9" r:id="rId14"/>
    <p:sldId id="318" r:id="rId15"/>
    <p:sldId id="320" r:id="rId16"/>
    <p:sldId id="307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82646" autoAdjust="0"/>
  </p:normalViewPr>
  <p:slideViewPr>
    <p:cSldViewPr snapToGrid="0" snapToObjects="1">
      <p:cViewPr varScale="1">
        <p:scale>
          <a:sx n="85" d="100"/>
          <a:sy n="85" d="100"/>
        </p:scale>
        <p:origin x="-2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909DF-951B-2645-8EE8-BB33E1869998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646E-C7E7-BF40-961F-03F5C41756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44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B3286-CC00-E849-8850-DFF82D90467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91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5AED156-8DAD-4F45-95B1-82F445AB9DD4}" type="datetimeFigureOut">
              <a:rPr kumimoji="1" lang="ja-JP" altLang="en-US" smtClean="0"/>
              <a:t>2014/09/06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0783ADF-A157-A149-871F-597A68A7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2works/5s_examp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2works" TargetMode="External"/><Relationship Id="rId4" Type="http://schemas.openxmlformats.org/officeDocument/2006/relationships/hyperlink" Target="https://twitter.com/k2work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7200" dirty="0" smtClean="0"/>
              <a:t>5S</a:t>
            </a:r>
            <a:r>
              <a:rPr lang="ja-JP" altLang="en-US" sz="7200" dirty="0" smtClean="0"/>
              <a:t>のはなし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2014/</a:t>
            </a:r>
            <a:r>
              <a:rPr lang="en-US" altLang="ja-JP" dirty="0" smtClean="0"/>
              <a:t>09/05</a:t>
            </a:r>
            <a:endParaRPr lang="en-US" altLang="ja-JP" dirty="0"/>
          </a:p>
          <a:p>
            <a:r>
              <a:rPr lang="en-US" altLang="ja-JP" dirty="0"/>
              <a:t>LT</a:t>
            </a:r>
            <a:r>
              <a:rPr lang="ja-JP" altLang="en-US" dirty="0"/>
              <a:t>駆動開発</a:t>
            </a:r>
            <a:r>
              <a:rPr lang="en-US" altLang="ja-JP" dirty="0" smtClean="0"/>
              <a:t>0</a:t>
            </a:r>
            <a:r>
              <a:rPr lang="en-US" altLang="ja-JP" dirty="0"/>
              <a:t>7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213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5S </a:t>
            </a:r>
            <a:r>
              <a:rPr lang="ja-JP" altLang="en-US" dirty="0" smtClean="0"/>
              <a:t>清潔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2353" y="1748118"/>
            <a:ext cx="7799294" cy="478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900584" y="2160493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137645" y="2079813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37645" y="31944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137645" y="4249271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900584" y="3293035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37645" y="53280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00584" y="4446494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雲 2"/>
          <p:cNvSpPr/>
          <p:nvPr/>
        </p:nvSpPr>
        <p:spPr>
          <a:xfrm>
            <a:off x="3935506" y="2737224"/>
            <a:ext cx="914400" cy="914400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雲 11"/>
          <p:cNvSpPr/>
          <p:nvPr/>
        </p:nvSpPr>
        <p:spPr>
          <a:xfrm>
            <a:off x="1981200" y="3651624"/>
            <a:ext cx="914400" cy="914400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4052045" y="4870824"/>
            <a:ext cx="914400" cy="914400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雲 15"/>
          <p:cNvSpPr/>
          <p:nvPr/>
        </p:nvSpPr>
        <p:spPr>
          <a:xfrm>
            <a:off x="6355974" y="3792071"/>
            <a:ext cx="914400" cy="914400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雲 16"/>
          <p:cNvSpPr/>
          <p:nvPr/>
        </p:nvSpPr>
        <p:spPr>
          <a:xfrm>
            <a:off x="1066800" y="5020236"/>
            <a:ext cx="914400" cy="914400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76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5S </a:t>
            </a:r>
            <a:r>
              <a:rPr lang="ja-JP" altLang="en-US" dirty="0" smtClean="0"/>
              <a:t>躾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2353" y="1748118"/>
            <a:ext cx="7799294" cy="478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900584" y="2160493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359645" y="2079813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274045" y="31944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137645" y="4249271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361643" y="3293035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479174" y="53280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99290" y="4446494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>
            <a:off x="1359645" y="4108824"/>
            <a:ext cx="1060704" cy="914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/>
          <p:cNvSpPr/>
          <p:nvPr/>
        </p:nvSpPr>
        <p:spPr>
          <a:xfrm>
            <a:off x="5008280" y="5328024"/>
            <a:ext cx="1060704" cy="914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6526184" y="2835835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雲 19"/>
          <p:cNvSpPr/>
          <p:nvPr/>
        </p:nvSpPr>
        <p:spPr>
          <a:xfrm>
            <a:off x="4766113" y="4010212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1021974" y="3095812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56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5S </a:t>
            </a:r>
            <a:r>
              <a:rPr lang="ja-JP" altLang="en-US" dirty="0" smtClean="0"/>
              <a:t>躾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2353" y="1748118"/>
            <a:ext cx="7799294" cy="478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900584" y="2160493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359645" y="2079813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274045" y="31944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137645" y="4249271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361643" y="3293035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479174" y="53280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99290" y="4446494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>
            <a:off x="1359645" y="4108824"/>
            <a:ext cx="1060704" cy="914400"/>
          </a:xfrm>
          <a:prstGeom prst="triangl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/>
          <p:cNvSpPr/>
          <p:nvPr/>
        </p:nvSpPr>
        <p:spPr>
          <a:xfrm>
            <a:off x="5008280" y="5328024"/>
            <a:ext cx="1060704" cy="914400"/>
          </a:xfrm>
          <a:prstGeom prst="triangl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6526184" y="2835835"/>
            <a:ext cx="914400" cy="914400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雲 19"/>
          <p:cNvSpPr/>
          <p:nvPr/>
        </p:nvSpPr>
        <p:spPr>
          <a:xfrm>
            <a:off x="4766113" y="4010212"/>
            <a:ext cx="914400" cy="914400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1021974" y="3095812"/>
            <a:ext cx="914400" cy="914400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60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5S </a:t>
            </a:r>
            <a:r>
              <a:rPr lang="ja-JP" altLang="en-US" dirty="0" smtClean="0"/>
              <a:t>躾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2353" y="1748118"/>
            <a:ext cx="7799294" cy="478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900584" y="2160493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101784" y="2079813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01784" y="31944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137645" y="4249271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900584" y="3293035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01784" y="5447553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00584" y="4446494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49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5S</a:t>
            </a:r>
            <a:r>
              <a:rPr kumimoji="1" lang="ja-JP" altLang="en-US" dirty="0" smtClean="0"/>
              <a:t>をプログラミングに適用してみる。</a:t>
            </a:r>
            <a:endParaRPr kumimoji="1" lang="en-US" altLang="ja-JP" dirty="0" smtClean="0"/>
          </a:p>
          <a:p>
            <a:r>
              <a:rPr lang="ja-JP" altLang="en-US" dirty="0" smtClean="0"/>
              <a:t>サンプルプログラム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ja-JP" dirty="0" smtClean="0"/>
              <a:t>ruby</a:t>
            </a:r>
          </a:p>
          <a:p>
            <a:pPr marL="342900" indent="-342900">
              <a:buFont typeface="Arial"/>
              <a:buChar char="•"/>
            </a:pPr>
            <a:r>
              <a:rPr lang="en-US" altLang="ja-JP" dirty="0" smtClean="0"/>
              <a:t>BDD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436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最後に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まずは</a:t>
            </a:r>
            <a:r>
              <a:rPr kumimoji="1" lang="ja-JP" altLang="en-US" sz="4000" dirty="0" smtClean="0">
                <a:solidFill>
                  <a:srgbClr val="FF0000"/>
                </a:solidFill>
              </a:rPr>
              <a:t>整理</a:t>
            </a:r>
            <a:r>
              <a:rPr kumimoji="1" lang="en-US" altLang="ja-JP" sz="40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4000" dirty="0" smtClean="0">
                <a:solidFill>
                  <a:srgbClr val="FF0000"/>
                </a:solidFill>
              </a:rPr>
              <a:t>捨てる</a:t>
            </a:r>
            <a:r>
              <a:rPr kumimoji="1" lang="en-US" altLang="ja-JP" sz="4000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sz="4000" dirty="0" smtClean="0"/>
              <a:t>からはじめ</a:t>
            </a:r>
            <a:r>
              <a:rPr lang="ja-JP" altLang="en-US" sz="4000" dirty="0" smtClean="0"/>
              <a:t>よう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870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hlinkClick r:id="rId3"/>
              </a:rPr>
              <a:t>5S</a:t>
            </a:r>
            <a:r>
              <a:rPr lang="ja-JP" altLang="en-US" sz="2800" dirty="0">
                <a:hlinkClick r:id="rId3"/>
              </a:rPr>
              <a:t>解説サンプルプログラム</a:t>
            </a:r>
            <a:endParaRPr lang="ja-JP" altLang="en-US" sz="2800" dirty="0"/>
          </a:p>
          <a:p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75716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60" y="4136157"/>
            <a:ext cx="5741640" cy="2721843"/>
          </a:xfrm>
          <a:prstGeom prst="rect">
            <a:avLst/>
          </a:prstGeom>
        </p:spPr>
      </p:pic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自己紹介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625056">
              <a:defRPr/>
            </a:pPr>
            <a:r>
              <a:rPr kumimoji="0" lang="ja-JP" altLang="en-US" dirty="0" smtClean="0"/>
              <a:t>名前　カキギ　カツユキ</a:t>
            </a:r>
            <a:endParaRPr kumimoji="0" lang="en-US" altLang="ja-JP" dirty="0" smtClean="0"/>
          </a:p>
          <a:p>
            <a:pPr marL="625056">
              <a:defRPr/>
            </a:pPr>
            <a:r>
              <a:rPr kumimoji="0" lang="ja-JP" altLang="en-US" dirty="0" smtClean="0"/>
              <a:t>仕事　</a:t>
            </a:r>
            <a:r>
              <a:rPr kumimoji="0" lang="ja-JP" altLang="en-US" sz="2800" dirty="0"/>
              <a:t>インターネット通販事業</a:t>
            </a:r>
            <a:r>
              <a:rPr kumimoji="0" lang="en-US" altLang="ja-JP" sz="2800" dirty="0"/>
              <a:t/>
            </a:r>
            <a:br>
              <a:rPr kumimoji="0" lang="en-US" altLang="ja-JP" sz="2800" dirty="0"/>
            </a:br>
            <a:r>
              <a:rPr kumimoji="0" lang="ja-JP" altLang="en-US" sz="2800" dirty="0"/>
              <a:t>　　（</a:t>
            </a:r>
            <a:r>
              <a:rPr kumimoji="0" lang="en-US" altLang="ja-JP" sz="2800" dirty="0"/>
              <a:t>EC</a:t>
            </a:r>
            <a:r>
              <a:rPr kumimoji="0" lang="ja-JP" altLang="en-US" sz="2800" dirty="0"/>
              <a:t>コンサルティング企画室）</a:t>
            </a:r>
            <a:r>
              <a:rPr kumimoji="0" lang="ja-JP" altLang="en-US" dirty="0" smtClean="0"/>
              <a:t>　</a:t>
            </a:r>
            <a:endParaRPr kumimoji="0" lang="en-US" altLang="ja-JP" dirty="0" smtClean="0"/>
          </a:p>
          <a:p>
            <a:pPr marL="625056">
              <a:defRPr/>
            </a:pPr>
            <a:r>
              <a:rPr kumimoji="0" lang="ja-JP" altLang="en-US" dirty="0" smtClean="0"/>
              <a:t>趣味　山登り・ランニング</a:t>
            </a:r>
            <a:endParaRPr kumimoji="0" lang="en-US" altLang="ja-JP" dirty="0" smtClean="0"/>
          </a:p>
          <a:p>
            <a:pPr marL="625056">
              <a:defRPr/>
            </a:pPr>
            <a:r>
              <a:rPr kumimoji="0" lang="en-US" altLang="ja-JP" dirty="0" err="1" smtClean="0"/>
              <a:t>Github</a:t>
            </a:r>
            <a:r>
              <a:rPr kumimoji="0" lang="en-US" altLang="ja-JP" dirty="0" smtClean="0"/>
              <a:t>: </a:t>
            </a:r>
            <a:r>
              <a:rPr kumimoji="0" lang="en-US" altLang="ja-JP" dirty="0">
                <a:hlinkClick r:id="rId3"/>
              </a:rPr>
              <a:t>https://github.com/</a:t>
            </a:r>
            <a:r>
              <a:rPr kumimoji="0" lang="en-US" altLang="ja-JP" dirty="0" smtClean="0">
                <a:hlinkClick r:id="rId3"/>
              </a:rPr>
              <a:t>k2works</a:t>
            </a:r>
            <a:endParaRPr kumimoji="0" lang="en-US" altLang="ja-JP" dirty="0" smtClean="0"/>
          </a:p>
          <a:p>
            <a:pPr marL="625056">
              <a:defRPr/>
            </a:pPr>
            <a:r>
              <a:rPr kumimoji="0" lang="en-US" altLang="ja-JP" dirty="0"/>
              <a:t>Twitter: </a:t>
            </a:r>
            <a:r>
              <a:rPr kumimoji="0" lang="en-US" altLang="ja-JP" dirty="0">
                <a:hlinkClick r:id="rId4"/>
              </a:rPr>
              <a:t>https://</a:t>
            </a:r>
            <a:r>
              <a:rPr kumimoji="0" lang="en-US" altLang="ja-JP" dirty="0" err="1">
                <a:hlinkClick r:id="rId4"/>
              </a:rPr>
              <a:t>twitter.com</a:t>
            </a:r>
            <a:r>
              <a:rPr kumimoji="0" lang="en-US" altLang="ja-JP" dirty="0">
                <a:hlinkClick r:id="rId4"/>
              </a:rPr>
              <a:t>/k2works</a:t>
            </a:r>
            <a:endParaRPr kumimoji="0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39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イントロ</a:t>
            </a:r>
            <a:endParaRPr lang="en-US" altLang="ja-JP" dirty="0" smtClean="0"/>
          </a:p>
          <a:p>
            <a:r>
              <a:rPr lang="ja-JP" altLang="en-US" dirty="0" smtClean="0"/>
              <a:t>図解</a:t>
            </a:r>
            <a:endParaRPr lang="en-US" altLang="ja-JP" dirty="0" smtClean="0"/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  <a:p>
            <a:r>
              <a:rPr lang="ja-JP" altLang="en-US" dirty="0" smtClean="0"/>
              <a:t>最後に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5572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お部屋はどうなっていますか？</a:t>
            </a:r>
            <a:endParaRPr lang="en-US" altLang="ja-JP" dirty="0" smtClean="0"/>
          </a:p>
          <a:p>
            <a:r>
              <a:rPr kumimoji="1" lang="ja-JP" altLang="en-US" dirty="0" smtClean="0"/>
              <a:t>オフィスの机はどうなっていますか？</a:t>
            </a:r>
            <a:endParaRPr kumimoji="1" lang="en-US" altLang="ja-JP" dirty="0" smtClean="0"/>
          </a:p>
          <a:p>
            <a:r>
              <a:rPr lang="ja-JP" altLang="en-US" dirty="0" smtClean="0"/>
              <a:t>メールボックスの中身はどうなっていますか？</a:t>
            </a:r>
            <a:endParaRPr lang="en-US" altLang="ja-JP" dirty="0" smtClean="0"/>
          </a:p>
          <a:p>
            <a:r>
              <a:rPr lang="ja-JP" altLang="en-US" dirty="0" smtClean="0"/>
              <a:t>カレンダーの中身はどうなっていますか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r>
              <a:rPr kumimoji="1" lang="ja-JP" altLang="en-US" dirty="0" smtClean="0"/>
              <a:t>作成したプログラムは安定していますか？</a:t>
            </a:r>
            <a:endParaRPr kumimoji="1" lang="en-US" altLang="ja-JP" dirty="0" smtClean="0"/>
          </a:p>
          <a:p>
            <a:r>
              <a:rPr lang="ja-JP" altLang="en-US" dirty="0" smtClean="0"/>
              <a:t>やることは整理されていますか？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860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 smtClean="0"/>
              <a:t>5S</a:t>
            </a:r>
          </a:p>
          <a:p>
            <a:pPr marL="342900" indent="-342900">
              <a:buFont typeface="Arial"/>
              <a:buChar char="•"/>
            </a:pPr>
            <a:r>
              <a:rPr lang="ja-JP" altLang="en-US" sz="3600" dirty="0" smtClean="0"/>
              <a:t>整理</a:t>
            </a:r>
            <a:endParaRPr lang="en-US" altLang="ja-JP" sz="3600" dirty="0" smtClean="0"/>
          </a:p>
          <a:p>
            <a:pPr marL="342900" indent="-342900">
              <a:buFont typeface="Arial"/>
              <a:buChar char="•"/>
            </a:pPr>
            <a:r>
              <a:rPr kumimoji="1" lang="ja-JP" altLang="en-US" sz="3600" dirty="0" smtClean="0"/>
              <a:t>整頓</a:t>
            </a:r>
            <a:endParaRPr kumimoji="1" lang="en-US" altLang="ja-JP" sz="3600" dirty="0" smtClean="0"/>
          </a:p>
          <a:p>
            <a:pPr marL="342900" indent="-342900">
              <a:buFont typeface="Arial"/>
              <a:buChar char="•"/>
            </a:pPr>
            <a:r>
              <a:rPr lang="ja-JP" altLang="en-US" sz="3600" dirty="0" smtClean="0"/>
              <a:t>清掃</a:t>
            </a:r>
            <a:endParaRPr lang="en-US" altLang="ja-JP" sz="3600" dirty="0" smtClean="0"/>
          </a:p>
          <a:p>
            <a:pPr marL="342900" indent="-342900">
              <a:buFont typeface="Arial"/>
              <a:buChar char="•"/>
            </a:pPr>
            <a:r>
              <a:rPr kumimoji="1" lang="ja-JP" altLang="en-US" sz="3600" dirty="0" smtClean="0"/>
              <a:t>清潔</a:t>
            </a:r>
            <a:endParaRPr kumimoji="1" lang="en-US" altLang="ja-JP" sz="3600" dirty="0" smtClean="0"/>
          </a:p>
          <a:p>
            <a:pPr marL="342900" indent="-342900">
              <a:buFont typeface="Arial"/>
              <a:buChar char="•"/>
            </a:pPr>
            <a:r>
              <a:rPr lang="ja-JP" altLang="en-US" sz="3600" dirty="0" smtClean="0"/>
              <a:t>躾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338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2353" y="1748118"/>
            <a:ext cx="7799294" cy="478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88235" y="2880658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225296" y="21784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>
            <a:off x="1225296" y="3597835"/>
            <a:ext cx="1060704" cy="914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3929529" y="4207435"/>
            <a:ext cx="1060704" cy="914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531035" y="4512235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805082" y="21784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486400" y="3750235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>
            <a:off x="1410686" y="5181600"/>
            <a:ext cx="1060704" cy="914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300259" y="5426635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829612" y="2880658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5S </a:t>
            </a:r>
            <a:r>
              <a:rPr kumimoji="1" lang="ja-JP" altLang="en-US" dirty="0" smtClean="0"/>
              <a:t>整理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2353" y="1748118"/>
            <a:ext cx="7799294" cy="478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88235" y="2880658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225296" y="21784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>
            <a:off x="1225296" y="3597835"/>
            <a:ext cx="1060704" cy="914400"/>
          </a:xfrm>
          <a:prstGeom prst="triangl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3929529" y="4207435"/>
            <a:ext cx="1060704" cy="914400"/>
          </a:xfrm>
          <a:prstGeom prst="triangl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531035" y="4512235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805082" y="21784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486400" y="3750235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>
            <a:off x="1410686" y="5181600"/>
            <a:ext cx="1060704" cy="914400"/>
          </a:xfrm>
          <a:prstGeom prst="triangl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300259" y="5426635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829612" y="2880658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86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5S </a:t>
            </a:r>
            <a:r>
              <a:rPr lang="ja-JP" altLang="en-US" dirty="0" smtClean="0"/>
              <a:t>整頓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2353" y="1748118"/>
            <a:ext cx="7799294" cy="478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900584" y="2160493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137645" y="2079813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37645" y="31944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137645" y="4249271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900584" y="3293035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37645" y="53280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00584" y="4446494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59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5S </a:t>
            </a:r>
            <a:r>
              <a:rPr lang="ja-JP" altLang="en-US" dirty="0" smtClean="0"/>
              <a:t>清掃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2353" y="1748118"/>
            <a:ext cx="7799294" cy="478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900584" y="2160493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137645" y="2079813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37645" y="31944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137645" y="4249271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900584" y="3293035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37645" y="532802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00584" y="4446494"/>
            <a:ext cx="941294" cy="71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雲 2"/>
          <p:cNvSpPr/>
          <p:nvPr/>
        </p:nvSpPr>
        <p:spPr>
          <a:xfrm>
            <a:off x="3935506" y="2737224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雲 11"/>
          <p:cNvSpPr/>
          <p:nvPr/>
        </p:nvSpPr>
        <p:spPr>
          <a:xfrm>
            <a:off x="1981200" y="3651624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4052045" y="4870824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雲 15"/>
          <p:cNvSpPr/>
          <p:nvPr/>
        </p:nvSpPr>
        <p:spPr>
          <a:xfrm>
            <a:off x="6355974" y="3792071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雲 16"/>
          <p:cNvSpPr/>
          <p:nvPr/>
        </p:nvSpPr>
        <p:spPr>
          <a:xfrm>
            <a:off x="1066800" y="5020236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6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エッセンシャル.thmx</Template>
  <TotalTime>1366</TotalTime>
  <Words>122</Words>
  <Application>Microsoft Macintosh PowerPoint</Application>
  <PresentationFormat>画面に合わせる (4:3)</PresentationFormat>
  <Paragraphs>46</Paragraphs>
  <Slides>16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エッセンシャル</vt:lpstr>
      <vt:lpstr>5Sのはなし</vt:lpstr>
      <vt:lpstr>自己紹介</vt:lpstr>
      <vt:lpstr>構成</vt:lpstr>
      <vt:lpstr>イントロ</vt:lpstr>
      <vt:lpstr>イントロ</vt:lpstr>
      <vt:lpstr>5S</vt:lpstr>
      <vt:lpstr>5S 整理</vt:lpstr>
      <vt:lpstr>5S 整頓</vt:lpstr>
      <vt:lpstr>5S 清掃</vt:lpstr>
      <vt:lpstr>5S 清潔</vt:lpstr>
      <vt:lpstr>5S 躾</vt:lpstr>
      <vt:lpstr>5S 躾</vt:lpstr>
      <vt:lpstr>5S 躾</vt:lpstr>
      <vt:lpstr>例</vt:lpstr>
      <vt:lpstr>最後に</vt:lpstr>
      <vt:lpstr>参考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実践リーンスタートアップ</dc:title>
  <dc:creator>柿木 勝之</dc:creator>
  <cp:lastModifiedBy>柿木 勝之</cp:lastModifiedBy>
  <cp:revision>97</cp:revision>
  <cp:lastPrinted>2014-04-19T06:04:19Z</cp:lastPrinted>
  <dcterms:created xsi:type="dcterms:W3CDTF">2014-04-18T06:20:36Z</dcterms:created>
  <dcterms:modified xsi:type="dcterms:W3CDTF">2014-09-06T07:49:39Z</dcterms:modified>
</cp:coreProperties>
</file>