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8.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9.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10.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11.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2.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 id="2147483697" r:id="rId2"/>
    <p:sldMasterId id="2147483709" r:id="rId3"/>
    <p:sldMasterId id="2147483722" r:id="rId4"/>
    <p:sldMasterId id="2147483735" r:id="rId5"/>
    <p:sldMasterId id="2147483748" r:id="rId6"/>
    <p:sldMasterId id="2147483761" r:id="rId7"/>
    <p:sldMasterId id="2147483774" r:id="rId8"/>
    <p:sldMasterId id="2147483787" r:id="rId9"/>
    <p:sldMasterId id="2147483800" r:id="rId10"/>
    <p:sldMasterId id="2147483813" r:id="rId11"/>
    <p:sldMasterId id="2147483826" r:id="rId12"/>
    <p:sldMasterId id="2147484069" r:id="rId13"/>
  </p:sldMasterIdLst>
  <p:notesMasterIdLst>
    <p:notesMasterId r:id="rId44"/>
  </p:notesMasterIdLst>
  <p:sldIdLst>
    <p:sldId id="256" r:id="rId14"/>
    <p:sldId id="330" r:id="rId15"/>
    <p:sldId id="317" r:id="rId16"/>
    <p:sldId id="320" r:id="rId17"/>
    <p:sldId id="321" r:id="rId18"/>
    <p:sldId id="343" r:id="rId19"/>
    <p:sldId id="322" r:id="rId20"/>
    <p:sldId id="323" r:id="rId21"/>
    <p:sldId id="325" r:id="rId22"/>
    <p:sldId id="335" r:id="rId23"/>
    <p:sldId id="331" r:id="rId24"/>
    <p:sldId id="326" r:id="rId25"/>
    <p:sldId id="327" r:id="rId26"/>
    <p:sldId id="328" r:id="rId27"/>
    <p:sldId id="336" r:id="rId28"/>
    <p:sldId id="342" r:id="rId29"/>
    <p:sldId id="339" r:id="rId30"/>
    <p:sldId id="333" r:id="rId31"/>
    <p:sldId id="334" r:id="rId32"/>
    <p:sldId id="338" r:id="rId33"/>
    <p:sldId id="344" r:id="rId34"/>
    <p:sldId id="345" r:id="rId35"/>
    <p:sldId id="340" r:id="rId36"/>
    <p:sldId id="341" r:id="rId37"/>
    <p:sldId id="348" r:id="rId38"/>
    <p:sldId id="346" r:id="rId39"/>
    <p:sldId id="347" r:id="rId40"/>
    <p:sldId id="337" r:id="rId41"/>
    <p:sldId id="349" r:id="rId42"/>
    <p:sldId id="318" r:id="rId43"/>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00" d="100"/>
          <a:sy n="100" d="100"/>
        </p:scale>
        <p:origin x="-1440" y="-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9" Type="http://schemas.openxmlformats.org/officeDocument/2006/relationships/slideMaster" Target="slideMasters/slideMaster9.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33" Type="http://schemas.openxmlformats.org/officeDocument/2006/relationships/slide" Target="slides/slide20.xml"/><Relationship Id="rId34" Type="http://schemas.openxmlformats.org/officeDocument/2006/relationships/slide" Target="slides/slide21.xml"/><Relationship Id="rId35" Type="http://schemas.openxmlformats.org/officeDocument/2006/relationships/slide" Target="slides/slide22.xml"/><Relationship Id="rId36" Type="http://schemas.openxmlformats.org/officeDocument/2006/relationships/slide" Target="slides/slide23.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 Id="rId13" Type="http://schemas.openxmlformats.org/officeDocument/2006/relationships/slideMaster" Target="slideMasters/slideMaster13.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37" Type="http://schemas.openxmlformats.org/officeDocument/2006/relationships/slide" Target="slides/slide24.xml"/><Relationship Id="rId38" Type="http://schemas.openxmlformats.org/officeDocument/2006/relationships/slide" Target="slides/slide25.xml"/><Relationship Id="rId39" Type="http://schemas.openxmlformats.org/officeDocument/2006/relationships/slide" Target="slides/slide26.xml"/><Relationship Id="rId40" Type="http://schemas.openxmlformats.org/officeDocument/2006/relationships/slide" Target="slides/slide27.xml"/><Relationship Id="rId41" Type="http://schemas.openxmlformats.org/officeDocument/2006/relationships/slide" Target="slides/slide28.xml"/><Relationship Id="rId42" Type="http://schemas.openxmlformats.org/officeDocument/2006/relationships/slide" Target="slides/slide29.xml"/><Relationship Id="rId43" Type="http://schemas.openxmlformats.org/officeDocument/2006/relationships/slide" Target="slides/slide30.xml"/><Relationship Id="rId44" Type="http://schemas.openxmlformats.org/officeDocument/2006/relationships/notesMaster" Target="notesMasters/notesMaster1.xml"/><Relationship Id="rId45"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18B036-4E51-784E-9626-3C90733E496C}" type="datetimeFigureOut">
              <a:rPr kumimoji="1" lang="ja-JP" altLang="en-US" smtClean="0"/>
              <a:t>2014/03/01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6B3286-CC00-E849-8850-DFF82D90467B}" type="slidenum">
              <a:rPr kumimoji="1" lang="ja-JP" altLang="en-US" smtClean="0"/>
              <a:t>‹#›</a:t>
            </a:fld>
            <a:endParaRPr kumimoji="1" lang="ja-JP" altLang="en-US"/>
          </a:p>
        </p:txBody>
      </p:sp>
    </p:spTree>
    <p:extLst>
      <p:ext uri="{BB962C8B-B14F-4D97-AF65-F5344CB8AC3E}">
        <p14:creationId xmlns:p14="http://schemas.microsoft.com/office/powerpoint/2010/main" val="2488219933"/>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0E6B3286-CC00-E849-8850-DFF82D90467B}" type="slidenum">
              <a:rPr kumimoji="1" lang="ja-JP" altLang="en-US" smtClean="0"/>
              <a:t>30</a:t>
            </a:fld>
            <a:endParaRPr kumimoji="1" lang="ja-JP" altLang="en-US"/>
          </a:p>
        </p:txBody>
      </p:sp>
    </p:spTree>
    <p:extLst>
      <p:ext uri="{BB962C8B-B14F-4D97-AF65-F5344CB8AC3E}">
        <p14:creationId xmlns:p14="http://schemas.microsoft.com/office/powerpoint/2010/main" val="1579913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ja-JP" altLang="en-US"/>
          </a:p>
        </p:txBody>
      </p:sp>
      <p:sp>
        <p:nvSpPr>
          <p:cNvPr id="4" name="日付プレースホルダー 3"/>
          <p:cNvSpPr>
            <a:spLocks noGrp="1"/>
          </p:cNvSpPr>
          <p:nvPr>
            <p:ph type="dt" sz="half" idx="10"/>
          </p:nvPr>
        </p:nvSpPr>
        <p:spPr/>
        <p:txBody>
          <a:bodyPr/>
          <a:lstStyle>
            <a:lvl1pPr>
              <a:defRPr/>
            </a:lvl1pPr>
          </a:lstStyle>
          <a:p>
            <a:fld id="{8EB6E0BA-E3E9-A44B-A682-F9FBC4411CB4}" type="datetimeFigureOut">
              <a:rPr kumimoji="1" lang="ja-JP" altLang="en-US" smtClean="0"/>
              <a:t>2014/03/01</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7647F717-5D4F-2844-8EEE-930D438B7654}" type="slidenum">
              <a:rPr kumimoji="1" lang="ja-JP" altLang="en-US" smtClean="0"/>
              <a:t>‹#›</a:t>
            </a:fld>
            <a:endParaRPr kumimoji="1" lang="ja-JP" altLang="en-US"/>
          </a:p>
        </p:txBody>
      </p:sp>
    </p:spTree>
    <p:extLst>
      <p:ext uri="{BB962C8B-B14F-4D97-AF65-F5344CB8AC3E}">
        <p14:creationId xmlns:p14="http://schemas.microsoft.com/office/powerpoint/2010/main" val="1006566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8EB6E0BA-E3E9-A44B-A682-F9FBC4411CB4}" type="datetimeFigureOut">
              <a:rPr kumimoji="1" lang="ja-JP" altLang="en-US" smtClean="0"/>
              <a:t>2014/03/01</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7647F717-5D4F-2844-8EEE-930D438B7654}" type="slidenum">
              <a:rPr kumimoji="1" lang="ja-JP" altLang="en-US" smtClean="0"/>
              <a:t>‹#›</a:t>
            </a:fld>
            <a:endParaRPr kumimoji="1" lang="ja-JP" altLang="en-US"/>
          </a:p>
        </p:txBody>
      </p:sp>
    </p:spTree>
    <p:extLst>
      <p:ext uri="{BB962C8B-B14F-4D97-AF65-F5344CB8AC3E}">
        <p14:creationId xmlns:p14="http://schemas.microsoft.com/office/powerpoint/2010/main" val="141553727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9"/>
          <p:cNvSpPr>
            <a:spLocks noGrp="1" noChangeArrowheads="1"/>
          </p:cNvSpPr>
          <p:nvPr>
            <p:ph type="sldNum" sz="quarter" idx="10"/>
          </p:nvPr>
        </p:nvSpPr>
        <p:spPr>
          <a:ln/>
        </p:spPr>
        <p:txBody>
          <a:bodyPr/>
          <a:lstStyle>
            <a:lvl1pPr>
              <a:defRPr/>
            </a:lvl1pPr>
          </a:lstStyle>
          <a:p>
            <a:pPr>
              <a:defRPr/>
            </a:pPr>
            <a:fld id="{960A6A24-A251-E642-AC5D-EFEF613BBBEE}" type="slidenum">
              <a:rPr lang="en-US" smtClean="0"/>
              <a:pPr>
                <a:defRPr/>
              </a:pPr>
              <a:t>‹#›</a:t>
            </a:fld>
            <a:endParaRPr 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9"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46339191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9"/>
          <p:cNvSpPr>
            <a:spLocks noGrp="1" noChangeArrowheads="1"/>
          </p:cNvSpPr>
          <p:nvPr>
            <p:ph type="sldNum" sz="quarter" idx="10"/>
          </p:nvPr>
        </p:nvSpPr>
        <p:spPr>
          <a:ln/>
        </p:spPr>
        <p:txBody>
          <a:bodyPr/>
          <a:lstStyle>
            <a:lvl1pPr>
              <a:defRPr/>
            </a:lvl1pPr>
          </a:lstStyle>
          <a:p>
            <a:pPr>
              <a:defRPr/>
            </a:pPr>
            <a:fld id="{5C0E2240-C87E-3E42-BA52-6B1DFCCC7DBE}" type="slidenum">
              <a:rPr lang="en-US" smtClean="0"/>
              <a:pPr>
                <a:defRPr/>
              </a:pPr>
              <a:t>‹#›</a:t>
            </a:fld>
            <a:endParaRPr lang="en-US"/>
          </a:p>
        </p:txBody>
      </p:sp>
      <p:sp>
        <p:nvSpPr>
          <p:cNvPr id="4"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5"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83856051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BD35EA91-3299-784C-8090-4BA27AC63B40}" type="slidenum">
              <a:rPr lang="en-US" smtClean="0"/>
              <a:pPr>
                <a:defRPr/>
              </a:pPr>
              <a:t>‹#›</a:t>
            </a:fld>
            <a:endParaRPr lang="en-US"/>
          </a:p>
        </p:txBody>
      </p:sp>
      <p:sp>
        <p:nvSpPr>
          <p:cNvPr id="3"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4"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5228979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9"/>
          <p:cNvSpPr>
            <a:spLocks noGrp="1" noChangeArrowheads="1"/>
          </p:cNvSpPr>
          <p:nvPr>
            <p:ph type="sldNum" sz="quarter" idx="10"/>
          </p:nvPr>
        </p:nvSpPr>
        <p:spPr>
          <a:ln/>
        </p:spPr>
        <p:txBody>
          <a:bodyPr/>
          <a:lstStyle>
            <a:lvl1pPr>
              <a:defRPr/>
            </a:lvl1pPr>
          </a:lstStyle>
          <a:p>
            <a:pPr>
              <a:defRPr/>
            </a:pPr>
            <a:fld id="{97FDCBC0-6E9D-7C4E-8A26-623CD375D0AC}" type="slidenum">
              <a:rPr lang="en-US" smtClean="0"/>
              <a:pPr>
                <a:defRPr/>
              </a:pPr>
              <a:t>‹#›</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7"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76170225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プレースホルダーまでドラッグするかアイコンをクリックして図を追加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9"/>
          <p:cNvSpPr>
            <a:spLocks noGrp="1" noChangeArrowheads="1"/>
          </p:cNvSpPr>
          <p:nvPr>
            <p:ph type="sldNum" sz="quarter" idx="10"/>
          </p:nvPr>
        </p:nvSpPr>
        <p:spPr>
          <a:ln/>
        </p:spPr>
        <p:txBody>
          <a:bodyPr/>
          <a:lstStyle>
            <a:lvl1pPr>
              <a:defRPr/>
            </a:lvl1pPr>
          </a:lstStyle>
          <a:p>
            <a:pPr>
              <a:defRPr/>
            </a:pPr>
            <a:fld id="{CF9C3F89-FB39-2941-8C20-28CD152C557C}" type="slidenum">
              <a:rPr lang="en-US" smtClean="0"/>
              <a:pPr>
                <a:defRPr/>
              </a:pPr>
              <a:t>‹#›</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7"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93166897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9"/>
          <p:cNvSpPr>
            <a:spLocks noGrp="1" noChangeArrowheads="1"/>
          </p:cNvSpPr>
          <p:nvPr>
            <p:ph type="sldNum" sz="quarter" idx="10"/>
          </p:nvPr>
        </p:nvSpPr>
        <p:spPr>
          <a:ln/>
        </p:spPr>
        <p:txBody>
          <a:bodyPr/>
          <a:lstStyle>
            <a:lvl1pPr>
              <a:defRPr/>
            </a:lvl1pPr>
          </a:lstStyle>
          <a:p>
            <a:pPr>
              <a:defRPr/>
            </a:pPr>
            <a:fld id="{5120AC9F-1BF9-6D4A-A995-8A83B3518381}" type="slidenum">
              <a:rPr lang="en-US" smtClean="0"/>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6"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94309531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62750" y="549275"/>
            <a:ext cx="2201863" cy="575945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53988" y="549275"/>
            <a:ext cx="6456362" cy="5759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9"/>
          <p:cNvSpPr>
            <a:spLocks noGrp="1" noChangeArrowheads="1"/>
          </p:cNvSpPr>
          <p:nvPr>
            <p:ph type="sldNum" sz="quarter" idx="10"/>
          </p:nvPr>
        </p:nvSpPr>
        <p:spPr>
          <a:ln/>
        </p:spPr>
        <p:txBody>
          <a:bodyPr/>
          <a:lstStyle>
            <a:lvl1pPr>
              <a:defRPr/>
            </a:lvl1pPr>
          </a:lstStyle>
          <a:p>
            <a:pPr>
              <a:defRPr/>
            </a:pPr>
            <a:fld id="{558CB6F6-C1F1-0D4A-B05F-19824B986363}" type="slidenum">
              <a:rPr lang="en-US" smtClean="0"/>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6"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51001089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Only" preserve="1">
  <p:cSld name="コンテンツ">
    <p:spTree>
      <p:nvGrpSpPr>
        <p:cNvPr id="1" name=""/>
        <p:cNvGrpSpPr/>
        <p:nvPr/>
      </p:nvGrpSpPr>
      <p:grpSpPr>
        <a:xfrm>
          <a:off x="0" y="0"/>
          <a:ext cx="0" cy="0"/>
          <a:chOff x="0" y="0"/>
          <a:chExt cx="0" cy="0"/>
        </a:xfrm>
      </p:grpSpPr>
      <p:sp>
        <p:nvSpPr>
          <p:cNvPr id="2" name="コンテンツ プレースホルダー 1"/>
          <p:cNvSpPr>
            <a:spLocks noGrp="1"/>
          </p:cNvSpPr>
          <p:nvPr>
            <p:ph/>
          </p:nvPr>
        </p:nvSpPr>
        <p:spPr>
          <a:xfrm>
            <a:off x="153988" y="549275"/>
            <a:ext cx="8810625" cy="575945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3" name="Rectangle 9"/>
          <p:cNvSpPr>
            <a:spLocks noGrp="1" noChangeArrowheads="1"/>
          </p:cNvSpPr>
          <p:nvPr>
            <p:ph type="sldNum" sz="quarter" idx="10"/>
          </p:nvPr>
        </p:nvSpPr>
        <p:spPr>
          <a:ln/>
        </p:spPr>
        <p:txBody>
          <a:bodyPr/>
          <a:lstStyle>
            <a:lvl1pPr>
              <a:defRPr/>
            </a:lvl1pPr>
          </a:lstStyle>
          <a:p>
            <a:pPr>
              <a:defRPr/>
            </a:pPr>
            <a:fld id="{3A6B06DC-57DD-8349-B253-949F451A03B2}" type="slidenum">
              <a:rPr lang="en-US" smtClean="0"/>
              <a:pPr>
                <a:defRPr/>
              </a:pPr>
              <a:t>‹#›</a:t>
            </a:fld>
            <a:endParaRPr lang="en-US"/>
          </a:p>
        </p:txBody>
      </p:sp>
      <p:sp>
        <p:nvSpPr>
          <p:cNvPr id="4"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5"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71873283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ja-JP" altLang="en-US"/>
          </a:p>
        </p:txBody>
      </p:sp>
      <p:sp>
        <p:nvSpPr>
          <p:cNvPr id="4" name="日付プレースホルダー 3"/>
          <p:cNvSpPr>
            <a:spLocks noGrp="1"/>
          </p:cNvSpPr>
          <p:nvPr>
            <p:ph type="dt" sz="half" idx="10"/>
          </p:nvPr>
        </p:nvSpPr>
        <p:spPr/>
        <p:txBody>
          <a:bodyPr/>
          <a:lstStyle>
            <a:lvl1pPr>
              <a:defRPr/>
            </a:lvl1pPr>
          </a:lstStyle>
          <a:p>
            <a:pPr>
              <a:defRPr/>
            </a:pPr>
            <a:endParaRPr lang="en-US" altLang="ja-JP"/>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5E890378-3244-7540-832A-A6B63C5C225B}" type="slidenum">
              <a:rPr lang="ja-JP" altLang="en-US"/>
              <a:pPr>
                <a:defRPr/>
              </a:pPr>
              <a:t>‹#›</a:t>
            </a:fld>
            <a:endParaRPr lang="ja-JP" altLang="en-US"/>
          </a:p>
        </p:txBody>
      </p:sp>
    </p:spTree>
    <p:extLst>
      <p:ext uri="{BB962C8B-B14F-4D97-AF65-F5344CB8AC3E}">
        <p14:creationId xmlns:p14="http://schemas.microsoft.com/office/powerpoint/2010/main" val="100656687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pPr>
              <a:defRPr/>
            </a:pPr>
            <a:endParaRPr lang="en-US" altLang="ja-JP"/>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282678FD-16A5-C043-825C-1CC077353A89}" type="slidenum">
              <a:rPr lang="en-US"/>
              <a:pPr>
                <a:defRPr/>
              </a:pPr>
              <a:t>‹#›</a:t>
            </a:fld>
            <a:endParaRPr lang="en-US"/>
          </a:p>
        </p:txBody>
      </p:sp>
    </p:spTree>
    <p:extLst>
      <p:ext uri="{BB962C8B-B14F-4D97-AF65-F5344CB8AC3E}">
        <p14:creationId xmlns:p14="http://schemas.microsoft.com/office/powerpoint/2010/main" val="3900369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8EB6E0BA-E3E9-A44B-A682-F9FBC4411CB4}" type="datetimeFigureOut">
              <a:rPr kumimoji="1" lang="ja-JP" altLang="en-US" smtClean="0"/>
              <a:t>2014/03/01</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7647F717-5D4F-2844-8EEE-930D438B7654}" type="slidenum">
              <a:rPr kumimoji="1" lang="ja-JP" altLang="en-US" smtClean="0"/>
              <a:t>‹#›</a:t>
            </a:fld>
            <a:endParaRPr kumimoji="1" lang="ja-JP" altLang="en-US"/>
          </a:p>
        </p:txBody>
      </p:sp>
    </p:spTree>
    <p:extLst>
      <p:ext uri="{BB962C8B-B14F-4D97-AF65-F5344CB8AC3E}">
        <p14:creationId xmlns:p14="http://schemas.microsoft.com/office/powerpoint/2010/main" val="112955764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pPr>
              <a:defRPr/>
            </a:pPr>
            <a:endParaRPr lang="en-US" altLang="ja-JP"/>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A2C278B7-EF29-894A-B68E-CB81C74BFA74}" type="slidenum">
              <a:rPr lang="en-US"/>
              <a:pPr>
                <a:defRPr/>
              </a:pPr>
              <a:t>‹#›</a:t>
            </a:fld>
            <a:endParaRPr lang="en-US"/>
          </a:p>
        </p:txBody>
      </p:sp>
    </p:spTree>
    <p:extLst>
      <p:ext uri="{BB962C8B-B14F-4D97-AF65-F5344CB8AC3E}">
        <p14:creationId xmlns:p14="http://schemas.microsoft.com/office/powerpoint/2010/main" val="200767050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3"/>
          <p:cNvSpPr>
            <a:spLocks noGrp="1"/>
          </p:cNvSpPr>
          <p:nvPr>
            <p:ph type="dt" sz="half" idx="10"/>
          </p:nvPr>
        </p:nvSpPr>
        <p:spPr/>
        <p:txBody>
          <a:bodyPr/>
          <a:lstStyle>
            <a:lvl1pPr>
              <a:defRPr/>
            </a:lvl1pPr>
          </a:lstStyle>
          <a:p>
            <a:pPr>
              <a:defRPr/>
            </a:pPr>
            <a:endParaRPr lang="en-US" altLang="ja-JP"/>
          </a:p>
        </p:txBody>
      </p:sp>
      <p:sp>
        <p:nvSpPr>
          <p:cNvPr id="6"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p:txBody>
          <a:bodyPr/>
          <a:lstStyle>
            <a:lvl1pPr>
              <a:defRPr/>
            </a:lvl1pPr>
          </a:lstStyle>
          <a:p>
            <a:pPr>
              <a:defRPr/>
            </a:pPr>
            <a:fld id="{BC987DC6-D0D8-7445-8B7E-D14D6B861A75}" type="slidenum">
              <a:rPr lang="en-US"/>
              <a:pPr>
                <a:defRPr/>
              </a:pPr>
              <a:t>‹#›</a:t>
            </a:fld>
            <a:endParaRPr lang="en-US"/>
          </a:p>
        </p:txBody>
      </p:sp>
    </p:spTree>
    <p:extLst>
      <p:ext uri="{BB962C8B-B14F-4D97-AF65-F5344CB8AC3E}">
        <p14:creationId xmlns:p14="http://schemas.microsoft.com/office/powerpoint/2010/main" val="310312911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3"/>
          <p:cNvSpPr>
            <a:spLocks noGrp="1"/>
          </p:cNvSpPr>
          <p:nvPr>
            <p:ph type="dt" sz="half" idx="10"/>
          </p:nvPr>
        </p:nvSpPr>
        <p:spPr/>
        <p:txBody>
          <a:bodyPr/>
          <a:lstStyle>
            <a:lvl1pPr>
              <a:defRPr/>
            </a:lvl1pPr>
          </a:lstStyle>
          <a:p>
            <a:pPr>
              <a:defRPr/>
            </a:pPr>
            <a:endParaRPr lang="en-US" altLang="ja-JP"/>
          </a:p>
        </p:txBody>
      </p:sp>
      <p:sp>
        <p:nvSpPr>
          <p:cNvPr id="8"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ー 5"/>
          <p:cNvSpPr>
            <a:spLocks noGrp="1"/>
          </p:cNvSpPr>
          <p:nvPr>
            <p:ph type="sldNum" sz="quarter" idx="12"/>
          </p:nvPr>
        </p:nvSpPr>
        <p:spPr/>
        <p:txBody>
          <a:bodyPr/>
          <a:lstStyle>
            <a:lvl1pPr>
              <a:defRPr/>
            </a:lvl1pPr>
          </a:lstStyle>
          <a:p>
            <a:pPr>
              <a:defRPr/>
            </a:pPr>
            <a:fld id="{D37B2746-65C9-6A43-89F6-1A24D8D9C7C2}" type="slidenum">
              <a:rPr lang="en-US"/>
              <a:pPr>
                <a:defRPr/>
              </a:pPr>
              <a:t>‹#›</a:t>
            </a:fld>
            <a:endParaRPr lang="en-US"/>
          </a:p>
        </p:txBody>
      </p:sp>
    </p:spTree>
    <p:extLst>
      <p:ext uri="{BB962C8B-B14F-4D97-AF65-F5344CB8AC3E}">
        <p14:creationId xmlns:p14="http://schemas.microsoft.com/office/powerpoint/2010/main" val="6733196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3"/>
          <p:cNvSpPr>
            <a:spLocks noGrp="1"/>
          </p:cNvSpPr>
          <p:nvPr>
            <p:ph type="dt" sz="half" idx="10"/>
          </p:nvPr>
        </p:nvSpPr>
        <p:spPr/>
        <p:txBody>
          <a:bodyPr/>
          <a:lstStyle>
            <a:lvl1pPr>
              <a:defRPr/>
            </a:lvl1pPr>
          </a:lstStyle>
          <a:p>
            <a:pPr>
              <a:defRPr/>
            </a:pPr>
            <a:endParaRPr lang="en-US" altLang="ja-JP"/>
          </a:p>
        </p:txBody>
      </p:sp>
      <p:sp>
        <p:nvSpPr>
          <p:cNvPr id="4"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ー 5"/>
          <p:cNvSpPr>
            <a:spLocks noGrp="1"/>
          </p:cNvSpPr>
          <p:nvPr>
            <p:ph type="sldNum" sz="quarter" idx="12"/>
          </p:nvPr>
        </p:nvSpPr>
        <p:spPr/>
        <p:txBody>
          <a:bodyPr/>
          <a:lstStyle>
            <a:lvl1pPr>
              <a:defRPr/>
            </a:lvl1pPr>
          </a:lstStyle>
          <a:p>
            <a:pPr>
              <a:defRPr/>
            </a:pPr>
            <a:fld id="{B5469A74-B935-D14D-8AE0-1E3B1AA80457}" type="slidenum">
              <a:rPr lang="en-US"/>
              <a:pPr>
                <a:defRPr/>
              </a:pPr>
              <a:t>‹#›</a:t>
            </a:fld>
            <a:endParaRPr lang="en-US"/>
          </a:p>
        </p:txBody>
      </p:sp>
    </p:spTree>
    <p:extLst>
      <p:ext uri="{BB962C8B-B14F-4D97-AF65-F5344CB8AC3E}">
        <p14:creationId xmlns:p14="http://schemas.microsoft.com/office/powerpoint/2010/main" val="93003359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3"/>
          <p:cNvSpPr>
            <a:spLocks noGrp="1"/>
          </p:cNvSpPr>
          <p:nvPr>
            <p:ph type="dt" sz="half" idx="10"/>
          </p:nvPr>
        </p:nvSpPr>
        <p:spPr/>
        <p:txBody>
          <a:bodyPr/>
          <a:lstStyle>
            <a:lvl1pPr>
              <a:defRPr/>
            </a:lvl1pPr>
          </a:lstStyle>
          <a:p>
            <a:pPr>
              <a:defRPr/>
            </a:pPr>
            <a:endParaRPr lang="en-US" altLang="ja-JP"/>
          </a:p>
        </p:txBody>
      </p:sp>
      <p:sp>
        <p:nvSpPr>
          <p:cNvPr id="3"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ー 5"/>
          <p:cNvSpPr>
            <a:spLocks noGrp="1"/>
          </p:cNvSpPr>
          <p:nvPr>
            <p:ph type="sldNum" sz="quarter" idx="12"/>
          </p:nvPr>
        </p:nvSpPr>
        <p:spPr/>
        <p:txBody>
          <a:bodyPr/>
          <a:lstStyle>
            <a:lvl1pPr>
              <a:defRPr/>
            </a:lvl1pPr>
          </a:lstStyle>
          <a:p>
            <a:pPr>
              <a:defRPr/>
            </a:pPr>
            <a:fld id="{4B471216-3594-6B43-AB11-E1D85A3FB9E0}" type="slidenum">
              <a:rPr lang="en-US"/>
              <a:pPr>
                <a:defRPr/>
              </a:pPr>
              <a:t>‹#›</a:t>
            </a:fld>
            <a:endParaRPr lang="en-US"/>
          </a:p>
        </p:txBody>
      </p:sp>
    </p:spTree>
    <p:extLst>
      <p:ext uri="{BB962C8B-B14F-4D97-AF65-F5344CB8AC3E}">
        <p14:creationId xmlns:p14="http://schemas.microsoft.com/office/powerpoint/2010/main" val="116696592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3"/>
          <p:cNvSpPr>
            <a:spLocks noGrp="1"/>
          </p:cNvSpPr>
          <p:nvPr>
            <p:ph type="dt" sz="half" idx="10"/>
          </p:nvPr>
        </p:nvSpPr>
        <p:spPr/>
        <p:txBody>
          <a:bodyPr/>
          <a:lstStyle>
            <a:lvl1pPr>
              <a:defRPr/>
            </a:lvl1pPr>
          </a:lstStyle>
          <a:p>
            <a:pPr>
              <a:defRPr/>
            </a:pPr>
            <a:endParaRPr lang="en-US" altLang="ja-JP"/>
          </a:p>
        </p:txBody>
      </p:sp>
      <p:sp>
        <p:nvSpPr>
          <p:cNvPr id="6"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p:txBody>
          <a:bodyPr/>
          <a:lstStyle>
            <a:lvl1pPr>
              <a:defRPr/>
            </a:lvl1pPr>
          </a:lstStyle>
          <a:p>
            <a:pPr>
              <a:defRPr/>
            </a:pPr>
            <a:fld id="{CA8B2CB9-E726-D143-8DB5-7AB93DD830FB}" type="slidenum">
              <a:rPr lang="en-US"/>
              <a:pPr>
                <a:defRPr/>
              </a:pPr>
              <a:t>‹#›</a:t>
            </a:fld>
            <a:endParaRPr lang="en-US"/>
          </a:p>
        </p:txBody>
      </p:sp>
    </p:spTree>
    <p:extLst>
      <p:ext uri="{BB962C8B-B14F-4D97-AF65-F5344CB8AC3E}">
        <p14:creationId xmlns:p14="http://schemas.microsoft.com/office/powerpoint/2010/main" val="210374522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プレースホルダーまでドラッグするかアイコンをクリックして図を追加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3"/>
          <p:cNvSpPr>
            <a:spLocks noGrp="1"/>
          </p:cNvSpPr>
          <p:nvPr>
            <p:ph type="dt" sz="half" idx="10"/>
          </p:nvPr>
        </p:nvSpPr>
        <p:spPr/>
        <p:txBody>
          <a:bodyPr/>
          <a:lstStyle>
            <a:lvl1pPr>
              <a:defRPr/>
            </a:lvl1pPr>
          </a:lstStyle>
          <a:p>
            <a:pPr>
              <a:defRPr/>
            </a:pPr>
            <a:endParaRPr lang="en-US" altLang="ja-JP"/>
          </a:p>
        </p:txBody>
      </p:sp>
      <p:sp>
        <p:nvSpPr>
          <p:cNvPr id="6"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p:txBody>
          <a:bodyPr/>
          <a:lstStyle>
            <a:lvl1pPr>
              <a:defRPr/>
            </a:lvl1pPr>
          </a:lstStyle>
          <a:p>
            <a:pPr>
              <a:defRPr/>
            </a:pPr>
            <a:fld id="{50D5DD61-7FEA-CE4F-BB40-01BC63BEBA6C}" type="slidenum">
              <a:rPr lang="en-US"/>
              <a:pPr>
                <a:defRPr/>
              </a:pPr>
              <a:t>‹#›</a:t>
            </a:fld>
            <a:endParaRPr lang="en-US"/>
          </a:p>
        </p:txBody>
      </p:sp>
    </p:spTree>
    <p:extLst>
      <p:ext uri="{BB962C8B-B14F-4D97-AF65-F5344CB8AC3E}">
        <p14:creationId xmlns:p14="http://schemas.microsoft.com/office/powerpoint/2010/main" val="86785981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pPr>
              <a:defRPr/>
            </a:pPr>
            <a:endParaRPr lang="en-US" altLang="ja-JP"/>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0B726275-BF01-864F-899A-25FFEE0F0AD0}" type="slidenum">
              <a:rPr lang="en-US"/>
              <a:pPr>
                <a:defRPr/>
              </a:pPr>
              <a:t>‹#›</a:t>
            </a:fld>
            <a:endParaRPr lang="en-US"/>
          </a:p>
        </p:txBody>
      </p:sp>
    </p:spTree>
    <p:extLst>
      <p:ext uri="{BB962C8B-B14F-4D97-AF65-F5344CB8AC3E}">
        <p14:creationId xmlns:p14="http://schemas.microsoft.com/office/powerpoint/2010/main" val="141553727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pPr>
              <a:defRPr/>
            </a:pPr>
            <a:endParaRPr lang="en-US" altLang="ja-JP"/>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008A6BF7-A882-E644-B04E-D5A21FF6B60B}" type="slidenum">
              <a:rPr lang="en-US"/>
              <a:pPr>
                <a:defRPr/>
              </a:pPr>
              <a:t>‹#›</a:t>
            </a:fld>
            <a:endParaRPr lang="en-US"/>
          </a:p>
        </p:txBody>
      </p:sp>
    </p:spTree>
    <p:extLst>
      <p:ext uri="{BB962C8B-B14F-4D97-AF65-F5344CB8AC3E}">
        <p14:creationId xmlns:p14="http://schemas.microsoft.com/office/powerpoint/2010/main" val="112955764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Only" preserve="1">
  <p:cSld name="コンテンツ">
    <p:spTree>
      <p:nvGrpSpPr>
        <p:cNvPr id="1" name=""/>
        <p:cNvGrpSpPr/>
        <p:nvPr/>
      </p:nvGrpSpPr>
      <p:grpSpPr>
        <a:xfrm>
          <a:off x="0" y="0"/>
          <a:ext cx="0" cy="0"/>
          <a:chOff x="0" y="0"/>
          <a:chExt cx="0" cy="0"/>
        </a:xfrm>
      </p:grpSpPr>
      <p:sp>
        <p:nvSpPr>
          <p:cNvPr id="2" name="コンテンツ プレースホルダー 1"/>
          <p:cNvSpPr>
            <a:spLocks noGrp="1"/>
          </p:cNvSpPr>
          <p:nvPr>
            <p:ph/>
          </p:nvPr>
        </p:nvSpPr>
        <p:spPr>
          <a:xfrm>
            <a:off x="153988" y="549275"/>
            <a:ext cx="8810625" cy="575945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3" name="スライド番号プレースホルダー 2"/>
          <p:cNvSpPr>
            <a:spLocks noGrp="1"/>
          </p:cNvSpPr>
          <p:nvPr>
            <p:ph type="sldNum" sz="quarter" idx="10"/>
          </p:nvPr>
        </p:nvSpPr>
        <p:spPr>
          <a:xfrm>
            <a:off x="153988" y="6500813"/>
            <a:ext cx="1006475" cy="320675"/>
          </a:xfrm>
        </p:spPr>
        <p:txBody>
          <a:bodyPr/>
          <a:lstStyle>
            <a:lvl1pPr>
              <a:defRPr/>
            </a:lvl1pPr>
          </a:lstStyle>
          <a:p>
            <a:pPr>
              <a:defRPr/>
            </a:pPr>
            <a:fld id="{F83CA446-027A-9D4D-B380-584204B03EEE}" type="slidenum">
              <a:rPr lang="en-US"/>
              <a:pPr>
                <a:defRPr/>
              </a:pPr>
              <a:t>‹#›</a:t>
            </a:fld>
            <a:endParaRPr lang="en-US"/>
          </a:p>
        </p:txBody>
      </p:sp>
      <p:sp>
        <p:nvSpPr>
          <p:cNvPr id="4" name="フッター プレースホルダー 3"/>
          <p:cNvSpPr>
            <a:spLocks noGrp="1"/>
          </p:cNvSpPr>
          <p:nvPr>
            <p:ph type="ftr" sz="quarter" idx="11"/>
          </p:nvPr>
        </p:nvSpPr>
        <p:spPr>
          <a:xfrm>
            <a:off x="1447800" y="6500813"/>
            <a:ext cx="3811588" cy="246062"/>
          </a:xfrm>
        </p:spPr>
        <p:txBody>
          <a:bodyPr/>
          <a:lstStyle>
            <a:lvl1pPr>
              <a:defRPr/>
            </a:lvl1pPr>
          </a:lstStyle>
          <a:p>
            <a:pPr>
              <a:defRPr/>
            </a:pPr>
            <a:endParaRPr lang="ja-JP" altLang="en-US"/>
          </a:p>
        </p:txBody>
      </p:sp>
      <p:sp>
        <p:nvSpPr>
          <p:cNvPr id="5" name="日付プレースホルダー 4"/>
          <p:cNvSpPr>
            <a:spLocks noGrp="1"/>
          </p:cNvSpPr>
          <p:nvPr>
            <p:ph type="dt" sz="half" idx="12"/>
          </p:nvPr>
        </p:nvSpPr>
        <p:spPr>
          <a:xfrm>
            <a:off x="5456238" y="6500813"/>
            <a:ext cx="1946275" cy="246062"/>
          </a:xfrm>
        </p:spPr>
        <p:txBody>
          <a:bodyPr/>
          <a:lstStyle>
            <a:lvl1pPr>
              <a:defRPr/>
            </a:lvl1pPr>
          </a:lstStyle>
          <a:p>
            <a:pPr>
              <a:defRPr/>
            </a:pPr>
            <a:endParaRPr lang="en-US" altLang="ja-JP"/>
          </a:p>
        </p:txBody>
      </p:sp>
    </p:spTree>
    <p:extLst>
      <p:ext uri="{BB962C8B-B14F-4D97-AF65-F5344CB8AC3E}">
        <p14:creationId xmlns:p14="http://schemas.microsoft.com/office/powerpoint/2010/main" val="852475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コンテンツ">
    <p:spTree>
      <p:nvGrpSpPr>
        <p:cNvPr id="1" name=""/>
        <p:cNvGrpSpPr/>
        <p:nvPr/>
      </p:nvGrpSpPr>
      <p:grpSpPr>
        <a:xfrm>
          <a:off x="0" y="0"/>
          <a:ext cx="0" cy="0"/>
          <a:chOff x="0" y="0"/>
          <a:chExt cx="0" cy="0"/>
        </a:xfrm>
      </p:grpSpPr>
      <p:sp>
        <p:nvSpPr>
          <p:cNvPr id="2" name="コンテンツ プレースホルダー 1"/>
          <p:cNvSpPr>
            <a:spLocks noGrp="1"/>
          </p:cNvSpPr>
          <p:nvPr>
            <p:ph/>
          </p:nvPr>
        </p:nvSpPr>
        <p:spPr>
          <a:xfrm>
            <a:off x="153988" y="549275"/>
            <a:ext cx="8810625" cy="575945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3" name="スライド番号プレースホルダー 2"/>
          <p:cNvSpPr>
            <a:spLocks noGrp="1"/>
          </p:cNvSpPr>
          <p:nvPr>
            <p:ph type="sldNum" sz="quarter" idx="10"/>
          </p:nvPr>
        </p:nvSpPr>
        <p:spPr>
          <a:xfrm>
            <a:off x="153988" y="6500813"/>
            <a:ext cx="1006475" cy="320675"/>
          </a:xfrm>
        </p:spPr>
        <p:txBody>
          <a:bodyPr/>
          <a:lstStyle>
            <a:lvl1pPr>
              <a:defRPr/>
            </a:lvl1pPr>
          </a:lstStyle>
          <a:p>
            <a:fld id="{7647F717-5D4F-2844-8EEE-930D438B7654}" type="slidenum">
              <a:rPr kumimoji="1" lang="ja-JP" altLang="en-US" smtClean="0"/>
              <a:t>‹#›</a:t>
            </a:fld>
            <a:endParaRPr kumimoji="1" lang="ja-JP" altLang="en-US"/>
          </a:p>
        </p:txBody>
      </p:sp>
      <p:sp>
        <p:nvSpPr>
          <p:cNvPr id="4" name="フッター プレースホルダー 3"/>
          <p:cNvSpPr>
            <a:spLocks noGrp="1"/>
          </p:cNvSpPr>
          <p:nvPr>
            <p:ph type="ftr" sz="quarter" idx="11"/>
          </p:nvPr>
        </p:nvSpPr>
        <p:spPr>
          <a:xfrm>
            <a:off x="1447800" y="6500813"/>
            <a:ext cx="3811588" cy="246062"/>
          </a:xfrm>
        </p:spPr>
        <p:txBody>
          <a:bodyPr/>
          <a:lstStyle>
            <a:lvl1pPr>
              <a:defRPr/>
            </a:lvl1pPr>
          </a:lstStyle>
          <a:p>
            <a:endParaRPr kumimoji="1" lang="ja-JP" altLang="en-US"/>
          </a:p>
        </p:txBody>
      </p:sp>
      <p:sp>
        <p:nvSpPr>
          <p:cNvPr id="5" name="日付プレースホルダー 4"/>
          <p:cNvSpPr>
            <a:spLocks noGrp="1"/>
          </p:cNvSpPr>
          <p:nvPr>
            <p:ph type="dt" sz="half" idx="12"/>
          </p:nvPr>
        </p:nvSpPr>
        <p:spPr>
          <a:xfrm>
            <a:off x="5456238" y="6500813"/>
            <a:ext cx="1946275" cy="246062"/>
          </a:xfrm>
        </p:spPr>
        <p:txBody>
          <a:bodyPr/>
          <a:lstStyle>
            <a:lvl1pPr>
              <a:defRPr/>
            </a:lvl1pPr>
          </a:lstStyle>
          <a:p>
            <a:fld id="{8EB6E0BA-E3E9-A44B-A682-F9FBC4411CB4}" type="datetimeFigureOut">
              <a:rPr kumimoji="1" lang="ja-JP" altLang="en-US" smtClean="0"/>
              <a:t>2014/03/01</a:t>
            </a:fld>
            <a:endParaRPr kumimoji="1" lang="ja-JP" altLang="en-US"/>
          </a:p>
        </p:txBody>
      </p:sp>
    </p:spTree>
    <p:extLst>
      <p:ext uri="{BB962C8B-B14F-4D97-AF65-F5344CB8AC3E}">
        <p14:creationId xmlns:p14="http://schemas.microsoft.com/office/powerpoint/2010/main" val="85247598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Rectangle 10"/>
          <p:cNvSpPr>
            <a:spLocks noChangeArrowheads="1"/>
          </p:cNvSpPr>
          <p:nvPr/>
        </p:nvSpPr>
        <p:spPr bwMode="black">
          <a:xfrm>
            <a:off x="677863" y="1295400"/>
            <a:ext cx="6103937"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8288" tIns="18288" rIns="18288" bIns="18288" anchor="ctr"/>
          <a:lstStyle/>
          <a:p>
            <a:pPr marL="342900" indent="-342900">
              <a:lnSpc>
                <a:spcPct val="98000"/>
              </a:lnSpc>
              <a:spcBef>
                <a:spcPct val="20000"/>
              </a:spcBef>
              <a:defRPr/>
            </a:pPr>
            <a:endParaRPr kumimoji="0" lang="ja-JP" altLang="en-US" sz="1800" b="0">
              <a:solidFill>
                <a:srgbClr val="FFFFFF"/>
              </a:solidFill>
            </a:endParaRPr>
          </a:p>
        </p:txBody>
      </p:sp>
      <p:sp>
        <p:nvSpPr>
          <p:cNvPr id="11" name="Line 12"/>
          <p:cNvSpPr>
            <a:spLocks noChangeShapeType="1"/>
          </p:cNvSpPr>
          <p:nvPr/>
        </p:nvSpPr>
        <p:spPr bwMode="black">
          <a:xfrm flipV="1">
            <a:off x="534988" y="4217988"/>
            <a:ext cx="0" cy="93345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sp>
        <p:nvSpPr>
          <p:cNvPr id="12" name="Line 13"/>
          <p:cNvSpPr>
            <a:spLocks noChangeShapeType="1"/>
          </p:cNvSpPr>
          <p:nvPr/>
        </p:nvSpPr>
        <p:spPr bwMode="black">
          <a:xfrm flipV="1">
            <a:off x="533400" y="1347788"/>
            <a:ext cx="0" cy="328612"/>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sp>
        <p:nvSpPr>
          <p:cNvPr id="13" name="Rectangle 14"/>
          <p:cNvSpPr>
            <a:spLocks noChangeArrowheads="1"/>
          </p:cNvSpPr>
          <p:nvPr/>
        </p:nvSpPr>
        <p:spPr bwMode="black">
          <a:xfrm>
            <a:off x="7239000" y="6248400"/>
            <a:ext cx="16398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eaLnBrk="0" hangingPunct="0">
              <a:defRPr/>
            </a:pPr>
            <a:r>
              <a:rPr kumimoji="0" lang="en-US" sz="1000" b="0">
                <a:solidFill>
                  <a:srgbClr val="FFFFFF"/>
                </a:solidFill>
                <a:cs typeface="Arial" charset="0"/>
              </a:rPr>
              <a:t>© 200</a:t>
            </a:r>
            <a:r>
              <a:rPr kumimoji="0" lang="en-US" altLang="ja-JP" sz="1000" b="0">
                <a:solidFill>
                  <a:srgbClr val="FFFFFF"/>
                </a:solidFill>
                <a:cs typeface="Arial" charset="0"/>
              </a:rPr>
              <a:t>7</a:t>
            </a:r>
            <a:r>
              <a:rPr kumimoji="0" lang="en-US" sz="1000" b="0">
                <a:solidFill>
                  <a:srgbClr val="FFFFFF"/>
                </a:solidFill>
                <a:cs typeface="Arial" charset="0"/>
              </a:rPr>
              <a:t> </a:t>
            </a:r>
            <a:r>
              <a:rPr kumimoji="0" lang="en-US" altLang="ja-JP" sz="1000" b="0">
                <a:solidFill>
                  <a:srgbClr val="FFFFFF"/>
                </a:solidFill>
                <a:cs typeface="Arial" charset="0"/>
              </a:rPr>
              <a:t>IGSCH</a:t>
            </a:r>
            <a:endParaRPr kumimoji="0" lang="en-US" sz="1000" b="0">
              <a:solidFill>
                <a:srgbClr val="FFFFFF"/>
              </a:solidFill>
              <a:cs typeface="Arial" charset="0"/>
            </a:endParaRPr>
          </a:p>
        </p:txBody>
      </p:sp>
      <p:sp>
        <p:nvSpPr>
          <p:cNvPr id="72711" name="Rectangle 7"/>
          <p:cNvSpPr>
            <a:spLocks noGrp="1" noChangeArrowheads="1"/>
          </p:cNvSpPr>
          <p:nvPr>
            <p:ph type="ctrTitle"/>
          </p:nvPr>
        </p:nvSpPr>
        <p:spPr bwMode="black">
          <a:xfrm>
            <a:off x="390525" y="2493963"/>
            <a:ext cx="7954963" cy="1470025"/>
          </a:xfrm>
        </p:spPr>
        <p:txBody>
          <a:bodyPr/>
          <a:lstStyle>
            <a:lvl1pPr>
              <a:defRPr>
                <a:solidFill>
                  <a:schemeClr val="tx1"/>
                </a:solidFill>
              </a:defRPr>
            </a:lvl1pPr>
          </a:lstStyle>
          <a:p>
            <a:pPr lvl="0"/>
            <a:r>
              <a:rPr lang="ja-JP" altLang="en-US" noProof="0" smtClean="0"/>
              <a:t>マスター タイトルの書式設定</a:t>
            </a:r>
            <a:endParaRPr lang="en-US" noProof="0" smtClean="0"/>
          </a:p>
        </p:txBody>
      </p:sp>
      <p:sp>
        <p:nvSpPr>
          <p:cNvPr id="72712" name="Rectangle 8"/>
          <p:cNvSpPr>
            <a:spLocks noGrp="1" noChangeArrowheads="1"/>
          </p:cNvSpPr>
          <p:nvPr>
            <p:ph type="subTitle" idx="1"/>
          </p:nvPr>
        </p:nvSpPr>
        <p:spPr bwMode="black">
          <a:xfrm>
            <a:off x="620713" y="4106863"/>
            <a:ext cx="6400800" cy="998537"/>
          </a:xfrm>
        </p:spPr>
        <p:txBody>
          <a:bodyPr/>
          <a:lstStyle>
            <a:lvl1pPr marL="0" indent="0">
              <a:lnSpc>
                <a:spcPct val="90000"/>
              </a:lnSpc>
              <a:spcBef>
                <a:spcPct val="0"/>
              </a:spcBef>
              <a:spcAft>
                <a:spcPct val="0"/>
              </a:spcAft>
              <a:buFont typeface="Wingdings" charset="0"/>
              <a:buNone/>
              <a:defRPr b="0">
                <a:solidFill>
                  <a:srgbClr val="333399"/>
                </a:solidFill>
              </a:defRPr>
            </a:lvl1pPr>
          </a:lstStyle>
          <a:p>
            <a:pPr lvl="0"/>
            <a:r>
              <a:rPr lang="ja-JP" altLang="en-US" noProof="0" smtClean="0"/>
              <a:t>マスター サブタイトルの書式設定</a:t>
            </a:r>
            <a:endParaRPr lang="en-US" noProof="0" smtClean="0"/>
          </a:p>
        </p:txBody>
      </p:sp>
      <p:sp>
        <p:nvSpPr>
          <p:cNvPr id="14" name="Rectangle 11"/>
          <p:cNvSpPr>
            <a:spLocks noGrp="1" noChangeArrowheads="1"/>
          </p:cNvSpPr>
          <p:nvPr>
            <p:ph type="dt" sz="quarter" idx="10"/>
          </p:nvPr>
        </p:nvSpPr>
        <p:spPr>
          <a:xfrm>
            <a:off x="609600" y="6221413"/>
            <a:ext cx="1619250" cy="311150"/>
          </a:xfrm>
        </p:spPr>
        <p:txBody>
          <a:bodyPr/>
          <a:lstStyle>
            <a:lvl1pPr>
              <a:defRPr sz="1300"/>
            </a:lvl1pPr>
          </a:lstStyle>
          <a:p>
            <a:pPr>
              <a:defRPr/>
            </a:pPr>
            <a:endParaRPr lang="en-US" altLang="ja-JP" dirty="0"/>
          </a:p>
        </p:txBody>
      </p:sp>
    </p:spTree>
    <p:extLst>
      <p:ext uri="{BB962C8B-B14F-4D97-AF65-F5344CB8AC3E}">
        <p14:creationId xmlns:p14="http://schemas.microsoft.com/office/powerpoint/2010/main" val="229635951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9"/>
          <p:cNvSpPr>
            <a:spLocks noGrp="1" noChangeArrowheads="1"/>
          </p:cNvSpPr>
          <p:nvPr>
            <p:ph type="sldNum" sz="quarter" idx="10"/>
          </p:nvPr>
        </p:nvSpPr>
        <p:spPr>
          <a:ln/>
        </p:spPr>
        <p:txBody>
          <a:bodyPr/>
          <a:lstStyle>
            <a:lvl1pPr>
              <a:defRPr/>
            </a:lvl1pPr>
          </a:lstStyle>
          <a:p>
            <a:pPr>
              <a:defRPr/>
            </a:pPr>
            <a:fld id="{E69CD5D3-688E-E14D-8964-CE6FCEA631CA}" type="slidenum">
              <a:rPr lang="en-US" smtClean="0"/>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6"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87249921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9"/>
          <p:cNvSpPr>
            <a:spLocks noGrp="1" noChangeArrowheads="1"/>
          </p:cNvSpPr>
          <p:nvPr>
            <p:ph type="sldNum" sz="quarter" idx="10"/>
          </p:nvPr>
        </p:nvSpPr>
        <p:spPr>
          <a:ln/>
        </p:spPr>
        <p:txBody>
          <a:bodyPr/>
          <a:lstStyle>
            <a:lvl1pPr>
              <a:defRPr/>
            </a:lvl1pPr>
          </a:lstStyle>
          <a:p>
            <a:pPr>
              <a:defRPr/>
            </a:pPr>
            <a:fld id="{7F2537CF-6A5D-3347-9994-DEB7C3A4B950}" type="slidenum">
              <a:rPr lang="en-US" smtClean="0"/>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6"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97154250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395288" y="1052513"/>
            <a:ext cx="413543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83125" y="1052513"/>
            <a:ext cx="4137025"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9"/>
          <p:cNvSpPr>
            <a:spLocks noGrp="1" noChangeArrowheads="1"/>
          </p:cNvSpPr>
          <p:nvPr>
            <p:ph type="sldNum" sz="quarter" idx="10"/>
          </p:nvPr>
        </p:nvSpPr>
        <p:spPr>
          <a:ln/>
        </p:spPr>
        <p:txBody>
          <a:bodyPr/>
          <a:lstStyle>
            <a:lvl1pPr>
              <a:defRPr/>
            </a:lvl1pPr>
          </a:lstStyle>
          <a:p>
            <a:pPr>
              <a:defRPr/>
            </a:pPr>
            <a:fld id="{35E2EE3B-4CC5-134F-B005-7E32A210A9F0}" type="slidenum">
              <a:rPr lang="en-US" smtClean="0"/>
              <a:pPr>
                <a:defRPr/>
              </a:pPr>
              <a:t>‹#›</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7"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83104611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9"/>
          <p:cNvSpPr>
            <a:spLocks noGrp="1" noChangeArrowheads="1"/>
          </p:cNvSpPr>
          <p:nvPr>
            <p:ph type="sldNum" sz="quarter" idx="10"/>
          </p:nvPr>
        </p:nvSpPr>
        <p:spPr>
          <a:ln/>
        </p:spPr>
        <p:txBody>
          <a:bodyPr/>
          <a:lstStyle>
            <a:lvl1pPr>
              <a:defRPr/>
            </a:lvl1pPr>
          </a:lstStyle>
          <a:p>
            <a:pPr>
              <a:defRPr/>
            </a:pPr>
            <a:fld id="{1D0202FD-9B1A-3144-B894-348E2FC8CFEF}" type="slidenum">
              <a:rPr lang="en-US" smtClean="0"/>
              <a:pPr>
                <a:defRPr/>
              </a:pPr>
              <a:t>‹#›</a:t>
            </a:fld>
            <a:endParaRPr 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9"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46339191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9"/>
          <p:cNvSpPr>
            <a:spLocks noGrp="1" noChangeArrowheads="1"/>
          </p:cNvSpPr>
          <p:nvPr>
            <p:ph type="sldNum" sz="quarter" idx="10"/>
          </p:nvPr>
        </p:nvSpPr>
        <p:spPr>
          <a:ln/>
        </p:spPr>
        <p:txBody>
          <a:bodyPr/>
          <a:lstStyle>
            <a:lvl1pPr>
              <a:defRPr/>
            </a:lvl1pPr>
          </a:lstStyle>
          <a:p>
            <a:pPr>
              <a:defRPr/>
            </a:pPr>
            <a:fld id="{FE62E357-3B19-2E4C-BEA5-15173FC7D705}" type="slidenum">
              <a:rPr lang="en-US" smtClean="0"/>
              <a:pPr>
                <a:defRPr/>
              </a:pPr>
              <a:t>‹#›</a:t>
            </a:fld>
            <a:endParaRPr lang="en-US"/>
          </a:p>
        </p:txBody>
      </p:sp>
      <p:sp>
        <p:nvSpPr>
          <p:cNvPr id="4"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5"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83856051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E2AC7486-FA30-9A49-A17B-8663AC0CC2C1}" type="slidenum">
              <a:rPr lang="en-US" smtClean="0"/>
              <a:pPr>
                <a:defRPr/>
              </a:pPr>
              <a:t>‹#›</a:t>
            </a:fld>
            <a:endParaRPr lang="en-US"/>
          </a:p>
        </p:txBody>
      </p:sp>
      <p:sp>
        <p:nvSpPr>
          <p:cNvPr id="3"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4"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5228979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9"/>
          <p:cNvSpPr>
            <a:spLocks noGrp="1" noChangeArrowheads="1"/>
          </p:cNvSpPr>
          <p:nvPr>
            <p:ph type="sldNum" sz="quarter" idx="10"/>
          </p:nvPr>
        </p:nvSpPr>
        <p:spPr>
          <a:ln/>
        </p:spPr>
        <p:txBody>
          <a:bodyPr/>
          <a:lstStyle>
            <a:lvl1pPr>
              <a:defRPr/>
            </a:lvl1pPr>
          </a:lstStyle>
          <a:p>
            <a:pPr>
              <a:defRPr/>
            </a:pPr>
            <a:fld id="{3759E3C2-415C-4C4B-ADE5-C5A1FA748CAB}" type="slidenum">
              <a:rPr lang="en-US" smtClean="0"/>
              <a:pPr>
                <a:defRPr/>
              </a:pPr>
              <a:t>‹#›</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7"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76170225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プレースホルダーまでドラッグするかアイコンをクリックして図を追加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9"/>
          <p:cNvSpPr>
            <a:spLocks noGrp="1" noChangeArrowheads="1"/>
          </p:cNvSpPr>
          <p:nvPr>
            <p:ph type="sldNum" sz="quarter" idx="10"/>
          </p:nvPr>
        </p:nvSpPr>
        <p:spPr>
          <a:ln/>
        </p:spPr>
        <p:txBody>
          <a:bodyPr/>
          <a:lstStyle>
            <a:lvl1pPr>
              <a:defRPr/>
            </a:lvl1pPr>
          </a:lstStyle>
          <a:p>
            <a:pPr>
              <a:defRPr/>
            </a:pPr>
            <a:fld id="{A84C9DED-B3F7-2541-9954-7C554662EA9A}" type="slidenum">
              <a:rPr lang="en-US" smtClean="0"/>
              <a:pPr>
                <a:defRPr/>
              </a:pPr>
              <a:t>‹#›</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7"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93166897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9"/>
          <p:cNvSpPr>
            <a:spLocks noGrp="1" noChangeArrowheads="1"/>
          </p:cNvSpPr>
          <p:nvPr>
            <p:ph type="sldNum" sz="quarter" idx="10"/>
          </p:nvPr>
        </p:nvSpPr>
        <p:spPr>
          <a:ln/>
        </p:spPr>
        <p:txBody>
          <a:bodyPr/>
          <a:lstStyle>
            <a:lvl1pPr>
              <a:defRPr/>
            </a:lvl1pPr>
          </a:lstStyle>
          <a:p>
            <a:pPr>
              <a:defRPr/>
            </a:pPr>
            <a:fld id="{568A1A64-A5FD-BB48-8F08-E630EE1F91AA}" type="slidenum">
              <a:rPr lang="en-US" smtClean="0"/>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6"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943095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06A2372A-4797-AF42-B46A-EA6AD6B84365}" type="datetimeFigureOut">
              <a:rPr kumimoji="1" lang="ja-JP" altLang="en-US" smtClean="0"/>
              <a:t>2014/03/01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C0B5C8-679C-C443-8CED-EFE55840ED16}" type="slidenum">
              <a:rPr kumimoji="1" lang="ja-JP" altLang="en-US" smtClean="0"/>
              <a:t>‹#›</a:t>
            </a:fld>
            <a:endParaRPr kumimoji="1" lang="ja-JP" altLang="en-US"/>
          </a:p>
        </p:txBody>
      </p:sp>
    </p:spTree>
    <p:extLst>
      <p:ext uri="{BB962C8B-B14F-4D97-AF65-F5344CB8AC3E}">
        <p14:creationId xmlns:p14="http://schemas.microsoft.com/office/powerpoint/2010/main" val="6760777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62750" y="549275"/>
            <a:ext cx="2201863" cy="575945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53988" y="549275"/>
            <a:ext cx="6456362" cy="5759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9"/>
          <p:cNvSpPr>
            <a:spLocks noGrp="1" noChangeArrowheads="1"/>
          </p:cNvSpPr>
          <p:nvPr>
            <p:ph type="sldNum" sz="quarter" idx="10"/>
          </p:nvPr>
        </p:nvSpPr>
        <p:spPr>
          <a:ln/>
        </p:spPr>
        <p:txBody>
          <a:bodyPr/>
          <a:lstStyle>
            <a:lvl1pPr>
              <a:defRPr/>
            </a:lvl1pPr>
          </a:lstStyle>
          <a:p>
            <a:pPr>
              <a:defRPr/>
            </a:pPr>
            <a:fld id="{1B247FEC-228C-7543-9B1D-85547CF1C005}" type="slidenum">
              <a:rPr lang="en-US" smtClean="0"/>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6"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51001089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Only" preserve="1">
  <p:cSld name="コンテンツ">
    <p:spTree>
      <p:nvGrpSpPr>
        <p:cNvPr id="1" name=""/>
        <p:cNvGrpSpPr/>
        <p:nvPr/>
      </p:nvGrpSpPr>
      <p:grpSpPr>
        <a:xfrm>
          <a:off x="0" y="0"/>
          <a:ext cx="0" cy="0"/>
          <a:chOff x="0" y="0"/>
          <a:chExt cx="0" cy="0"/>
        </a:xfrm>
      </p:grpSpPr>
      <p:sp>
        <p:nvSpPr>
          <p:cNvPr id="2" name="コンテンツ プレースホルダー 1"/>
          <p:cNvSpPr>
            <a:spLocks noGrp="1"/>
          </p:cNvSpPr>
          <p:nvPr>
            <p:ph/>
          </p:nvPr>
        </p:nvSpPr>
        <p:spPr>
          <a:xfrm>
            <a:off x="153988" y="549275"/>
            <a:ext cx="8810625" cy="575945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3" name="Rectangle 9"/>
          <p:cNvSpPr>
            <a:spLocks noGrp="1" noChangeArrowheads="1"/>
          </p:cNvSpPr>
          <p:nvPr>
            <p:ph type="sldNum" sz="quarter" idx="10"/>
          </p:nvPr>
        </p:nvSpPr>
        <p:spPr>
          <a:ln/>
        </p:spPr>
        <p:txBody>
          <a:bodyPr/>
          <a:lstStyle>
            <a:lvl1pPr>
              <a:defRPr/>
            </a:lvl1pPr>
          </a:lstStyle>
          <a:p>
            <a:pPr>
              <a:defRPr/>
            </a:pPr>
            <a:fld id="{CE3873BC-AF2B-274C-AB56-AAECEB9DD74B}" type="slidenum">
              <a:rPr lang="en-US" smtClean="0"/>
              <a:pPr>
                <a:defRPr/>
              </a:pPr>
              <a:t>‹#›</a:t>
            </a:fld>
            <a:endParaRPr lang="en-US"/>
          </a:p>
        </p:txBody>
      </p:sp>
      <p:sp>
        <p:nvSpPr>
          <p:cNvPr id="4"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5"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71873283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ja-JP" altLang="en-US"/>
          </a:p>
        </p:txBody>
      </p:sp>
      <p:sp>
        <p:nvSpPr>
          <p:cNvPr id="4" name="日付プレースホルダー 3"/>
          <p:cNvSpPr>
            <a:spLocks noGrp="1"/>
          </p:cNvSpPr>
          <p:nvPr>
            <p:ph type="dt" sz="half" idx="10"/>
          </p:nvPr>
        </p:nvSpPr>
        <p:spPr/>
        <p:txBody>
          <a:bodyPr/>
          <a:lstStyle>
            <a:lvl1pPr>
              <a:defRPr/>
            </a:lvl1pPr>
          </a:lstStyle>
          <a:p>
            <a:pPr>
              <a:defRPr/>
            </a:pPr>
            <a:endParaRPr lang="en-US" altLang="ja-JP"/>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5E890378-3244-7540-832A-A6B63C5C225B}" type="slidenum">
              <a:rPr lang="ja-JP" altLang="en-US"/>
              <a:pPr>
                <a:defRPr/>
              </a:pPr>
              <a:t>‹#›</a:t>
            </a:fld>
            <a:endParaRPr lang="ja-JP" altLang="en-US"/>
          </a:p>
        </p:txBody>
      </p:sp>
    </p:spTree>
    <p:extLst>
      <p:ext uri="{BB962C8B-B14F-4D97-AF65-F5344CB8AC3E}">
        <p14:creationId xmlns:p14="http://schemas.microsoft.com/office/powerpoint/2010/main" val="100656687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pPr>
              <a:defRPr/>
            </a:pPr>
            <a:endParaRPr lang="en-US" altLang="ja-JP"/>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282678FD-16A5-C043-825C-1CC077353A89}" type="slidenum">
              <a:rPr lang="en-US"/>
              <a:pPr>
                <a:defRPr/>
              </a:pPr>
              <a:t>‹#›</a:t>
            </a:fld>
            <a:endParaRPr lang="en-US"/>
          </a:p>
        </p:txBody>
      </p:sp>
    </p:spTree>
    <p:extLst>
      <p:ext uri="{BB962C8B-B14F-4D97-AF65-F5344CB8AC3E}">
        <p14:creationId xmlns:p14="http://schemas.microsoft.com/office/powerpoint/2010/main" val="390036967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pPr>
              <a:defRPr/>
            </a:pPr>
            <a:endParaRPr lang="en-US" altLang="ja-JP"/>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A2C278B7-EF29-894A-B68E-CB81C74BFA74}" type="slidenum">
              <a:rPr lang="en-US"/>
              <a:pPr>
                <a:defRPr/>
              </a:pPr>
              <a:t>‹#›</a:t>
            </a:fld>
            <a:endParaRPr lang="en-US"/>
          </a:p>
        </p:txBody>
      </p:sp>
    </p:spTree>
    <p:extLst>
      <p:ext uri="{BB962C8B-B14F-4D97-AF65-F5344CB8AC3E}">
        <p14:creationId xmlns:p14="http://schemas.microsoft.com/office/powerpoint/2010/main" val="200767050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3"/>
          <p:cNvSpPr>
            <a:spLocks noGrp="1"/>
          </p:cNvSpPr>
          <p:nvPr>
            <p:ph type="dt" sz="half" idx="10"/>
          </p:nvPr>
        </p:nvSpPr>
        <p:spPr/>
        <p:txBody>
          <a:bodyPr/>
          <a:lstStyle>
            <a:lvl1pPr>
              <a:defRPr/>
            </a:lvl1pPr>
          </a:lstStyle>
          <a:p>
            <a:pPr>
              <a:defRPr/>
            </a:pPr>
            <a:endParaRPr lang="en-US" altLang="ja-JP"/>
          </a:p>
        </p:txBody>
      </p:sp>
      <p:sp>
        <p:nvSpPr>
          <p:cNvPr id="6"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p:txBody>
          <a:bodyPr/>
          <a:lstStyle>
            <a:lvl1pPr>
              <a:defRPr/>
            </a:lvl1pPr>
          </a:lstStyle>
          <a:p>
            <a:pPr>
              <a:defRPr/>
            </a:pPr>
            <a:fld id="{BC987DC6-D0D8-7445-8B7E-D14D6B861A75}" type="slidenum">
              <a:rPr lang="en-US"/>
              <a:pPr>
                <a:defRPr/>
              </a:pPr>
              <a:t>‹#›</a:t>
            </a:fld>
            <a:endParaRPr lang="en-US"/>
          </a:p>
        </p:txBody>
      </p:sp>
    </p:spTree>
    <p:extLst>
      <p:ext uri="{BB962C8B-B14F-4D97-AF65-F5344CB8AC3E}">
        <p14:creationId xmlns:p14="http://schemas.microsoft.com/office/powerpoint/2010/main" val="310312911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3"/>
          <p:cNvSpPr>
            <a:spLocks noGrp="1"/>
          </p:cNvSpPr>
          <p:nvPr>
            <p:ph type="dt" sz="half" idx="10"/>
          </p:nvPr>
        </p:nvSpPr>
        <p:spPr/>
        <p:txBody>
          <a:bodyPr/>
          <a:lstStyle>
            <a:lvl1pPr>
              <a:defRPr/>
            </a:lvl1pPr>
          </a:lstStyle>
          <a:p>
            <a:pPr>
              <a:defRPr/>
            </a:pPr>
            <a:endParaRPr lang="en-US" altLang="ja-JP"/>
          </a:p>
        </p:txBody>
      </p:sp>
      <p:sp>
        <p:nvSpPr>
          <p:cNvPr id="8"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ー 5"/>
          <p:cNvSpPr>
            <a:spLocks noGrp="1"/>
          </p:cNvSpPr>
          <p:nvPr>
            <p:ph type="sldNum" sz="quarter" idx="12"/>
          </p:nvPr>
        </p:nvSpPr>
        <p:spPr/>
        <p:txBody>
          <a:bodyPr/>
          <a:lstStyle>
            <a:lvl1pPr>
              <a:defRPr/>
            </a:lvl1pPr>
          </a:lstStyle>
          <a:p>
            <a:pPr>
              <a:defRPr/>
            </a:pPr>
            <a:fld id="{D37B2746-65C9-6A43-89F6-1A24D8D9C7C2}" type="slidenum">
              <a:rPr lang="en-US"/>
              <a:pPr>
                <a:defRPr/>
              </a:pPr>
              <a:t>‹#›</a:t>
            </a:fld>
            <a:endParaRPr lang="en-US"/>
          </a:p>
        </p:txBody>
      </p:sp>
    </p:spTree>
    <p:extLst>
      <p:ext uri="{BB962C8B-B14F-4D97-AF65-F5344CB8AC3E}">
        <p14:creationId xmlns:p14="http://schemas.microsoft.com/office/powerpoint/2010/main" val="67331960"/>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3"/>
          <p:cNvSpPr>
            <a:spLocks noGrp="1"/>
          </p:cNvSpPr>
          <p:nvPr>
            <p:ph type="dt" sz="half" idx="10"/>
          </p:nvPr>
        </p:nvSpPr>
        <p:spPr/>
        <p:txBody>
          <a:bodyPr/>
          <a:lstStyle>
            <a:lvl1pPr>
              <a:defRPr/>
            </a:lvl1pPr>
          </a:lstStyle>
          <a:p>
            <a:pPr>
              <a:defRPr/>
            </a:pPr>
            <a:endParaRPr lang="en-US" altLang="ja-JP"/>
          </a:p>
        </p:txBody>
      </p:sp>
      <p:sp>
        <p:nvSpPr>
          <p:cNvPr id="4"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ー 5"/>
          <p:cNvSpPr>
            <a:spLocks noGrp="1"/>
          </p:cNvSpPr>
          <p:nvPr>
            <p:ph type="sldNum" sz="quarter" idx="12"/>
          </p:nvPr>
        </p:nvSpPr>
        <p:spPr/>
        <p:txBody>
          <a:bodyPr/>
          <a:lstStyle>
            <a:lvl1pPr>
              <a:defRPr/>
            </a:lvl1pPr>
          </a:lstStyle>
          <a:p>
            <a:pPr>
              <a:defRPr/>
            </a:pPr>
            <a:fld id="{B5469A74-B935-D14D-8AE0-1E3B1AA80457}" type="slidenum">
              <a:rPr lang="en-US"/>
              <a:pPr>
                <a:defRPr/>
              </a:pPr>
              <a:t>‹#›</a:t>
            </a:fld>
            <a:endParaRPr lang="en-US"/>
          </a:p>
        </p:txBody>
      </p:sp>
    </p:spTree>
    <p:extLst>
      <p:ext uri="{BB962C8B-B14F-4D97-AF65-F5344CB8AC3E}">
        <p14:creationId xmlns:p14="http://schemas.microsoft.com/office/powerpoint/2010/main" val="93003359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3"/>
          <p:cNvSpPr>
            <a:spLocks noGrp="1"/>
          </p:cNvSpPr>
          <p:nvPr>
            <p:ph type="dt" sz="half" idx="10"/>
          </p:nvPr>
        </p:nvSpPr>
        <p:spPr/>
        <p:txBody>
          <a:bodyPr/>
          <a:lstStyle>
            <a:lvl1pPr>
              <a:defRPr/>
            </a:lvl1pPr>
          </a:lstStyle>
          <a:p>
            <a:pPr>
              <a:defRPr/>
            </a:pPr>
            <a:endParaRPr lang="en-US" altLang="ja-JP"/>
          </a:p>
        </p:txBody>
      </p:sp>
      <p:sp>
        <p:nvSpPr>
          <p:cNvPr id="3"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ー 5"/>
          <p:cNvSpPr>
            <a:spLocks noGrp="1"/>
          </p:cNvSpPr>
          <p:nvPr>
            <p:ph type="sldNum" sz="quarter" idx="12"/>
          </p:nvPr>
        </p:nvSpPr>
        <p:spPr/>
        <p:txBody>
          <a:bodyPr/>
          <a:lstStyle>
            <a:lvl1pPr>
              <a:defRPr/>
            </a:lvl1pPr>
          </a:lstStyle>
          <a:p>
            <a:pPr>
              <a:defRPr/>
            </a:pPr>
            <a:fld id="{4B471216-3594-6B43-AB11-E1D85A3FB9E0}" type="slidenum">
              <a:rPr lang="en-US"/>
              <a:pPr>
                <a:defRPr/>
              </a:pPr>
              <a:t>‹#›</a:t>
            </a:fld>
            <a:endParaRPr lang="en-US"/>
          </a:p>
        </p:txBody>
      </p:sp>
    </p:spTree>
    <p:extLst>
      <p:ext uri="{BB962C8B-B14F-4D97-AF65-F5344CB8AC3E}">
        <p14:creationId xmlns:p14="http://schemas.microsoft.com/office/powerpoint/2010/main" val="1166965926"/>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3"/>
          <p:cNvSpPr>
            <a:spLocks noGrp="1"/>
          </p:cNvSpPr>
          <p:nvPr>
            <p:ph type="dt" sz="half" idx="10"/>
          </p:nvPr>
        </p:nvSpPr>
        <p:spPr/>
        <p:txBody>
          <a:bodyPr/>
          <a:lstStyle>
            <a:lvl1pPr>
              <a:defRPr/>
            </a:lvl1pPr>
          </a:lstStyle>
          <a:p>
            <a:pPr>
              <a:defRPr/>
            </a:pPr>
            <a:endParaRPr lang="en-US" altLang="ja-JP"/>
          </a:p>
        </p:txBody>
      </p:sp>
      <p:sp>
        <p:nvSpPr>
          <p:cNvPr id="6"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p:txBody>
          <a:bodyPr/>
          <a:lstStyle>
            <a:lvl1pPr>
              <a:defRPr/>
            </a:lvl1pPr>
          </a:lstStyle>
          <a:p>
            <a:pPr>
              <a:defRPr/>
            </a:pPr>
            <a:fld id="{CA8B2CB9-E726-D143-8DB5-7AB93DD830FB}" type="slidenum">
              <a:rPr lang="en-US"/>
              <a:pPr>
                <a:defRPr/>
              </a:pPr>
              <a:t>‹#›</a:t>
            </a:fld>
            <a:endParaRPr lang="en-US"/>
          </a:p>
        </p:txBody>
      </p:sp>
    </p:spTree>
    <p:extLst>
      <p:ext uri="{BB962C8B-B14F-4D97-AF65-F5344CB8AC3E}">
        <p14:creationId xmlns:p14="http://schemas.microsoft.com/office/powerpoint/2010/main" val="2103745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6A2372A-4797-AF42-B46A-EA6AD6B84365}" type="datetimeFigureOut">
              <a:rPr kumimoji="1" lang="ja-JP" altLang="en-US" smtClean="0"/>
              <a:t>2014/03/01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C0B5C8-679C-C443-8CED-EFE55840ED16}" type="slidenum">
              <a:rPr kumimoji="1" lang="ja-JP" altLang="en-US" smtClean="0"/>
              <a:t>‹#›</a:t>
            </a:fld>
            <a:endParaRPr kumimoji="1" lang="ja-JP" altLang="en-US"/>
          </a:p>
        </p:txBody>
      </p:sp>
    </p:spTree>
    <p:extLst>
      <p:ext uri="{BB962C8B-B14F-4D97-AF65-F5344CB8AC3E}">
        <p14:creationId xmlns:p14="http://schemas.microsoft.com/office/powerpoint/2010/main" val="195197552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プレースホルダーまでドラッグするかアイコンをクリックして図を追加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3"/>
          <p:cNvSpPr>
            <a:spLocks noGrp="1"/>
          </p:cNvSpPr>
          <p:nvPr>
            <p:ph type="dt" sz="half" idx="10"/>
          </p:nvPr>
        </p:nvSpPr>
        <p:spPr/>
        <p:txBody>
          <a:bodyPr/>
          <a:lstStyle>
            <a:lvl1pPr>
              <a:defRPr/>
            </a:lvl1pPr>
          </a:lstStyle>
          <a:p>
            <a:pPr>
              <a:defRPr/>
            </a:pPr>
            <a:endParaRPr lang="en-US" altLang="ja-JP"/>
          </a:p>
        </p:txBody>
      </p:sp>
      <p:sp>
        <p:nvSpPr>
          <p:cNvPr id="6"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p:txBody>
          <a:bodyPr/>
          <a:lstStyle>
            <a:lvl1pPr>
              <a:defRPr/>
            </a:lvl1pPr>
          </a:lstStyle>
          <a:p>
            <a:pPr>
              <a:defRPr/>
            </a:pPr>
            <a:fld id="{50D5DD61-7FEA-CE4F-BB40-01BC63BEBA6C}" type="slidenum">
              <a:rPr lang="en-US"/>
              <a:pPr>
                <a:defRPr/>
              </a:pPr>
              <a:t>‹#›</a:t>
            </a:fld>
            <a:endParaRPr lang="en-US"/>
          </a:p>
        </p:txBody>
      </p:sp>
    </p:spTree>
    <p:extLst>
      <p:ext uri="{BB962C8B-B14F-4D97-AF65-F5344CB8AC3E}">
        <p14:creationId xmlns:p14="http://schemas.microsoft.com/office/powerpoint/2010/main" val="867859817"/>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pPr>
              <a:defRPr/>
            </a:pPr>
            <a:endParaRPr lang="en-US" altLang="ja-JP"/>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0B726275-BF01-864F-899A-25FFEE0F0AD0}" type="slidenum">
              <a:rPr lang="en-US"/>
              <a:pPr>
                <a:defRPr/>
              </a:pPr>
              <a:t>‹#›</a:t>
            </a:fld>
            <a:endParaRPr lang="en-US"/>
          </a:p>
        </p:txBody>
      </p:sp>
    </p:spTree>
    <p:extLst>
      <p:ext uri="{BB962C8B-B14F-4D97-AF65-F5344CB8AC3E}">
        <p14:creationId xmlns:p14="http://schemas.microsoft.com/office/powerpoint/2010/main" val="1415537272"/>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pPr>
              <a:defRPr/>
            </a:pPr>
            <a:endParaRPr lang="en-US" altLang="ja-JP"/>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008A6BF7-A882-E644-B04E-D5A21FF6B60B}" type="slidenum">
              <a:rPr lang="en-US"/>
              <a:pPr>
                <a:defRPr/>
              </a:pPr>
              <a:t>‹#›</a:t>
            </a:fld>
            <a:endParaRPr lang="en-US"/>
          </a:p>
        </p:txBody>
      </p:sp>
    </p:spTree>
    <p:extLst>
      <p:ext uri="{BB962C8B-B14F-4D97-AF65-F5344CB8AC3E}">
        <p14:creationId xmlns:p14="http://schemas.microsoft.com/office/powerpoint/2010/main" val="112955764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objOnly" preserve="1">
  <p:cSld name="コンテンツ">
    <p:spTree>
      <p:nvGrpSpPr>
        <p:cNvPr id="1" name=""/>
        <p:cNvGrpSpPr/>
        <p:nvPr/>
      </p:nvGrpSpPr>
      <p:grpSpPr>
        <a:xfrm>
          <a:off x="0" y="0"/>
          <a:ext cx="0" cy="0"/>
          <a:chOff x="0" y="0"/>
          <a:chExt cx="0" cy="0"/>
        </a:xfrm>
      </p:grpSpPr>
      <p:sp>
        <p:nvSpPr>
          <p:cNvPr id="2" name="コンテンツ プレースホルダー 1"/>
          <p:cNvSpPr>
            <a:spLocks noGrp="1"/>
          </p:cNvSpPr>
          <p:nvPr>
            <p:ph/>
          </p:nvPr>
        </p:nvSpPr>
        <p:spPr>
          <a:xfrm>
            <a:off x="153988" y="549275"/>
            <a:ext cx="8810625" cy="575945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3" name="スライド番号プレースホルダー 2"/>
          <p:cNvSpPr>
            <a:spLocks noGrp="1"/>
          </p:cNvSpPr>
          <p:nvPr>
            <p:ph type="sldNum" sz="quarter" idx="10"/>
          </p:nvPr>
        </p:nvSpPr>
        <p:spPr>
          <a:xfrm>
            <a:off x="153988" y="6500813"/>
            <a:ext cx="1006475" cy="320675"/>
          </a:xfrm>
        </p:spPr>
        <p:txBody>
          <a:bodyPr/>
          <a:lstStyle>
            <a:lvl1pPr>
              <a:defRPr/>
            </a:lvl1pPr>
          </a:lstStyle>
          <a:p>
            <a:pPr>
              <a:defRPr/>
            </a:pPr>
            <a:fld id="{F83CA446-027A-9D4D-B380-584204B03EEE}" type="slidenum">
              <a:rPr lang="en-US"/>
              <a:pPr>
                <a:defRPr/>
              </a:pPr>
              <a:t>‹#›</a:t>
            </a:fld>
            <a:endParaRPr lang="en-US"/>
          </a:p>
        </p:txBody>
      </p:sp>
      <p:sp>
        <p:nvSpPr>
          <p:cNvPr id="4" name="フッター プレースホルダー 3"/>
          <p:cNvSpPr>
            <a:spLocks noGrp="1"/>
          </p:cNvSpPr>
          <p:nvPr>
            <p:ph type="ftr" sz="quarter" idx="11"/>
          </p:nvPr>
        </p:nvSpPr>
        <p:spPr>
          <a:xfrm>
            <a:off x="1447800" y="6500813"/>
            <a:ext cx="3811588" cy="246062"/>
          </a:xfrm>
        </p:spPr>
        <p:txBody>
          <a:bodyPr/>
          <a:lstStyle>
            <a:lvl1pPr>
              <a:defRPr/>
            </a:lvl1pPr>
          </a:lstStyle>
          <a:p>
            <a:pPr>
              <a:defRPr/>
            </a:pPr>
            <a:endParaRPr lang="ja-JP" altLang="en-US"/>
          </a:p>
        </p:txBody>
      </p:sp>
      <p:sp>
        <p:nvSpPr>
          <p:cNvPr id="5" name="日付プレースホルダー 4"/>
          <p:cNvSpPr>
            <a:spLocks noGrp="1"/>
          </p:cNvSpPr>
          <p:nvPr>
            <p:ph type="dt" sz="half" idx="12"/>
          </p:nvPr>
        </p:nvSpPr>
        <p:spPr>
          <a:xfrm>
            <a:off x="5456238" y="6500813"/>
            <a:ext cx="1946275" cy="246062"/>
          </a:xfrm>
        </p:spPr>
        <p:txBody>
          <a:bodyPr/>
          <a:lstStyle>
            <a:lvl1pPr>
              <a:defRPr/>
            </a:lvl1pPr>
          </a:lstStyle>
          <a:p>
            <a:pPr>
              <a:defRPr/>
            </a:pPr>
            <a:endParaRPr lang="en-US" altLang="ja-JP"/>
          </a:p>
        </p:txBody>
      </p:sp>
    </p:spTree>
    <p:extLst>
      <p:ext uri="{BB962C8B-B14F-4D97-AF65-F5344CB8AC3E}">
        <p14:creationId xmlns:p14="http://schemas.microsoft.com/office/powerpoint/2010/main" val="852475984"/>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EB6E0BA-E3E9-A44B-A682-F9FBC4411CB4}" type="datetimeFigureOut">
              <a:rPr kumimoji="1" lang="ja-JP" altLang="en-US" smtClean="0"/>
              <a:t>2014/03/01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6CC888B-D9F9-4E54-B722-F151A9F45E95}" type="slidenum">
              <a:rPr lang="en-US" smtClean="0"/>
              <a:t>‹#›</a:t>
            </a:fld>
            <a:endParaRPr lang="en-US"/>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EB6E0BA-E3E9-A44B-A682-F9FBC4411CB4}" type="datetimeFigureOut">
              <a:rPr kumimoji="1" lang="ja-JP" altLang="en-US" smtClean="0"/>
              <a:t>2014/03/01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7" name="Date Placeholder 6"/>
          <p:cNvSpPr>
            <a:spLocks noGrp="1"/>
          </p:cNvSpPr>
          <p:nvPr>
            <p:ph type="dt" sz="half" idx="10"/>
          </p:nvPr>
        </p:nvSpPr>
        <p:spPr/>
        <p:txBody>
          <a:bodyPr/>
          <a:lstStyle/>
          <a:p>
            <a:fld id="{8EB6E0BA-E3E9-A44B-A682-F9FBC4411CB4}" type="datetimeFigureOut">
              <a:rPr kumimoji="1" lang="ja-JP" altLang="en-US" smtClean="0"/>
              <a:t>2014/03/01</a:t>
            </a:fld>
            <a:endParaRPr kumimoji="1" lang="ja-JP" altLang="en-US"/>
          </a:p>
        </p:txBody>
      </p:sp>
      <p:sp>
        <p:nvSpPr>
          <p:cNvPr id="8" name="Slide Number Placeholder 7"/>
          <p:cNvSpPr>
            <a:spLocks noGrp="1"/>
          </p:cNvSpPr>
          <p:nvPr>
            <p:ph type="sldNum" sz="quarter" idx="11"/>
          </p:nvPr>
        </p:nvSpPr>
        <p:spPr/>
        <p:txBody>
          <a:bodyPr/>
          <a:lstStyle/>
          <a:p>
            <a:fld id="{7647F717-5D4F-2844-8EEE-930D438B7654}" type="slidenum">
              <a:rPr kumimoji="1" lang="ja-JP" altLang="en-US" smtClean="0"/>
              <a:t>‹#›</a:t>
            </a:fld>
            <a:endParaRPr kumimoji="1" lang="ja-JP" altLang="en-US"/>
          </a:p>
        </p:txBody>
      </p:sp>
      <p:sp>
        <p:nvSpPr>
          <p:cNvPr id="9" name="Footer Placeholder 8"/>
          <p:cNvSpPr>
            <a:spLocks noGrp="1"/>
          </p:cNvSpPr>
          <p:nvPr>
            <p:ph type="ftr" sz="quarter" idx="12"/>
          </p:nvPr>
        </p:nvSpPr>
        <p:spPr/>
        <p:txBody>
          <a:bodyPr/>
          <a:lstStyle/>
          <a:p>
            <a:endParaRPr kumimoji="1" lang="ja-JP" altLang="en-US"/>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EB6E0BA-E3E9-A44B-A682-F9FBC4411CB4}" type="datetimeFigureOut">
              <a:rPr kumimoji="1" lang="ja-JP" altLang="en-US" smtClean="0"/>
              <a:t>2014/03/01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ja-JP" altLang="en-US" smtClean="0"/>
              <a:t>マスター テキストの書式設定</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EB6E0BA-E3E9-A44B-A682-F9FBC4411CB4}" type="datetimeFigureOut">
              <a:rPr kumimoji="1" lang="ja-JP" altLang="en-US" smtClean="0"/>
              <a:t>2014/03/01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8EB6E0BA-E3E9-A44B-A682-F9FBC4411CB4}" type="datetimeFigureOut">
              <a:rPr kumimoji="1" lang="ja-JP" altLang="en-US" smtClean="0"/>
              <a:t>2014/03/01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06A2372A-4797-AF42-B46A-EA6AD6B84365}" type="datetimeFigureOut">
              <a:rPr kumimoji="1" lang="ja-JP" altLang="en-US" smtClean="0"/>
              <a:t>2014/03/01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C0B5C8-679C-C443-8CED-EFE55840ED16}" type="slidenum">
              <a:rPr kumimoji="1" lang="ja-JP" altLang="en-US" smtClean="0"/>
              <a:t>‹#›</a:t>
            </a:fld>
            <a:endParaRPr kumimoji="1" lang="ja-JP" altLang="en-US"/>
          </a:p>
        </p:txBody>
      </p:sp>
    </p:spTree>
    <p:extLst>
      <p:ext uri="{BB962C8B-B14F-4D97-AF65-F5344CB8AC3E}">
        <p14:creationId xmlns:p14="http://schemas.microsoft.com/office/powerpoint/2010/main" val="1624819359"/>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B6E0BA-E3E9-A44B-A682-F9FBC4411CB4}" type="datetimeFigureOut">
              <a:rPr kumimoji="1" lang="ja-JP" altLang="en-US" smtClean="0"/>
              <a:t>2014/03/01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EB6E0BA-E3E9-A44B-A682-F9FBC4411CB4}" type="datetimeFigureOut">
              <a:rPr kumimoji="1" lang="ja-JP" altLang="en-US" smtClean="0"/>
              <a:t>2014/03/01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
        <p:nvSpPr>
          <p:cNvPr id="8" name="Title 7"/>
          <p:cNvSpPr>
            <a:spLocks noGrp="1"/>
          </p:cNvSpPr>
          <p:nvPr>
            <p:ph type="title"/>
          </p:nvPr>
        </p:nvSpPr>
        <p:spPr/>
        <p:txBody>
          <a:bodyPr/>
          <a:lstStyle/>
          <a:p>
            <a:r>
              <a:rPr lang="ja-JP" altLang="en-US" smtClean="0"/>
              <a:t>マスター タイトルの書式設定</a:t>
            </a:r>
            <a:endParaRPr lang="en-US"/>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EB6E0BA-E3E9-A44B-A682-F9FBC4411CB4}" type="datetimeFigureOut">
              <a:rPr kumimoji="1" lang="ja-JP" altLang="en-US" smtClean="0"/>
              <a:t>2014/03/01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7647F717-5D4F-2844-8EEE-930D438B7654}" type="slidenum">
              <a:rPr kumimoji="1" lang="ja-JP" altLang="en-US" smtClean="0"/>
              <a:t>‹#›</a:t>
            </a:fld>
            <a:endParaRPr kumimoji="1" lang="ja-JP" alt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ja-JP" altLang="en-US" smtClean="0"/>
              <a:t>マスター タイトルの書式設定</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8EB6E0BA-E3E9-A44B-A682-F9FBC4411CB4}" type="datetimeFigureOut">
              <a:rPr kumimoji="1" lang="ja-JP" altLang="en-US" smtClean="0"/>
              <a:t>2014/03/01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8EB6E0BA-E3E9-A44B-A682-F9FBC4411CB4}" type="datetimeFigureOut">
              <a:rPr kumimoji="1" lang="ja-JP" altLang="en-US" smtClean="0"/>
              <a:t>2014/03/01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6A2372A-4797-AF42-B46A-EA6AD6B84365}" type="datetimeFigureOut">
              <a:rPr kumimoji="1" lang="ja-JP" altLang="en-US" smtClean="0"/>
              <a:t>2014/03/01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C0B5C8-679C-C443-8CED-EFE55840ED16}" type="slidenum">
              <a:rPr kumimoji="1" lang="ja-JP" altLang="en-US" smtClean="0"/>
              <a:t>‹#›</a:t>
            </a:fld>
            <a:endParaRPr kumimoji="1" lang="ja-JP" altLang="en-US"/>
          </a:p>
        </p:txBody>
      </p:sp>
    </p:spTree>
    <p:extLst>
      <p:ext uri="{BB962C8B-B14F-4D97-AF65-F5344CB8AC3E}">
        <p14:creationId xmlns:p14="http://schemas.microsoft.com/office/powerpoint/2010/main" val="22851593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6A2372A-4797-AF42-B46A-EA6AD6B84365}" type="datetimeFigureOut">
              <a:rPr kumimoji="1" lang="ja-JP" altLang="en-US" smtClean="0"/>
              <a:t>2014/03/01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2C0B5C8-679C-C443-8CED-EFE55840ED16}" type="slidenum">
              <a:rPr kumimoji="1" lang="ja-JP" altLang="en-US" smtClean="0"/>
              <a:t>‹#›</a:t>
            </a:fld>
            <a:endParaRPr kumimoji="1" lang="ja-JP" altLang="en-US"/>
          </a:p>
        </p:txBody>
      </p:sp>
    </p:spTree>
    <p:extLst>
      <p:ext uri="{BB962C8B-B14F-4D97-AF65-F5344CB8AC3E}">
        <p14:creationId xmlns:p14="http://schemas.microsoft.com/office/powerpoint/2010/main" val="32160882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06A2372A-4797-AF42-B46A-EA6AD6B84365}" type="datetimeFigureOut">
              <a:rPr kumimoji="1" lang="ja-JP" altLang="en-US" smtClean="0"/>
              <a:t>2014/03/01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2C0B5C8-679C-C443-8CED-EFE55840ED16}" type="slidenum">
              <a:rPr kumimoji="1" lang="ja-JP" altLang="en-US" smtClean="0"/>
              <a:t>‹#›</a:t>
            </a:fld>
            <a:endParaRPr kumimoji="1" lang="ja-JP" altLang="en-US"/>
          </a:p>
        </p:txBody>
      </p:sp>
    </p:spTree>
    <p:extLst>
      <p:ext uri="{BB962C8B-B14F-4D97-AF65-F5344CB8AC3E}">
        <p14:creationId xmlns:p14="http://schemas.microsoft.com/office/powerpoint/2010/main" val="40464213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6A2372A-4797-AF42-B46A-EA6AD6B84365}" type="datetimeFigureOut">
              <a:rPr kumimoji="1" lang="ja-JP" altLang="en-US" smtClean="0"/>
              <a:t>2014/03/01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C0B5C8-679C-C443-8CED-EFE55840ED16}" type="slidenum">
              <a:rPr kumimoji="1" lang="ja-JP" altLang="en-US" smtClean="0"/>
              <a:t>‹#›</a:t>
            </a:fld>
            <a:endParaRPr kumimoji="1" lang="ja-JP" altLang="en-US"/>
          </a:p>
        </p:txBody>
      </p:sp>
    </p:spTree>
    <p:extLst>
      <p:ext uri="{BB962C8B-B14F-4D97-AF65-F5344CB8AC3E}">
        <p14:creationId xmlns:p14="http://schemas.microsoft.com/office/powerpoint/2010/main" val="3099707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8EB6E0BA-E3E9-A44B-A682-F9FBC4411CB4}" type="datetimeFigureOut">
              <a:rPr kumimoji="1" lang="ja-JP" altLang="en-US" smtClean="0"/>
              <a:t>2014/03/01</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7647F717-5D4F-2844-8EEE-930D438B7654}" type="slidenum">
              <a:rPr kumimoji="1" lang="ja-JP" altLang="en-US" smtClean="0"/>
              <a:t>‹#›</a:t>
            </a:fld>
            <a:endParaRPr kumimoji="1" lang="ja-JP" altLang="en-US"/>
          </a:p>
        </p:txBody>
      </p:sp>
    </p:spTree>
    <p:extLst>
      <p:ext uri="{BB962C8B-B14F-4D97-AF65-F5344CB8AC3E}">
        <p14:creationId xmlns:p14="http://schemas.microsoft.com/office/powerpoint/2010/main" val="39003696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6A2372A-4797-AF42-B46A-EA6AD6B84365}" type="datetimeFigureOut">
              <a:rPr kumimoji="1" lang="ja-JP" altLang="en-US" smtClean="0"/>
              <a:t>2014/03/01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C0B5C8-679C-C443-8CED-EFE55840ED16}" type="slidenum">
              <a:rPr kumimoji="1" lang="ja-JP" altLang="en-US" smtClean="0"/>
              <a:t>‹#›</a:t>
            </a:fld>
            <a:endParaRPr kumimoji="1" lang="ja-JP" altLang="en-US"/>
          </a:p>
        </p:txBody>
      </p:sp>
    </p:spTree>
    <p:extLst>
      <p:ext uri="{BB962C8B-B14F-4D97-AF65-F5344CB8AC3E}">
        <p14:creationId xmlns:p14="http://schemas.microsoft.com/office/powerpoint/2010/main" val="22430754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smtClean="0"/>
              <a:t>プレースホルダーまでドラッグするかアイコンをクリックして図を追加</a:t>
            </a:r>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6A2372A-4797-AF42-B46A-EA6AD6B84365}" type="datetimeFigureOut">
              <a:rPr kumimoji="1" lang="ja-JP" altLang="en-US" smtClean="0"/>
              <a:t>2014/03/01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C0B5C8-679C-C443-8CED-EFE55840ED16}" type="slidenum">
              <a:rPr kumimoji="1" lang="ja-JP" altLang="en-US" smtClean="0"/>
              <a:t>‹#›</a:t>
            </a:fld>
            <a:endParaRPr kumimoji="1" lang="ja-JP" altLang="en-US"/>
          </a:p>
        </p:txBody>
      </p:sp>
    </p:spTree>
    <p:extLst>
      <p:ext uri="{BB962C8B-B14F-4D97-AF65-F5344CB8AC3E}">
        <p14:creationId xmlns:p14="http://schemas.microsoft.com/office/powerpoint/2010/main" val="19340883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6A2372A-4797-AF42-B46A-EA6AD6B84365}" type="datetimeFigureOut">
              <a:rPr kumimoji="1" lang="ja-JP" altLang="en-US" smtClean="0"/>
              <a:t>2014/03/01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C0B5C8-679C-C443-8CED-EFE55840ED16}" type="slidenum">
              <a:rPr kumimoji="1" lang="ja-JP" altLang="en-US" smtClean="0"/>
              <a:t>‹#›</a:t>
            </a:fld>
            <a:endParaRPr kumimoji="1" lang="ja-JP" altLang="en-US"/>
          </a:p>
        </p:txBody>
      </p:sp>
    </p:spTree>
    <p:extLst>
      <p:ext uri="{BB962C8B-B14F-4D97-AF65-F5344CB8AC3E}">
        <p14:creationId xmlns:p14="http://schemas.microsoft.com/office/powerpoint/2010/main" val="25373574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6A2372A-4797-AF42-B46A-EA6AD6B84365}" type="datetimeFigureOut">
              <a:rPr kumimoji="1" lang="ja-JP" altLang="en-US" smtClean="0"/>
              <a:t>2014/03/01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C0B5C8-679C-C443-8CED-EFE55840ED16}" type="slidenum">
              <a:rPr kumimoji="1" lang="ja-JP" altLang="en-US" smtClean="0"/>
              <a:t>‹#›</a:t>
            </a:fld>
            <a:endParaRPr kumimoji="1" lang="ja-JP" altLang="en-US"/>
          </a:p>
        </p:txBody>
      </p:sp>
    </p:spTree>
    <p:extLst>
      <p:ext uri="{BB962C8B-B14F-4D97-AF65-F5344CB8AC3E}">
        <p14:creationId xmlns:p14="http://schemas.microsoft.com/office/powerpoint/2010/main" val="29974592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10"/>
          <p:cNvSpPr>
            <a:spLocks noChangeArrowheads="1"/>
          </p:cNvSpPr>
          <p:nvPr/>
        </p:nvSpPr>
        <p:spPr bwMode="black">
          <a:xfrm>
            <a:off x="677863" y="1295400"/>
            <a:ext cx="6103937"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8288" tIns="18288" rIns="18288" bIns="18288" anchor="ctr"/>
          <a:lstStyle/>
          <a:p>
            <a:pPr marL="342900" indent="-342900">
              <a:lnSpc>
                <a:spcPct val="98000"/>
              </a:lnSpc>
              <a:spcBef>
                <a:spcPct val="20000"/>
              </a:spcBef>
              <a:defRPr/>
            </a:pPr>
            <a:endParaRPr kumimoji="0" lang="ja-JP" altLang="en-US" sz="1800" b="0">
              <a:solidFill>
                <a:srgbClr val="FFFFFF"/>
              </a:solidFill>
            </a:endParaRPr>
          </a:p>
        </p:txBody>
      </p:sp>
      <p:sp>
        <p:nvSpPr>
          <p:cNvPr id="5" name="Line 12"/>
          <p:cNvSpPr>
            <a:spLocks noChangeShapeType="1"/>
          </p:cNvSpPr>
          <p:nvPr/>
        </p:nvSpPr>
        <p:spPr bwMode="black">
          <a:xfrm flipV="1">
            <a:off x="534988" y="4217988"/>
            <a:ext cx="0" cy="93345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sp>
        <p:nvSpPr>
          <p:cNvPr id="6" name="Line 13"/>
          <p:cNvSpPr>
            <a:spLocks noChangeShapeType="1"/>
          </p:cNvSpPr>
          <p:nvPr/>
        </p:nvSpPr>
        <p:spPr bwMode="black">
          <a:xfrm flipV="1">
            <a:off x="533400" y="1347788"/>
            <a:ext cx="0" cy="328612"/>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sp>
        <p:nvSpPr>
          <p:cNvPr id="7" name="Rectangle 14"/>
          <p:cNvSpPr>
            <a:spLocks noChangeArrowheads="1"/>
          </p:cNvSpPr>
          <p:nvPr/>
        </p:nvSpPr>
        <p:spPr bwMode="black">
          <a:xfrm>
            <a:off x="7239000" y="6248400"/>
            <a:ext cx="16398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eaLnBrk="0" hangingPunct="0">
              <a:defRPr/>
            </a:pPr>
            <a:r>
              <a:rPr kumimoji="0" lang="en-US" sz="1000" b="0">
                <a:solidFill>
                  <a:srgbClr val="FFFFFF"/>
                </a:solidFill>
                <a:cs typeface="Arial" charset="0"/>
              </a:rPr>
              <a:t>© 200</a:t>
            </a:r>
            <a:r>
              <a:rPr kumimoji="0" lang="en-US" altLang="ja-JP" sz="1000" b="0">
                <a:solidFill>
                  <a:srgbClr val="FFFFFF"/>
                </a:solidFill>
                <a:cs typeface="Arial" charset="0"/>
              </a:rPr>
              <a:t>7</a:t>
            </a:r>
            <a:r>
              <a:rPr kumimoji="0" lang="en-US" sz="1000" b="0">
                <a:solidFill>
                  <a:srgbClr val="FFFFFF"/>
                </a:solidFill>
                <a:cs typeface="Arial" charset="0"/>
              </a:rPr>
              <a:t> </a:t>
            </a:r>
            <a:r>
              <a:rPr kumimoji="0" lang="en-US" altLang="ja-JP" sz="1000" b="0">
                <a:solidFill>
                  <a:srgbClr val="FFFFFF"/>
                </a:solidFill>
                <a:cs typeface="Arial" charset="0"/>
              </a:rPr>
              <a:t>IGSCH</a:t>
            </a:r>
            <a:endParaRPr kumimoji="0" lang="en-US" sz="1000" b="0">
              <a:solidFill>
                <a:srgbClr val="FFFFFF"/>
              </a:solidFill>
              <a:cs typeface="Arial" charset="0"/>
            </a:endParaRPr>
          </a:p>
        </p:txBody>
      </p:sp>
      <p:sp>
        <p:nvSpPr>
          <p:cNvPr id="72711" name="Rectangle 7"/>
          <p:cNvSpPr>
            <a:spLocks noGrp="1" noChangeArrowheads="1"/>
          </p:cNvSpPr>
          <p:nvPr>
            <p:ph type="ctrTitle"/>
          </p:nvPr>
        </p:nvSpPr>
        <p:spPr bwMode="black">
          <a:xfrm>
            <a:off x="390525" y="2493963"/>
            <a:ext cx="7954963" cy="1470025"/>
          </a:xfrm>
        </p:spPr>
        <p:txBody>
          <a:bodyPr/>
          <a:lstStyle>
            <a:lvl1pPr>
              <a:defRPr>
                <a:solidFill>
                  <a:schemeClr val="tx1"/>
                </a:solidFill>
              </a:defRPr>
            </a:lvl1pPr>
          </a:lstStyle>
          <a:p>
            <a:pPr lvl="0"/>
            <a:r>
              <a:rPr lang="ja-JP" altLang="en-US" noProof="0" smtClean="0"/>
              <a:t>マスター タイトルの書式設定</a:t>
            </a:r>
            <a:endParaRPr lang="en-US" noProof="0" smtClean="0"/>
          </a:p>
        </p:txBody>
      </p:sp>
      <p:sp>
        <p:nvSpPr>
          <p:cNvPr id="72712" name="Rectangle 8"/>
          <p:cNvSpPr>
            <a:spLocks noGrp="1" noChangeArrowheads="1"/>
          </p:cNvSpPr>
          <p:nvPr>
            <p:ph type="subTitle" idx="1"/>
          </p:nvPr>
        </p:nvSpPr>
        <p:spPr bwMode="black">
          <a:xfrm>
            <a:off x="620713" y="4106863"/>
            <a:ext cx="6400800" cy="998537"/>
          </a:xfrm>
        </p:spPr>
        <p:txBody>
          <a:bodyPr/>
          <a:lstStyle>
            <a:lvl1pPr marL="0" indent="0">
              <a:lnSpc>
                <a:spcPct val="90000"/>
              </a:lnSpc>
              <a:spcBef>
                <a:spcPct val="0"/>
              </a:spcBef>
              <a:spcAft>
                <a:spcPct val="0"/>
              </a:spcAft>
              <a:buFont typeface="Wingdings" charset="0"/>
              <a:buNone/>
              <a:defRPr b="0">
                <a:solidFill>
                  <a:srgbClr val="333399"/>
                </a:solidFill>
              </a:defRPr>
            </a:lvl1pPr>
          </a:lstStyle>
          <a:p>
            <a:pPr lvl="0"/>
            <a:r>
              <a:rPr lang="ja-JP" altLang="en-US" noProof="0" smtClean="0"/>
              <a:t>マスター サブタイトルの書式設定</a:t>
            </a:r>
            <a:endParaRPr lang="en-US" noProof="0" smtClean="0"/>
          </a:p>
        </p:txBody>
      </p:sp>
      <p:sp>
        <p:nvSpPr>
          <p:cNvPr id="8" name="Rectangle 11"/>
          <p:cNvSpPr>
            <a:spLocks noGrp="1" noChangeArrowheads="1"/>
          </p:cNvSpPr>
          <p:nvPr>
            <p:ph type="dt" sz="quarter" idx="10"/>
          </p:nvPr>
        </p:nvSpPr>
        <p:spPr>
          <a:xfrm>
            <a:off x="609600" y="6221413"/>
            <a:ext cx="1619250" cy="311150"/>
          </a:xfrm>
          <a:prstGeom prst="rect">
            <a:avLst/>
          </a:prstGeom>
        </p:spPr>
        <p:txBody>
          <a:bodyPr/>
          <a:lstStyle>
            <a:lvl1pPr>
              <a:defRPr sz="1300" smtClean="0"/>
            </a:lvl1pPr>
          </a:lstStyle>
          <a:p>
            <a:pPr>
              <a:defRPr/>
            </a:pPr>
            <a:endParaRPr lang="en-US" altLang="ja-JP"/>
          </a:p>
        </p:txBody>
      </p:sp>
    </p:spTree>
    <p:extLst>
      <p:ext uri="{BB962C8B-B14F-4D97-AF65-F5344CB8AC3E}">
        <p14:creationId xmlns:p14="http://schemas.microsoft.com/office/powerpoint/2010/main" val="20210255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9"/>
          <p:cNvSpPr>
            <a:spLocks noGrp="1" noChangeArrowheads="1"/>
          </p:cNvSpPr>
          <p:nvPr>
            <p:ph type="sldNum" sz="quarter" idx="10"/>
          </p:nvPr>
        </p:nvSpPr>
        <p:spPr>
          <a:xfrm>
            <a:off x="153988" y="6500813"/>
            <a:ext cx="1006475" cy="320675"/>
          </a:xfrm>
          <a:prstGeom prst="rect">
            <a:avLst/>
          </a:prstGeom>
          <a:ln/>
        </p:spPr>
        <p:txBody>
          <a:bodyPr/>
          <a:lstStyle>
            <a:lvl1pPr>
              <a:defRPr/>
            </a:lvl1pPr>
          </a:lstStyle>
          <a:p>
            <a:pPr>
              <a:defRPr/>
            </a:pPr>
            <a:fld id="{282678FD-16A5-C043-825C-1CC077353A89}" type="slidenum">
              <a:rPr lang="en-US" smtClean="0"/>
              <a:pPr>
                <a:defRPr/>
              </a:pPr>
              <a:t>‹#›</a:t>
            </a:fld>
            <a:endParaRPr lang="en-US"/>
          </a:p>
        </p:txBody>
      </p:sp>
      <p:sp>
        <p:nvSpPr>
          <p:cNvPr id="5" name="Rectangle 10"/>
          <p:cNvSpPr>
            <a:spLocks noGrp="1" noChangeArrowheads="1"/>
          </p:cNvSpPr>
          <p:nvPr>
            <p:ph type="ftr" sz="quarter" idx="11"/>
          </p:nvPr>
        </p:nvSpPr>
        <p:spPr>
          <a:xfrm>
            <a:off x="1447800" y="6500813"/>
            <a:ext cx="3811588" cy="246062"/>
          </a:xfrm>
          <a:prstGeom prst="rect">
            <a:avLst/>
          </a:prstGeom>
          <a:ln/>
        </p:spPr>
        <p:txBody>
          <a:bodyPr/>
          <a:lstStyle>
            <a:lvl1pPr>
              <a:defRPr/>
            </a:lvl1pPr>
          </a:lstStyle>
          <a:p>
            <a:pPr>
              <a:defRPr/>
            </a:pPr>
            <a:endParaRPr lang="ja-JP" altLang="en-US"/>
          </a:p>
        </p:txBody>
      </p:sp>
      <p:sp>
        <p:nvSpPr>
          <p:cNvPr id="6" name="Rectangle 11"/>
          <p:cNvSpPr>
            <a:spLocks noGrp="1" noChangeArrowheads="1"/>
          </p:cNvSpPr>
          <p:nvPr>
            <p:ph type="dt" sz="half" idx="12"/>
          </p:nvPr>
        </p:nvSpPr>
        <p:spPr>
          <a:xfrm>
            <a:off x="5456238" y="6500813"/>
            <a:ext cx="1946275" cy="246062"/>
          </a:xfrm>
          <a:prstGeom prst="rect">
            <a:avLst/>
          </a:prstGeom>
          <a:ln/>
        </p:spPr>
        <p:txBody>
          <a:bodyPr/>
          <a:lstStyle>
            <a:lvl1pPr>
              <a:defRPr/>
            </a:lvl1pPr>
          </a:lstStyle>
          <a:p>
            <a:pPr>
              <a:defRPr/>
            </a:pPr>
            <a:endParaRPr lang="en-US" altLang="ja-JP"/>
          </a:p>
        </p:txBody>
      </p:sp>
    </p:spTree>
    <p:extLst>
      <p:ext uri="{BB962C8B-B14F-4D97-AF65-F5344CB8AC3E}">
        <p14:creationId xmlns:p14="http://schemas.microsoft.com/office/powerpoint/2010/main" val="935195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9"/>
          <p:cNvSpPr>
            <a:spLocks noGrp="1" noChangeArrowheads="1"/>
          </p:cNvSpPr>
          <p:nvPr>
            <p:ph type="sldNum" sz="quarter" idx="10"/>
          </p:nvPr>
        </p:nvSpPr>
        <p:spPr>
          <a:xfrm>
            <a:off x="153988" y="6500813"/>
            <a:ext cx="1006475" cy="320675"/>
          </a:xfrm>
          <a:prstGeom prst="rect">
            <a:avLst/>
          </a:prstGeom>
          <a:ln/>
        </p:spPr>
        <p:txBody>
          <a:bodyPr/>
          <a:lstStyle>
            <a:lvl1pPr>
              <a:defRPr/>
            </a:lvl1pPr>
          </a:lstStyle>
          <a:p>
            <a:pPr>
              <a:defRPr/>
            </a:pPr>
            <a:fld id="{A2C278B7-EF29-894A-B68E-CB81C74BFA74}" type="slidenum">
              <a:rPr lang="en-US" smtClean="0"/>
              <a:pPr>
                <a:defRPr/>
              </a:pPr>
              <a:t>‹#›</a:t>
            </a:fld>
            <a:endParaRPr lang="en-US"/>
          </a:p>
        </p:txBody>
      </p:sp>
      <p:sp>
        <p:nvSpPr>
          <p:cNvPr id="5" name="Rectangle 10"/>
          <p:cNvSpPr>
            <a:spLocks noGrp="1" noChangeArrowheads="1"/>
          </p:cNvSpPr>
          <p:nvPr>
            <p:ph type="ftr" sz="quarter" idx="11"/>
          </p:nvPr>
        </p:nvSpPr>
        <p:spPr>
          <a:xfrm>
            <a:off x="1447800" y="6500813"/>
            <a:ext cx="3811588" cy="246062"/>
          </a:xfrm>
          <a:prstGeom prst="rect">
            <a:avLst/>
          </a:prstGeom>
          <a:ln/>
        </p:spPr>
        <p:txBody>
          <a:bodyPr/>
          <a:lstStyle>
            <a:lvl1pPr>
              <a:defRPr/>
            </a:lvl1pPr>
          </a:lstStyle>
          <a:p>
            <a:pPr>
              <a:defRPr/>
            </a:pPr>
            <a:endParaRPr lang="ja-JP" altLang="en-US"/>
          </a:p>
        </p:txBody>
      </p:sp>
      <p:sp>
        <p:nvSpPr>
          <p:cNvPr id="6" name="Rectangle 11"/>
          <p:cNvSpPr>
            <a:spLocks noGrp="1" noChangeArrowheads="1"/>
          </p:cNvSpPr>
          <p:nvPr>
            <p:ph type="dt" sz="half" idx="12"/>
          </p:nvPr>
        </p:nvSpPr>
        <p:spPr>
          <a:xfrm>
            <a:off x="5456238" y="6500813"/>
            <a:ext cx="1946275" cy="246062"/>
          </a:xfrm>
          <a:prstGeom prst="rect">
            <a:avLst/>
          </a:prstGeom>
          <a:ln/>
        </p:spPr>
        <p:txBody>
          <a:bodyPr/>
          <a:lstStyle>
            <a:lvl1pPr>
              <a:defRPr/>
            </a:lvl1pPr>
          </a:lstStyle>
          <a:p>
            <a:pPr>
              <a:defRPr/>
            </a:pPr>
            <a:endParaRPr lang="en-US" altLang="ja-JP"/>
          </a:p>
        </p:txBody>
      </p:sp>
    </p:spTree>
    <p:extLst>
      <p:ext uri="{BB962C8B-B14F-4D97-AF65-F5344CB8AC3E}">
        <p14:creationId xmlns:p14="http://schemas.microsoft.com/office/powerpoint/2010/main" val="40511477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395288" y="1052513"/>
            <a:ext cx="413543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83125" y="1052513"/>
            <a:ext cx="4137025"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9"/>
          <p:cNvSpPr>
            <a:spLocks noGrp="1" noChangeArrowheads="1"/>
          </p:cNvSpPr>
          <p:nvPr>
            <p:ph type="sldNum" sz="quarter" idx="10"/>
          </p:nvPr>
        </p:nvSpPr>
        <p:spPr>
          <a:xfrm>
            <a:off x="153988" y="6500813"/>
            <a:ext cx="1006475" cy="320675"/>
          </a:xfrm>
          <a:prstGeom prst="rect">
            <a:avLst/>
          </a:prstGeom>
          <a:ln/>
        </p:spPr>
        <p:txBody>
          <a:bodyPr/>
          <a:lstStyle>
            <a:lvl1pPr>
              <a:defRPr/>
            </a:lvl1pPr>
          </a:lstStyle>
          <a:p>
            <a:pPr>
              <a:defRPr/>
            </a:pPr>
            <a:fld id="{BC987DC6-D0D8-7445-8B7E-D14D6B861A75}" type="slidenum">
              <a:rPr lang="en-US" smtClean="0"/>
              <a:pPr>
                <a:defRPr/>
              </a:pPr>
              <a:t>‹#›</a:t>
            </a:fld>
            <a:endParaRPr lang="en-US"/>
          </a:p>
        </p:txBody>
      </p:sp>
      <p:sp>
        <p:nvSpPr>
          <p:cNvPr id="6" name="Rectangle 10"/>
          <p:cNvSpPr>
            <a:spLocks noGrp="1" noChangeArrowheads="1"/>
          </p:cNvSpPr>
          <p:nvPr>
            <p:ph type="ftr" sz="quarter" idx="11"/>
          </p:nvPr>
        </p:nvSpPr>
        <p:spPr>
          <a:xfrm>
            <a:off x="1447800" y="6500813"/>
            <a:ext cx="3811588" cy="246062"/>
          </a:xfrm>
          <a:prstGeom prst="rect">
            <a:avLst/>
          </a:prstGeom>
          <a:ln/>
        </p:spPr>
        <p:txBody>
          <a:bodyPr/>
          <a:lstStyle>
            <a:lvl1pPr>
              <a:defRPr/>
            </a:lvl1pPr>
          </a:lstStyle>
          <a:p>
            <a:pPr>
              <a:defRPr/>
            </a:pPr>
            <a:endParaRPr lang="ja-JP" altLang="en-US"/>
          </a:p>
        </p:txBody>
      </p:sp>
      <p:sp>
        <p:nvSpPr>
          <p:cNvPr id="7" name="Rectangle 11"/>
          <p:cNvSpPr>
            <a:spLocks noGrp="1" noChangeArrowheads="1"/>
          </p:cNvSpPr>
          <p:nvPr>
            <p:ph type="dt" sz="half" idx="12"/>
          </p:nvPr>
        </p:nvSpPr>
        <p:spPr>
          <a:xfrm>
            <a:off x="5456238" y="6500813"/>
            <a:ext cx="1946275" cy="246062"/>
          </a:xfrm>
          <a:prstGeom prst="rect">
            <a:avLst/>
          </a:prstGeom>
          <a:ln/>
        </p:spPr>
        <p:txBody>
          <a:bodyPr/>
          <a:lstStyle>
            <a:lvl1pPr>
              <a:defRPr/>
            </a:lvl1pPr>
          </a:lstStyle>
          <a:p>
            <a:pPr>
              <a:defRPr/>
            </a:pPr>
            <a:endParaRPr lang="en-US" altLang="ja-JP"/>
          </a:p>
        </p:txBody>
      </p:sp>
    </p:spTree>
    <p:extLst>
      <p:ext uri="{BB962C8B-B14F-4D97-AF65-F5344CB8AC3E}">
        <p14:creationId xmlns:p14="http://schemas.microsoft.com/office/powerpoint/2010/main" val="41767017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9"/>
          <p:cNvSpPr>
            <a:spLocks noGrp="1" noChangeArrowheads="1"/>
          </p:cNvSpPr>
          <p:nvPr>
            <p:ph type="sldNum" sz="quarter" idx="10"/>
          </p:nvPr>
        </p:nvSpPr>
        <p:spPr>
          <a:xfrm>
            <a:off x="153988" y="6500813"/>
            <a:ext cx="1006475" cy="320675"/>
          </a:xfrm>
          <a:prstGeom prst="rect">
            <a:avLst/>
          </a:prstGeom>
          <a:ln/>
        </p:spPr>
        <p:txBody>
          <a:bodyPr/>
          <a:lstStyle>
            <a:lvl1pPr>
              <a:defRPr/>
            </a:lvl1pPr>
          </a:lstStyle>
          <a:p>
            <a:pPr>
              <a:defRPr/>
            </a:pPr>
            <a:fld id="{D37B2746-65C9-6A43-89F6-1A24D8D9C7C2}" type="slidenum">
              <a:rPr lang="en-US" smtClean="0"/>
              <a:pPr>
                <a:defRPr/>
              </a:pPr>
              <a:t>‹#›</a:t>
            </a:fld>
            <a:endParaRPr lang="en-US"/>
          </a:p>
        </p:txBody>
      </p:sp>
      <p:sp>
        <p:nvSpPr>
          <p:cNvPr id="8" name="Rectangle 10"/>
          <p:cNvSpPr>
            <a:spLocks noGrp="1" noChangeArrowheads="1"/>
          </p:cNvSpPr>
          <p:nvPr>
            <p:ph type="ftr" sz="quarter" idx="11"/>
          </p:nvPr>
        </p:nvSpPr>
        <p:spPr>
          <a:xfrm>
            <a:off x="1447800" y="6500813"/>
            <a:ext cx="3811588" cy="246062"/>
          </a:xfrm>
          <a:prstGeom prst="rect">
            <a:avLst/>
          </a:prstGeom>
          <a:ln/>
        </p:spPr>
        <p:txBody>
          <a:bodyPr/>
          <a:lstStyle>
            <a:lvl1pPr>
              <a:defRPr/>
            </a:lvl1pPr>
          </a:lstStyle>
          <a:p>
            <a:pPr>
              <a:defRPr/>
            </a:pPr>
            <a:endParaRPr lang="ja-JP" altLang="en-US"/>
          </a:p>
        </p:txBody>
      </p:sp>
      <p:sp>
        <p:nvSpPr>
          <p:cNvPr id="9" name="Rectangle 11"/>
          <p:cNvSpPr>
            <a:spLocks noGrp="1" noChangeArrowheads="1"/>
          </p:cNvSpPr>
          <p:nvPr>
            <p:ph type="dt" sz="half" idx="12"/>
          </p:nvPr>
        </p:nvSpPr>
        <p:spPr>
          <a:xfrm>
            <a:off x="5456238" y="6500813"/>
            <a:ext cx="1946275" cy="246062"/>
          </a:xfrm>
          <a:prstGeom prst="rect">
            <a:avLst/>
          </a:prstGeom>
          <a:ln/>
        </p:spPr>
        <p:txBody>
          <a:bodyPr/>
          <a:lstStyle>
            <a:lvl1pPr>
              <a:defRPr/>
            </a:lvl1pPr>
          </a:lstStyle>
          <a:p>
            <a:pPr>
              <a:defRPr/>
            </a:pPr>
            <a:endParaRPr lang="en-US" altLang="ja-JP"/>
          </a:p>
        </p:txBody>
      </p:sp>
    </p:spTree>
    <p:extLst>
      <p:ext uri="{BB962C8B-B14F-4D97-AF65-F5344CB8AC3E}">
        <p14:creationId xmlns:p14="http://schemas.microsoft.com/office/powerpoint/2010/main" val="6030384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9"/>
          <p:cNvSpPr>
            <a:spLocks noGrp="1" noChangeArrowheads="1"/>
          </p:cNvSpPr>
          <p:nvPr>
            <p:ph type="sldNum" sz="quarter" idx="10"/>
          </p:nvPr>
        </p:nvSpPr>
        <p:spPr>
          <a:xfrm>
            <a:off x="153988" y="6500813"/>
            <a:ext cx="1006475" cy="320675"/>
          </a:xfrm>
          <a:prstGeom prst="rect">
            <a:avLst/>
          </a:prstGeom>
          <a:ln/>
        </p:spPr>
        <p:txBody>
          <a:bodyPr/>
          <a:lstStyle>
            <a:lvl1pPr>
              <a:defRPr/>
            </a:lvl1pPr>
          </a:lstStyle>
          <a:p>
            <a:pPr>
              <a:defRPr/>
            </a:pPr>
            <a:fld id="{B5469A74-B935-D14D-8AE0-1E3B1AA80457}" type="slidenum">
              <a:rPr lang="en-US" smtClean="0"/>
              <a:pPr>
                <a:defRPr/>
              </a:pPr>
              <a:t>‹#›</a:t>
            </a:fld>
            <a:endParaRPr lang="en-US"/>
          </a:p>
        </p:txBody>
      </p:sp>
      <p:sp>
        <p:nvSpPr>
          <p:cNvPr id="4" name="Rectangle 10"/>
          <p:cNvSpPr>
            <a:spLocks noGrp="1" noChangeArrowheads="1"/>
          </p:cNvSpPr>
          <p:nvPr>
            <p:ph type="ftr" sz="quarter" idx="11"/>
          </p:nvPr>
        </p:nvSpPr>
        <p:spPr>
          <a:xfrm>
            <a:off x="1447800" y="6500813"/>
            <a:ext cx="3811588" cy="246062"/>
          </a:xfrm>
          <a:prstGeom prst="rect">
            <a:avLst/>
          </a:prstGeom>
          <a:ln/>
        </p:spPr>
        <p:txBody>
          <a:bodyPr/>
          <a:lstStyle>
            <a:lvl1pPr>
              <a:defRPr/>
            </a:lvl1pPr>
          </a:lstStyle>
          <a:p>
            <a:pPr>
              <a:defRPr/>
            </a:pPr>
            <a:endParaRPr lang="ja-JP" altLang="en-US"/>
          </a:p>
        </p:txBody>
      </p:sp>
      <p:sp>
        <p:nvSpPr>
          <p:cNvPr id="5" name="Rectangle 11"/>
          <p:cNvSpPr>
            <a:spLocks noGrp="1" noChangeArrowheads="1"/>
          </p:cNvSpPr>
          <p:nvPr>
            <p:ph type="dt" sz="half" idx="12"/>
          </p:nvPr>
        </p:nvSpPr>
        <p:spPr>
          <a:xfrm>
            <a:off x="5456238" y="6500813"/>
            <a:ext cx="1946275" cy="246062"/>
          </a:xfrm>
          <a:prstGeom prst="rect">
            <a:avLst/>
          </a:prstGeom>
          <a:ln/>
        </p:spPr>
        <p:txBody>
          <a:bodyPr/>
          <a:lstStyle>
            <a:lvl1pPr>
              <a:defRPr/>
            </a:lvl1pPr>
          </a:lstStyle>
          <a:p>
            <a:pPr>
              <a:defRPr/>
            </a:pPr>
            <a:endParaRPr lang="en-US" altLang="ja-JP"/>
          </a:p>
        </p:txBody>
      </p:sp>
    </p:spTree>
    <p:extLst>
      <p:ext uri="{BB962C8B-B14F-4D97-AF65-F5344CB8AC3E}">
        <p14:creationId xmlns:p14="http://schemas.microsoft.com/office/powerpoint/2010/main" val="2732118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fld id="{8EB6E0BA-E3E9-A44B-A682-F9FBC4411CB4}" type="datetimeFigureOut">
              <a:rPr kumimoji="1" lang="ja-JP" altLang="en-US" smtClean="0"/>
              <a:t>2014/03/01</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7647F717-5D4F-2844-8EEE-930D438B7654}" type="slidenum">
              <a:rPr kumimoji="1" lang="ja-JP" altLang="en-US" smtClean="0"/>
              <a:t>‹#›</a:t>
            </a:fld>
            <a:endParaRPr kumimoji="1" lang="ja-JP" altLang="en-US"/>
          </a:p>
        </p:txBody>
      </p:sp>
    </p:spTree>
    <p:extLst>
      <p:ext uri="{BB962C8B-B14F-4D97-AF65-F5344CB8AC3E}">
        <p14:creationId xmlns:p14="http://schemas.microsoft.com/office/powerpoint/2010/main" val="20076705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xfrm>
            <a:off x="153988" y="6500813"/>
            <a:ext cx="1006475" cy="320675"/>
          </a:xfrm>
          <a:prstGeom prst="rect">
            <a:avLst/>
          </a:prstGeom>
          <a:ln/>
        </p:spPr>
        <p:txBody>
          <a:bodyPr/>
          <a:lstStyle>
            <a:lvl1pPr>
              <a:defRPr/>
            </a:lvl1pPr>
          </a:lstStyle>
          <a:p>
            <a:pPr>
              <a:defRPr/>
            </a:pPr>
            <a:fld id="{4B471216-3594-6B43-AB11-E1D85A3FB9E0}" type="slidenum">
              <a:rPr lang="en-US" smtClean="0"/>
              <a:pPr>
                <a:defRPr/>
              </a:pPr>
              <a:t>‹#›</a:t>
            </a:fld>
            <a:endParaRPr lang="en-US"/>
          </a:p>
        </p:txBody>
      </p:sp>
      <p:sp>
        <p:nvSpPr>
          <p:cNvPr id="3" name="Rectangle 10"/>
          <p:cNvSpPr>
            <a:spLocks noGrp="1" noChangeArrowheads="1"/>
          </p:cNvSpPr>
          <p:nvPr>
            <p:ph type="ftr" sz="quarter" idx="11"/>
          </p:nvPr>
        </p:nvSpPr>
        <p:spPr>
          <a:xfrm>
            <a:off x="1447800" y="6500813"/>
            <a:ext cx="3811588" cy="246062"/>
          </a:xfrm>
          <a:prstGeom prst="rect">
            <a:avLst/>
          </a:prstGeom>
          <a:ln/>
        </p:spPr>
        <p:txBody>
          <a:bodyPr/>
          <a:lstStyle>
            <a:lvl1pPr>
              <a:defRPr/>
            </a:lvl1pPr>
          </a:lstStyle>
          <a:p>
            <a:pPr>
              <a:defRPr/>
            </a:pPr>
            <a:endParaRPr lang="ja-JP" altLang="en-US"/>
          </a:p>
        </p:txBody>
      </p:sp>
      <p:sp>
        <p:nvSpPr>
          <p:cNvPr id="4" name="Rectangle 11"/>
          <p:cNvSpPr>
            <a:spLocks noGrp="1" noChangeArrowheads="1"/>
          </p:cNvSpPr>
          <p:nvPr>
            <p:ph type="dt" sz="half" idx="12"/>
          </p:nvPr>
        </p:nvSpPr>
        <p:spPr>
          <a:xfrm>
            <a:off x="5456238" y="6500813"/>
            <a:ext cx="1946275" cy="246062"/>
          </a:xfrm>
          <a:prstGeom prst="rect">
            <a:avLst/>
          </a:prstGeom>
          <a:ln/>
        </p:spPr>
        <p:txBody>
          <a:bodyPr/>
          <a:lstStyle>
            <a:lvl1pPr>
              <a:defRPr/>
            </a:lvl1pPr>
          </a:lstStyle>
          <a:p>
            <a:pPr>
              <a:defRPr/>
            </a:pPr>
            <a:endParaRPr lang="en-US" altLang="ja-JP"/>
          </a:p>
        </p:txBody>
      </p:sp>
    </p:spTree>
    <p:extLst>
      <p:ext uri="{BB962C8B-B14F-4D97-AF65-F5344CB8AC3E}">
        <p14:creationId xmlns:p14="http://schemas.microsoft.com/office/powerpoint/2010/main" val="40596913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9"/>
          <p:cNvSpPr>
            <a:spLocks noGrp="1" noChangeArrowheads="1"/>
          </p:cNvSpPr>
          <p:nvPr>
            <p:ph type="sldNum" sz="quarter" idx="10"/>
          </p:nvPr>
        </p:nvSpPr>
        <p:spPr>
          <a:xfrm>
            <a:off x="153988" y="6500813"/>
            <a:ext cx="1006475" cy="320675"/>
          </a:xfrm>
          <a:prstGeom prst="rect">
            <a:avLst/>
          </a:prstGeom>
          <a:ln/>
        </p:spPr>
        <p:txBody>
          <a:bodyPr/>
          <a:lstStyle>
            <a:lvl1pPr>
              <a:defRPr/>
            </a:lvl1pPr>
          </a:lstStyle>
          <a:p>
            <a:pPr>
              <a:defRPr/>
            </a:pPr>
            <a:fld id="{CA8B2CB9-E726-D143-8DB5-7AB93DD830FB}" type="slidenum">
              <a:rPr lang="en-US" smtClean="0"/>
              <a:pPr>
                <a:defRPr/>
              </a:pPr>
              <a:t>‹#›</a:t>
            </a:fld>
            <a:endParaRPr lang="en-US"/>
          </a:p>
        </p:txBody>
      </p:sp>
      <p:sp>
        <p:nvSpPr>
          <p:cNvPr id="6" name="Rectangle 10"/>
          <p:cNvSpPr>
            <a:spLocks noGrp="1" noChangeArrowheads="1"/>
          </p:cNvSpPr>
          <p:nvPr>
            <p:ph type="ftr" sz="quarter" idx="11"/>
          </p:nvPr>
        </p:nvSpPr>
        <p:spPr>
          <a:xfrm>
            <a:off x="1447800" y="6500813"/>
            <a:ext cx="3811588" cy="246062"/>
          </a:xfrm>
          <a:prstGeom prst="rect">
            <a:avLst/>
          </a:prstGeom>
          <a:ln/>
        </p:spPr>
        <p:txBody>
          <a:bodyPr/>
          <a:lstStyle>
            <a:lvl1pPr>
              <a:defRPr/>
            </a:lvl1pPr>
          </a:lstStyle>
          <a:p>
            <a:pPr>
              <a:defRPr/>
            </a:pPr>
            <a:endParaRPr lang="ja-JP" altLang="en-US"/>
          </a:p>
        </p:txBody>
      </p:sp>
      <p:sp>
        <p:nvSpPr>
          <p:cNvPr id="7" name="Rectangle 11"/>
          <p:cNvSpPr>
            <a:spLocks noGrp="1" noChangeArrowheads="1"/>
          </p:cNvSpPr>
          <p:nvPr>
            <p:ph type="dt" sz="half" idx="12"/>
          </p:nvPr>
        </p:nvSpPr>
        <p:spPr>
          <a:xfrm>
            <a:off x="5456238" y="6500813"/>
            <a:ext cx="1946275" cy="246062"/>
          </a:xfrm>
          <a:prstGeom prst="rect">
            <a:avLst/>
          </a:prstGeom>
          <a:ln/>
        </p:spPr>
        <p:txBody>
          <a:bodyPr/>
          <a:lstStyle>
            <a:lvl1pPr>
              <a:defRPr/>
            </a:lvl1pPr>
          </a:lstStyle>
          <a:p>
            <a:pPr>
              <a:defRPr/>
            </a:pPr>
            <a:endParaRPr lang="en-US" altLang="ja-JP"/>
          </a:p>
        </p:txBody>
      </p:sp>
    </p:spTree>
    <p:extLst>
      <p:ext uri="{BB962C8B-B14F-4D97-AF65-F5344CB8AC3E}">
        <p14:creationId xmlns:p14="http://schemas.microsoft.com/office/powerpoint/2010/main" val="15734725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プレースホルダーまでドラッグするかアイコンをクリックして図を追加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9"/>
          <p:cNvSpPr>
            <a:spLocks noGrp="1" noChangeArrowheads="1"/>
          </p:cNvSpPr>
          <p:nvPr>
            <p:ph type="sldNum" sz="quarter" idx="10"/>
          </p:nvPr>
        </p:nvSpPr>
        <p:spPr>
          <a:xfrm>
            <a:off x="153988" y="6500813"/>
            <a:ext cx="1006475" cy="320675"/>
          </a:xfrm>
          <a:prstGeom prst="rect">
            <a:avLst/>
          </a:prstGeom>
          <a:ln/>
        </p:spPr>
        <p:txBody>
          <a:bodyPr/>
          <a:lstStyle>
            <a:lvl1pPr>
              <a:defRPr/>
            </a:lvl1pPr>
          </a:lstStyle>
          <a:p>
            <a:pPr>
              <a:defRPr/>
            </a:pPr>
            <a:fld id="{50D5DD61-7FEA-CE4F-BB40-01BC63BEBA6C}" type="slidenum">
              <a:rPr lang="en-US" smtClean="0"/>
              <a:pPr>
                <a:defRPr/>
              </a:pPr>
              <a:t>‹#›</a:t>
            </a:fld>
            <a:endParaRPr lang="en-US"/>
          </a:p>
        </p:txBody>
      </p:sp>
      <p:sp>
        <p:nvSpPr>
          <p:cNvPr id="6" name="Rectangle 10"/>
          <p:cNvSpPr>
            <a:spLocks noGrp="1" noChangeArrowheads="1"/>
          </p:cNvSpPr>
          <p:nvPr>
            <p:ph type="ftr" sz="quarter" idx="11"/>
          </p:nvPr>
        </p:nvSpPr>
        <p:spPr>
          <a:xfrm>
            <a:off x="1447800" y="6500813"/>
            <a:ext cx="3811588" cy="246062"/>
          </a:xfrm>
          <a:prstGeom prst="rect">
            <a:avLst/>
          </a:prstGeom>
          <a:ln/>
        </p:spPr>
        <p:txBody>
          <a:bodyPr/>
          <a:lstStyle>
            <a:lvl1pPr>
              <a:defRPr/>
            </a:lvl1pPr>
          </a:lstStyle>
          <a:p>
            <a:pPr>
              <a:defRPr/>
            </a:pPr>
            <a:endParaRPr lang="ja-JP" altLang="en-US"/>
          </a:p>
        </p:txBody>
      </p:sp>
      <p:sp>
        <p:nvSpPr>
          <p:cNvPr id="7" name="Rectangle 11"/>
          <p:cNvSpPr>
            <a:spLocks noGrp="1" noChangeArrowheads="1"/>
          </p:cNvSpPr>
          <p:nvPr>
            <p:ph type="dt" sz="half" idx="12"/>
          </p:nvPr>
        </p:nvSpPr>
        <p:spPr>
          <a:xfrm>
            <a:off x="5456238" y="6500813"/>
            <a:ext cx="1946275" cy="246062"/>
          </a:xfrm>
          <a:prstGeom prst="rect">
            <a:avLst/>
          </a:prstGeom>
          <a:ln/>
        </p:spPr>
        <p:txBody>
          <a:bodyPr/>
          <a:lstStyle>
            <a:lvl1pPr>
              <a:defRPr/>
            </a:lvl1pPr>
          </a:lstStyle>
          <a:p>
            <a:pPr>
              <a:defRPr/>
            </a:pPr>
            <a:endParaRPr lang="en-US" altLang="ja-JP"/>
          </a:p>
        </p:txBody>
      </p:sp>
    </p:spTree>
    <p:extLst>
      <p:ext uri="{BB962C8B-B14F-4D97-AF65-F5344CB8AC3E}">
        <p14:creationId xmlns:p14="http://schemas.microsoft.com/office/powerpoint/2010/main" val="36268155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9"/>
          <p:cNvSpPr>
            <a:spLocks noGrp="1" noChangeArrowheads="1"/>
          </p:cNvSpPr>
          <p:nvPr>
            <p:ph type="sldNum" sz="quarter" idx="10"/>
          </p:nvPr>
        </p:nvSpPr>
        <p:spPr>
          <a:xfrm>
            <a:off x="153988" y="6500813"/>
            <a:ext cx="1006475" cy="320675"/>
          </a:xfrm>
          <a:prstGeom prst="rect">
            <a:avLst/>
          </a:prstGeom>
          <a:ln/>
        </p:spPr>
        <p:txBody>
          <a:bodyPr/>
          <a:lstStyle>
            <a:lvl1pPr>
              <a:defRPr/>
            </a:lvl1pPr>
          </a:lstStyle>
          <a:p>
            <a:pPr>
              <a:defRPr/>
            </a:pPr>
            <a:fld id="{0B726275-BF01-864F-899A-25FFEE0F0AD0}" type="slidenum">
              <a:rPr lang="en-US" smtClean="0"/>
              <a:pPr>
                <a:defRPr/>
              </a:pPr>
              <a:t>‹#›</a:t>
            </a:fld>
            <a:endParaRPr lang="en-US"/>
          </a:p>
        </p:txBody>
      </p:sp>
      <p:sp>
        <p:nvSpPr>
          <p:cNvPr id="5" name="Rectangle 10"/>
          <p:cNvSpPr>
            <a:spLocks noGrp="1" noChangeArrowheads="1"/>
          </p:cNvSpPr>
          <p:nvPr>
            <p:ph type="ftr" sz="quarter" idx="11"/>
          </p:nvPr>
        </p:nvSpPr>
        <p:spPr>
          <a:xfrm>
            <a:off x="1447800" y="6500813"/>
            <a:ext cx="3811588" cy="246062"/>
          </a:xfrm>
          <a:prstGeom prst="rect">
            <a:avLst/>
          </a:prstGeom>
          <a:ln/>
        </p:spPr>
        <p:txBody>
          <a:bodyPr/>
          <a:lstStyle>
            <a:lvl1pPr>
              <a:defRPr/>
            </a:lvl1pPr>
          </a:lstStyle>
          <a:p>
            <a:pPr>
              <a:defRPr/>
            </a:pPr>
            <a:endParaRPr lang="ja-JP" altLang="en-US"/>
          </a:p>
        </p:txBody>
      </p:sp>
      <p:sp>
        <p:nvSpPr>
          <p:cNvPr id="6" name="Rectangle 11"/>
          <p:cNvSpPr>
            <a:spLocks noGrp="1" noChangeArrowheads="1"/>
          </p:cNvSpPr>
          <p:nvPr>
            <p:ph type="dt" sz="half" idx="12"/>
          </p:nvPr>
        </p:nvSpPr>
        <p:spPr>
          <a:xfrm>
            <a:off x="5456238" y="6500813"/>
            <a:ext cx="1946275" cy="246062"/>
          </a:xfrm>
          <a:prstGeom prst="rect">
            <a:avLst/>
          </a:prstGeom>
          <a:ln/>
        </p:spPr>
        <p:txBody>
          <a:bodyPr/>
          <a:lstStyle>
            <a:lvl1pPr>
              <a:defRPr/>
            </a:lvl1pPr>
          </a:lstStyle>
          <a:p>
            <a:pPr>
              <a:defRPr/>
            </a:pPr>
            <a:endParaRPr lang="en-US" altLang="ja-JP"/>
          </a:p>
        </p:txBody>
      </p:sp>
    </p:spTree>
    <p:extLst>
      <p:ext uri="{BB962C8B-B14F-4D97-AF65-F5344CB8AC3E}">
        <p14:creationId xmlns:p14="http://schemas.microsoft.com/office/powerpoint/2010/main" val="26804020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62750" y="549275"/>
            <a:ext cx="2201863" cy="575945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53988" y="549275"/>
            <a:ext cx="6456362" cy="5759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9"/>
          <p:cNvSpPr>
            <a:spLocks noGrp="1" noChangeArrowheads="1"/>
          </p:cNvSpPr>
          <p:nvPr>
            <p:ph type="sldNum" sz="quarter" idx="10"/>
          </p:nvPr>
        </p:nvSpPr>
        <p:spPr>
          <a:xfrm>
            <a:off x="153988" y="6500813"/>
            <a:ext cx="1006475" cy="320675"/>
          </a:xfrm>
          <a:prstGeom prst="rect">
            <a:avLst/>
          </a:prstGeom>
          <a:ln/>
        </p:spPr>
        <p:txBody>
          <a:bodyPr/>
          <a:lstStyle>
            <a:lvl1pPr>
              <a:defRPr/>
            </a:lvl1pPr>
          </a:lstStyle>
          <a:p>
            <a:pPr>
              <a:defRPr/>
            </a:pPr>
            <a:fld id="{008A6BF7-A882-E644-B04E-D5A21FF6B60B}" type="slidenum">
              <a:rPr lang="en-US" smtClean="0"/>
              <a:pPr>
                <a:defRPr/>
              </a:pPr>
              <a:t>‹#›</a:t>
            </a:fld>
            <a:endParaRPr lang="en-US"/>
          </a:p>
        </p:txBody>
      </p:sp>
      <p:sp>
        <p:nvSpPr>
          <p:cNvPr id="5" name="Rectangle 10"/>
          <p:cNvSpPr>
            <a:spLocks noGrp="1" noChangeArrowheads="1"/>
          </p:cNvSpPr>
          <p:nvPr>
            <p:ph type="ftr" sz="quarter" idx="11"/>
          </p:nvPr>
        </p:nvSpPr>
        <p:spPr>
          <a:xfrm>
            <a:off x="1447800" y="6500813"/>
            <a:ext cx="3811588" cy="246062"/>
          </a:xfrm>
          <a:prstGeom prst="rect">
            <a:avLst/>
          </a:prstGeom>
          <a:ln/>
        </p:spPr>
        <p:txBody>
          <a:bodyPr/>
          <a:lstStyle>
            <a:lvl1pPr>
              <a:defRPr/>
            </a:lvl1pPr>
          </a:lstStyle>
          <a:p>
            <a:pPr>
              <a:defRPr/>
            </a:pPr>
            <a:endParaRPr lang="ja-JP" altLang="en-US"/>
          </a:p>
        </p:txBody>
      </p:sp>
      <p:sp>
        <p:nvSpPr>
          <p:cNvPr id="6" name="Rectangle 11"/>
          <p:cNvSpPr>
            <a:spLocks noGrp="1" noChangeArrowheads="1"/>
          </p:cNvSpPr>
          <p:nvPr>
            <p:ph type="dt" sz="half" idx="12"/>
          </p:nvPr>
        </p:nvSpPr>
        <p:spPr>
          <a:xfrm>
            <a:off x="5456238" y="6500813"/>
            <a:ext cx="1946275" cy="246062"/>
          </a:xfrm>
          <a:prstGeom prst="rect">
            <a:avLst/>
          </a:prstGeom>
          <a:ln/>
        </p:spPr>
        <p:txBody>
          <a:bodyPr/>
          <a:lstStyle>
            <a:lvl1pPr>
              <a:defRPr/>
            </a:lvl1pPr>
          </a:lstStyle>
          <a:p>
            <a:pPr>
              <a:defRPr/>
            </a:pPr>
            <a:endParaRPr lang="en-US" altLang="ja-JP"/>
          </a:p>
        </p:txBody>
      </p:sp>
    </p:spTree>
    <p:extLst>
      <p:ext uri="{BB962C8B-B14F-4D97-AF65-F5344CB8AC3E}">
        <p14:creationId xmlns:p14="http://schemas.microsoft.com/office/powerpoint/2010/main" val="41286291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nly" preserve="1">
  <p:cSld name="コンテンツ">
    <p:spTree>
      <p:nvGrpSpPr>
        <p:cNvPr id="1" name=""/>
        <p:cNvGrpSpPr/>
        <p:nvPr/>
      </p:nvGrpSpPr>
      <p:grpSpPr>
        <a:xfrm>
          <a:off x="0" y="0"/>
          <a:ext cx="0" cy="0"/>
          <a:chOff x="0" y="0"/>
          <a:chExt cx="0" cy="0"/>
        </a:xfrm>
      </p:grpSpPr>
      <p:sp>
        <p:nvSpPr>
          <p:cNvPr id="2" name="コンテンツ プレースホルダー 1"/>
          <p:cNvSpPr>
            <a:spLocks noGrp="1"/>
          </p:cNvSpPr>
          <p:nvPr>
            <p:ph/>
          </p:nvPr>
        </p:nvSpPr>
        <p:spPr>
          <a:xfrm>
            <a:off x="153988" y="549275"/>
            <a:ext cx="8810625" cy="575945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3" name="Rectangle 9"/>
          <p:cNvSpPr>
            <a:spLocks noGrp="1" noChangeArrowheads="1"/>
          </p:cNvSpPr>
          <p:nvPr>
            <p:ph type="sldNum" sz="quarter" idx="10"/>
          </p:nvPr>
        </p:nvSpPr>
        <p:spPr>
          <a:xfrm>
            <a:off x="153988" y="6500813"/>
            <a:ext cx="1006475" cy="320675"/>
          </a:xfrm>
          <a:prstGeom prst="rect">
            <a:avLst/>
          </a:prstGeom>
          <a:ln/>
        </p:spPr>
        <p:txBody>
          <a:bodyPr/>
          <a:lstStyle>
            <a:lvl1pPr>
              <a:defRPr/>
            </a:lvl1pPr>
          </a:lstStyle>
          <a:p>
            <a:pPr>
              <a:defRPr/>
            </a:pPr>
            <a:fld id="{F83CA446-027A-9D4D-B380-584204B03EEE}" type="slidenum">
              <a:rPr lang="en-US" smtClean="0"/>
              <a:pPr>
                <a:defRPr/>
              </a:pPr>
              <a:t>‹#›</a:t>
            </a:fld>
            <a:endParaRPr lang="en-US"/>
          </a:p>
        </p:txBody>
      </p:sp>
      <p:sp>
        <p:nvSpPr>
          <p:cNvPr id="4" name="Rectangle 10"/>
          <p:cNvSpPr>
            <a:spLocks noGrp="1" noChangeArrowheads="1"/>
          </p:cNvSpPr>
          <p:nvPr>
            <p:ph type="ftr" sz="quarter" idx="11"/>
          </p:nvPr>
        </p:nvSpPr>
        <p:spPr>
          <a:xfrm>
            <a:off x="1447800" y="6500813"/>
            <a:ext cx="3811588" cy="246062"/>
          </a:xfrm>
          <a:prstGeom prst="rect">
            <a:avLst/>
          </a:prstGeom>
          <a:ln/>
        </p:spPr>
        <p:txBody>
          <a:bodyPr/>
          <a:lstStyle>
            <a:lvl1pPr>
              <a:defRPr/>
            </a:lvl1pPr>
          </a:lstStyle>
          <a:p>
            <a:pPr>
              <a:defRPr/>
            </a:pPr>
            <a:endParaRPr lang="ja-JP" altLang="en-US"/>
          </a:p>
        </p:txBody>
      </p:sp>
      <p:sp>
        <p:nvSpPr>
          <p:cNvPr id="5" name="Rectangle 11"/>
          <p:cNvSpPr>
            <a:spLocks noGrp="1" noChangeArrowheads="1"/>
          </p:cNvSpPr>
          <p:nvPr>
            <p:ph type="dt" sz="half" idx="12"/>
          </p:nvPr>
        </p:nvSpPr>
        <p:spPr>
          <a:xfrm>
            <a:off x="5456238" y="6500813"/>
            <a:ext cx="1946275" cy="246062"/>
          </a:xfrm>
          <a:prstGeom prst="rect">
            <a:avLst/>
          </a:prstGeom>
          <a:ln/>
        </p:spPr>
        <p:txBody>
          <a:bodyPr/>
          <a:lstStyle>
            <a:lvl1pPr>
              <a:defRPr/>
            </a:lvl1pPr>
          </a:lstStyle>
          <a:p>
            <a:pPr>
              <a:defRPr/>
            </a:pPr>
            <a:endParaRPr lang="en-US" altLang="ja-JP"/>
          </a:p>
        </p:txBody>
      </p:sp>
    </p:spTree>
    <p:extLst>
      <p:ext uri="{BB962C8B-B14F-4D97-AF65-F5344CB8AC3E}">
        <p14:creationId xmlns:p14="http://schemas.microsoft.com/office/powerpoint/2010/main" val="2675917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10"/>
          <p:cNvSpPr>
            <a:spLocks noChangeArrowheads="1"/>
          </p:cNvSpPr>
          <p:nvPr/>
        </p:nvSpPr>
        <p:spPr bwMode="black">
          <a:xfrm>
            <a:off x="677863" y="1295400"/>
            <a:ext cx="6103937"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8288" tIns="18288" rIns="18288" bIns="18288" anchor="ctr"/>
          <a:lstStyle/>
          <a:p>
            <a:pPr marL="342900" indent="-342900">
              <a:lnSpc>
                <a:spcPct val="98000"/>
              </a:lnSpc>
              <a:spcBef>
                <a:spcPct val="20000"/>
              </a:spcBef>
              <a:defRPr/>
            </a:pPr>
            <a:endParaRPr kumimoji="0" lang="ja-JP" altLang="en-US" sz="1800" b="0">
              <a:solidFill>
                <a:srgbClr val="FFFFFF"/>
              </a:solidFill>
            </a:endParaRPr>
          </a:p>
        </p:txBody>
      </p:sp>
      <p:sp>
        <p:nvSpPr>
          <p:cNvPr id="5" name="Line 12"/>
          <p:cNvSpPr>
            <a:spLocks noChangeShapeType="1"/>
          </p:cNvSpPr>
          <p:nvPr/>
        </p:nvSpPr>
        <p:spPr bwMode="black">
          <a:xfrm flipV="1">
            <a:off x="534988" y="4217988"/>
            <a:ext cx="0" cy="93345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sp>
        <p:nvSpPr>
          <p:cNvPr id="6" name="Line 13"/>
          <p:cNvSpPr>
            <a:spLocks noChangeShapeType="1"/>
          </p:cNvSpPr>
          <p:nvPr/>
        </p:nvSpPr>
        <p:spPr bwMode="black">
          <a:xfrm flipV="1">
            <a:off x="533400" y="1347788"/>
            <a:ext cx="0" cy="328612"/>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sp>
        <p:nvSpPr>
          <p:cNvPr id="7" name="Rectangle 14"/>
          <p:cNvSpPr>
            <a:spLocks noChangeArrowheads="1"/>
          </p:cNvSpPr>
          <p:nvPr/>
        </p:nvSpPr>
        <p:spPr bwMode="black">
          <a:xfrm>
            <a:off x="7239000" y="6248400"/>
            <a:ext cx="16398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eaLnBrk="0" hangingPunct="0">
              <a:defRPr/>
            </a:pPr>
            <a:r>
              <a:rPr kumimoji="0" lang="en-US" sz="1000" b="0">
                <a:solidFill>
                  <a:srgbClr val="FFFFFF"/>
                </a:solidFill>
                <a:cs typeface="Arial" charset="0"/>
              </a:rPr>
              <a:t>© 200</a:t>
            </a:r>
            <a:r>
              <a:rPr kumimoji="0" lang="en-US" altLang="ja-JP" sz="1000" b="0">
                <a:solidFill>
                  <a:srgbClr val="FFFFFF"/>
                </a:solidFill>
                <a:cs typeface="Arial" charset="0"/>
              </a:rPr>
              <a:t>7</a:t>
            </a:r>
            <a:r>
              <a:rPr kumimoji="0" lang="en-US" sz="1000" b="0">
                <a:solidFill>
                  <a:srgbClr val="FFFFFF"/>
                </a:solidFill>
                <a:cs typeface="Arial" charset="0"/>
              </a:rPr>
              <a:t> </a:t>
            </a:r>
            <a:r>
              <a:rPr kumimoji="0" lang="en-US" altLang="ja-JP" sz="1000" b="0">
                <a:solidFill>
                  <a:srgbClr val="FFFFFF"/>
                </a:solidFill>
                <a:cs typeface="Arial" charset="0"/>
              </a:rPr>
              <a:t>IGSCH</a:t>
            </a:r>
            <a:endParaRPr kumimoji="0" lang="en-US" sz="1000" b="0">
              <a:solidFill>
                <a:srgbClr val="FFFFFF"/>
              </a:solidFill>
              <a:cs typeface="Arial" charset="0"/>
            </a:endParaRPr>
          </a:p>
        </p:txBody>
      </p:sp>
      <p:sp>
        <p:nvSpPr>
          <p:cNvPr id="72711" name="Rectangle 7"/>
          <p:cNvSpPr>
            <a:spLocks noGrp="1" noChangeArrowheads="1"/>
          </p:cNvSpPr>
          <p:nvPr>
            <p:ph type="ctrTitle"/>
          </p:nvPr>
        </p:nvSpPr>
        <p:spPr bwMode="black">
          <a:xfrm>
            <a:off x="390525" y="2493963"/>
            <a:ext cx="7954963" cy="1470025"/>
          </a:xfrm>
        </p:spPr>
        <p:txBody>
          <a:bodyPr/>
          <a:lstStyle>
            <a:lvl1pPr>
              <a:defRPr>
                <a:solidFill>
                  <a:schemeClr val="tx1"/>
                </a:solidFill>
              </a:defRPr>
            </a:lvl1pPr>
          </a:lstStyle>
          <a:p>
            <a:pPr lvl="0"/>
            <a:r>
              <a:rPr lang="ja-JP" altLang="en-US" noProof="0" smtClean="0"/>
              <a:t>マスター タイトルの書式設定</a:t>
            </a:r>
            <a:endParaRPr lang="en-US" noProof="0" smtClean="0"/>
          </a:p>
        </p:txBody>
      </p:sp>
      <p:sp>
        <p:nvSpPr>
          <p:cNvPr id="72712" name="Rectangle 8"/>
          <p:cNvSpPr>
            <a:spLocks noGrp="1" noChangeArrowheads="1"/>
          </p:cNvSpPr>
          <p:nvPr>
            <p:ph type="subTitle" idx="1"/>
          </p:nvPr>
        </p:nvSpPr>
        <p:spPr bwMode="black">
          <a:xfrm>
            <a:off x="620713" y="4106863"/>
            <a:ext cx="6400800" cy="998537"/>
          </a:xfrm>
        </p:spPr>
        <p:txBody>
          <a:bodyPr/>
          <a:lstStyle>
            <a:lvl1pPr marL="0" indent="0">
              <a:lnSpc>
                <a:spcPct val="90000"/>
              </a:lnSpc>
              <a:spcBef>
                <a:spcPct val="0"/>
              </a:spcBef>
              <a:spcAft>
                <a:spcPct val="0"/>
              </a:spcAft>
              <a:buFont typeface="Wingdings" charset="0"/>
              <a:buNone/>
              <a:defRPr b="0">
                <a:solidFill>
                  <a:srgbClr val="333399"/>
                </a:solidFill>
              </a:defRPr>
            </a:lvl1pPr>
          </a:lstStyle>
          <a:p>
            <a:pPr lvl="0"/>
            <a:r>
              <a:rPr lang="ja-JP" altLang="en-US" noProof="0" smtClean="0"/>
              <a:t>マスター サブタイトルの書式設定</a:t>
            </a:r>
            <a:endParaRPr lang="en-US" noProof="0" smtClean="0"/>
          </a:p>
        </p:txBody>
      </p:sp>
      <p:sp>
        <p:nvSpPr>
          <p:cNvPr id="8" name="Rectangle 11"/>
          <p:cNvSpPr>
            <a:spLocks noGrp="1" noChangeArrowheads="1"/>
          </p:cNvSpPr>
          <p:nvPr>
            <p:ph type="dt" sz="quarter" idx="10"/>
          </p:nvPr>
        </p:nvSpPr>
        <p:spPr>
          <a:xfrm>
            <a:off x="609600" y="6221413"/>
            <a:ext cx="1619250" cy="311150"/>
          </a:xfrm>
        </p:spPr>
        <p:txBody>
          <a:bodyPr/>
          <a:lstStyle>
            <a:lvl1pPr>
              <a:defRPr sz="1300"/>
            </a:lvl1pPr>
          </a:lstStyle>
          <a:p>
            <a:pPr>
              <a:defRPr/>
            </a:pPr>
            <a:endParaRPr lang="en-US" altLang="ja-JP"/>
          </a:p>
        </p:txBody>
      </p:sp>
    </p:spTree>
    <p:extLst>
      <p:ext uri="{BB962C8B-B14F-4D97-AF65-F5344CB8AC3E}">
        <p14:creationId xmlns:p14="http://schemas.microsoft.com/office/powerpoint/2010/main" val="26173800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9"/>
          <p:cNvSpPr>
            <a:spLocks noGrp="1" noChangeArrowheads="1"/>
          </p:cNvSpPr>
          <p:nvPr>
            <p:ph type="sldNum" sz="quarter" idx="10"/>
          </p:nvPr>
        </p:nvSpPr>
        <p:spPr>
          <a:ln/>
        </p:spPr>
        <p:txBody>
          <a:bodyPr/>
          <a:lstStyle>
            <a:lvl1pPr>
              <a:defRPr/>
            </a:lvl1pPr>
          </a:lstStyle>
          <a:p>
            <a:pPr>
              <a:defRPr/>
            </a:pPr>
            <a:fld id="{48C092BF-F7D5-024B-A924-C7AD5F1D8628}" type="slidenum">
              <a:rPr lang="en-US"/>
              <a:pPr>
                <a:defRPr/>
              </a:pPr>
              <a:t>‹#›</a:t>
            </a:fld>
            <a:endParaRPr lang="en-US" dirty="0"/>
          </a:p>
        </p:txBody>
      </p:sp>
      <p:sp>
        <p:nvSpPr>
          <p:cNvPr id="5"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6"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2523556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9"/>
          <p:cNvSpPr>
            <a:spLocks noGrp="1" noChangeArrowheads="1"/>
          </p:cNvSpPr>
          <p:nvPr>
            <p:ph type="sldNum" sz="quarter" idx="10"/>
          </p:nvPr>
        </p:nvSpPr>
        <p:spPr>
          <a:ln/>
        </p:spPr>
        <p:txBody>
          <a:bodyPr/>
          <a:lstStyle>
            <a:lvl1pPr>
              <a:defRPr/>
            </a:lvl1pPr>
          </a:lstStyle>
          <a:p>
            <a:pPr>
              <a:defRPr/>
            </a:pPr>
            <a:fld id="{B597E497-96D1-F449-B175-954813D4C3BD}" type="slidenum">
              <a:rPr lang="en-US"/>
              <a:pPr>
                <a:defRPr/>
              </a:pPr>
              <a:t>‹#›</a:t>
            </a:fld>
            <a:endParaRPr lang="en-US" dirty="0"/>
          </a:p>
        </p:txBody>
      </p:sp>
      <p:sp>
        <p:nvSpPr>
          <p:cNvPr id="5"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6"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2003614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395288" y="1052513"/>
            <a:ext cx="413543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83125" y="1052513"/>
            <a:ext cx="4137025"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9"/>
          <p:cNvSpPr>
            <a:spLocks noGrp="1" noChangeArrowheads="1"/>
          </p:cNvSpPr>
          <p:nvPr>
            <p:ph type="sldNum" sz="quarter" idx="10"/>
          </p:nvPr>
        </p:nvSpPr>
        <p:spPr>
          <a:ln/>
        </p:spPr>
        <p:txBody>
          <a:bodyPr/>
          <a:lstStyle>
            <a:lvl1pPr>
              <a:defRPr/>
            </a:lvl1pPr>
          </a:lstStyle>
          <a:p>
            <a:pPr>
              <a:defRPr/>
            </a:pPr>
            <a:fld id="{BA71F4EB-3909-3C47-8C24-71DF3AFC5741}" type="slidenum">
              <a:rPr lang="en-US"/>
              <a:pPr>
                <a:defRPr/>
              </a:pPr>
              <a:t>‹#›</a:t>
            </a:fld>
            <a:endParaRPr lang="en-US" dirty="0"/>
          </a:p>
        </p:txBody>
      </p:sp>
      <p:sp>
        <p:nvSpPr>
          <p:cNvPr id="6"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7"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275794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3"/>
          <p:cNvSpPr>
            <a:spLocks noGrp="1"/>
          </p:cNvSpPr>
          <p:nvPr>
            <p:ph type="dt" sz="half" idx="10"/>
          </p:nvPr>
        </p:nvSpPr>
        <p:spPr/>
        <p:txBody>
          <a:bodyPr/>
          <a:lstStyle>
            <a:lvl1pPr>
              <a:defRPr/>
            </a:lvl1pPr>
          </a:lstStyle>
          <a:p>
            <a:fld id="{8EB6E0BA-E3E9-A44B-A682-F9FBC4411CB4}" type="datetimeFigureOut">
              <a:rPr kumimoji="1" lang="ja-JP" altLang="en-US" smtClean="0"/>
              <a:t>2014/03/01</a:t>
            </a:fld>
            <a:endParaRPr kumimoji="1" lang="ja-JP" altLang="en-US"/>
          </a:p>
        </p:txBody>
      </p:sp>
      <p:sp>
        <p:nvSpPr>
          <p:cNvPr id="6" name="フッター プレースホルダー 4"/>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5"/>
          <p:cNvSpPr>
            <a:spLocks noGrp="1"/>
          </p:cNvSpPr>
          <p:nvPr>
            <p:ph type="sldNum" sz="quarter" idx="12"/>
          </p:nvPr>
        </p:nvSpPr>
        <p:spPr/>
        <p:txBody>
          <a:bodyPr/>
          <a:lstStyle>
            <a:lvl1pPr>
              <a:defRPr/>
            </a:lvl1pPr>
          </a:lstStyle>
          <a:p>
            <a:fld id="{7647F717-5D4F-2844-8EEE-930D438B7654}" type="slidenum">
              <a:rPr kumimoji="1" lang="ja-JP" altLang="en-US" smtClean="0"/>
              <a:t>‹#›</a:t>
            </a:fld>
            <a:endParaRPr kumimoji="1" lang="ja-JP" altLang="en-US"/>
          </a:p>
        </p:txBody>
      </p:sp>
    </p:spTree>
    <p:extLst>
      <p:ext uri="{BB962C8B-B14F-4D97-AF65-F5344CB8AC3E}">
        <p14:creationId xmlns:p14="http://schemas.microsoft.com/office/powerpoint/2010/main" val="31031291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9"/>
          <p:cNvSpPr>
            <a:spLocks noGrp="1" noChangeArrowheads="1"/>
          </p:cNvSpPr>
          <p:nvPr>
            <p:ph type="sldNum" sz="quarter" idx="10"/>
          </p:nvPr>
        </p:nvSpPr>
        <p:spPr>
          <a:ln/>
        </p:spPr>
        <p:txBody>
          <a:bodyPr/>
          <a:lstStyle>
            <a:lvl1pPr>
              <a:defRPr/>
            </a:lvl1pPr>
          </a:lstStyle>
          <a:p>
            <a:pPr>
              <a:defRPr/>
            </a:pPr>
            <a:fld id="{A87762B6-E048-784C-B745-4C4176B77F3D}" type="slidenum">
              <a:rPr lang="en-US"/>
              <a:pPr>
                <a:defRPr/>
              </a:pPr>
              <a:t>‹#›</a:t>
            </a:fld>
            <a:endParaRPr lang="en-US" dirty="0"/>
          </a:p>
        </p:txBody>
      </p:sp>
      <p:sp>
        <p:nvSpPr>
          <p:cNvPr id="8"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9"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7447681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9"/>
          <p:cNvSpPr>
            <a:spLocks noGrp="1" noChangeArrowheads="1"/>
          </p:cNvSpPr>
          <p:nvPr>
            <p:ph type="sldNum" sz="quarter" idx="10"/>
          </p:nvPr>
        </p:nvSpPr>
        <p:spPr>
          <a:ln/>
        </p:spPr>
        <p:txBody>
          <a:bodyPr/>
          <a:lstStyle>
            <a:lvl1pPr>
              <a:defRPr/>
            </a:lvl1pPr>
          </a:lstStyle>
          <a:p>
            <a:pPr>
              <a:defRPr/>
            </a:pPr>
            <a:fld id="{8B6A21C5-7268-114E-BE66-E4F5B8FE1091}" type="slidenum">
              <a:rPr lang="en-US"/>
              <a:pPr>
                <a:defRPr/>
              </a:pPr>
              <a:t>‹#›</a:t>
            </a:fld>
            <a:endParaRPr lang="en-US" dirty="0"/>
          </a:p>
        </p:txBody>
      </p:sp>
      <p:sp>
        <p:nvSpPr>
          <p:cNvPr id="4"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5"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6514896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40125CF8-AB0B-5E43-AF16-DBEED14A9D53}" type="slidenum">
              <a:rPr lang="en-US"/>
              <a:pPr>
                <a:defRPr/>
              </a:pPr>
              <a:t>‹#›</a:t>
            </a:fld>
            <a:endParaRPr lang="en-US" dirty="0"/>
          </a:p>
        </p:txBody>
      </p:sp>
      <p:sp>
        <p:nvSpPr>
          <p:cNvPr id="3"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4"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571514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9"/>
          <p:cNvSpPr>
            <a:spLocks noGrp="1" noChangeArrowheads="1"/>
          </p:cNvSpPr>
          <p:nvPr>
            <p:ph type="sldNum" sz="quarter" idx="10"/>
          </p:nvPr>
        </p:nvSpPr>
        <p:spPr>
          <a:ln/>
        </p:spPr>
        <p:txBody>
          <a:bodyPr/>
          <a:lstStyle>
            <a:lvl1pPr>
              <a:defRPr/>
            </a:lvl1pPr>
          </a:lstStyle>
          <a:p>
            <a:pPr>
              <a:defRPr/>
            </a:pPr>
            <a:fld id="{56C316B0-F7C0-124F-9F47-72CCEE8CC650}" type="slidenum">
              <a:rPr lang="en-US"/>
              <a:pPr>
                <a:defRPr/>
              </a:pPr>
              <a:t>‹#›</a:t>
            </a:fld>
            <a:endParaRPr lang="en-US" dirty="0"/>
          </a:p>
        </p:txBody>
      </p:sp>
      <p:sp>
        <p:nvSpPr>
          <p:cNvPr id="6"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7"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2601852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プレースホルダーまでドラッグするかアイコンをクリックして図を追加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9"/>
          <p:cNvSpPr>
            <a:spLocks noGrp="1" noChangeArrowheads="1"/>
          </p:cNvSpPr>
          <p:nvPr>
            <p:ph type="sldNum" sz="quarter" idx="10"/>
          </p:nvPr>
        </p:nvSpPr>
        <p:spPr>
          <a:ln/>
        </p:spPr>
        <p:txBody>
          <a:bodyPr/>
          <a:lstStyle>
            <a:lvl1pPr>
              <a:defRPr/>
            </a:lvl1pPr>
          </a:lstStyle>
          <a:p>
            <a:pPr>
              <a:defRPr/>
            </a:pPr>
            <a:fld id="{23349219-A4E6-1043-B4ED-A805783E2788}" type="slidenum">
              <a:rPr lang="en-US"/>
              <a:pPr>
                <a:defRPr/>
              </a:pPr>
              <a:t>‹#›</a:t>
            </a:fld>
            <a:endParaRPr lang="en-US" dirty="0"/>
          </a:p>
        </p:txBody>
      </p:sp>
      <p:sp>
        <p:nvSpPr>
          <p:cNvPr id="6"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7"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5206913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9"/>
          <p:cNvSpPr>
            <a:spLocks noGrp="1" noChangeArrowheads="1"/>
          </p:cNvSpPr>
          <p:nvPr>
            <p:ph type="sldNum" sz="quarter" idx="10"/>
          </p:nvPr>
        </p:nvSpPr>
        <p:spPr>
          <a:ln/>
        </p:spPr>
        <p:txBody>
          <a:bodyPr/>
          <a:lstStyle>
            <a:lvl1pPr>
              <a:defRPr/>
            </a:lvl1pPr>
          </a:lstStyle>
          <a:p>
            <a:pPr>
              <a:defRPr/>
            </a:pPr>
            <a:fld id="{604A9D37-20ED-EE47-BF7E-CCB8A1E38407}" type="slidenum">
              <a:rPr lang="en-US"/>
              <a:pPr>
                <a:defRPr/>
              </a:pPr>
              <a:t>‹#›</a:t>
            </a:fld>
            <a:endParaRPr lang="en-US" dirty="0"/>
          </a:p>
        </p:txBody>
      </p:sp>
      <p:sp>
        <p:nvSpPr>
          <p:cNvPr id="5"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6"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8468198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62750" y="549275"/>
            <a:ext cx="2201863" cy="575945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53988" y="549275"/>
            <a:ext cx="6456362" cy="5759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9"/>
          <p:cNvSpPr>
            <a:spLocks noGrp="1" noChangeArrowheads="1"/>
          </p:cNvSpPr>
          <p:nvPr>
            <p:ph type="sldNum" sz="quarter" idx="10"/>
          </p:nvPr>
        </p:nvSpPr>
        <p:spPr>
          <a:ln/>
        </p:spPr>
        <p:txBody>
          <a:bodyPr/>
          <a:lstStyle>
            <a:lvl1pPr>
              <a:defRPr/>
            </a:lvl1pPr>
          </a:lstStyle>
          <a:p>
            <a:pPr>
              <a:defRPr/>
            </a:pPr>
            <a:fld id="{753797DA-23B0-E14B-B52F-66BC171AB384}" type="slidenum">
              <a:rPr lang="en-US"/>
              <a:pPr>
                <a:defRPr/>
              </a:pPr>
              <a:t>‹#›</a:t>
            </a:fld>
            <a:endParaRPr lang="en-US" dirty="0"/>
          </a:p>
        </p:txBody>
      </p:sp>
      <p:sp>
        <p:nvSpPr>
          <p:cNvPr id="5"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6"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0105449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Only" preserve="1">
  <p:cSld name="コンテンツ">
    <p:spTree>
      <p:nvGrpSpPr>
        <p:cNvPr id="1" name=""/>
        <p:cNvGrpSpPr/>
        <p:nvPr/>
      </p:nvGrpSpPr>
      <p:grpSpPr>
        <a:xfrm>
          <a:off x="0" y="0"/>
          <a:ext cx="0" cy="0"/>
          <a:chOff x="0" y="0"/>
          <a:chExt cx="0" cy="0"/>
        </a:xfrm>
      </p:grpSpPr>
      <p:sp>
        <p:nvSpPr>
          <p:cNvPr id="2" name="コンテンツ プレースホルダー 1"/>
          <p:cNvSpPr>
            <a:spLocks noGrp="1"/>
          </p:cNvSpPr>
          <p:nvPr>
            <p:ph/>
          </p:nvPr>
        </p:nvSpPr>
        <p:spPr>
          <a:xfrm>
            <a:off x="153988" y="549275"/>
            <a:ext cx="8810625" cy="575945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3" name="Rectangle 9"/>
          <p:cNvSpPr>
            <a:spLocks noGrp="1" noChangeArrowheads="1"/>
          </p:cNvSpPr>
          <p:nvPr>
            <p:ph type="sldNum" sz="quarter" idx="10"/>
          </p:nvPr>
        </p:nvSpPr>
        <p:spPr>
          <a:ln/>
        </p:spPr>
        <p:txBody>
          <a:bodyPr/>
          <a:lstStyle>
            <a:lvl1pPr>
              <a:defRPr/>
            </a:lvl1pPr>
          </a:lstStyle>
          <a:p>
            <a:pPr>
              <a:defRPr/>
            </a:pPr>
            <a:fld id="{5815C800-192A-BE4F-B1CD-3A793095FB14}" type="slidenum">
              <a:rPr lang="en-US"/>
              <a:pPr>
                <a:defRPr/>
              </a:pPr>
              <a:t>‹#›</a:t>
            </a:fld>
            <a:endParaRPr lang="en-US" dirty="0"/>
          </a:p>
        </p:txBody>
      </p:sp>
      <p:sp>
        <p:nvSpPr>
          <p:cNvPr id="4"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5"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5937291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ja-JP" altLang="en-US"/>
          </a:p>
        </p:txBody>
      </p:sp>
      <p:sp>
        <p:nvSpPr>
          <p:cNvPr id="4" name="日付プレースホルダー 3"/>
          <p:cNvSpPr>
            <a:spLocks noGrp="1"/>
          </p:cNvSpPr>
          <p:nvPr>
            <p:ph type="dt" sz="half" idx="10"/>
          </p:nvPr>
        </p:nvSpPr>
        <p:spPr/>
        <p:txBody>
          <a:bodyPr/>
          <a:lstStyle>
            <a:lvl1pPr>
              <a:defRPr/>
            </a:lvl1pPr>
          </a:lstStyle>
          <a:p>
            <a:pPr>
              <a:defRPr/>
            </a:pPr>
            <a:endParaRPr lang="en-US" altLang="ja-JP"/>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DF9B0DB0-9A3B-C545-9DCB-B7E983631A27}" type="slidenum">
              <a:rPr lang="ja-JP" altLang="en-US"/>
              <a:pPr>
                <a:defRPr/>
              </a:pPr>
              <a:t>‹#›</a:t>
            </a:fld>
            <a:endParaRPr lang="ja-JP" altLang="en-US"/>
          </a:p>
        </p:txBody>
      </p:sp>
    </p:spTree>
    <p:extLst>
      <p:ext uri="{BB962C8B-B14F-4D97-AF65-F5344CB8AC3E}">
        <p14:creationId xmlns:p14="http://schemas.microsoft.com/office/powerpoint/2010/main" val="41907046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pPr>
              <a:defRPr/>
            </a:pPr>
            <a:endParaRPr lang="en-US" altLang="ja-JP"/>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A5A5CC49-B71F-E84D-AAFB-DA5CA0C5B0D9}" type="slidenum">
              <a:rPr lang="en-US"/>
              <a:pPr>
                <a:defRPr/>
              </a:pPr>
              <a:t>‹#›</a:t>
            </a:fld>
            <a:endParaRPr lang="en-US"/>
          </a:p>
        </p:txBody>
      </p:sp>
    </p:spTree>
    <p:extLst>
      <p:ext uri="{BB962C8B-B14F-4D97-AF65-F5344CB8AC3E}">
        <p14:creationId xmlns:p14="http://schemas.microsoft.com/office/powerpoint/2010/main" val="2073728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3"/>
          <p:cNvSpPr>
            <a:spLocks noGrp="1"/>
          </p:cNvSpPr>
          <p:nvPr>
            <p:ph type="dt" sz="half" idx="10"/>
          </p:nvPr>
        </p:nvSpPr>
        <p:spPr/>
        <p:txBody>
          <a:bodyPr/>
          <a:lstStyle>
            <a:lvl1pPr>
              <a:defRPr/>
            </a:lvl1pPr>
          </a:lstStyle>
          <a:p>
            <a:fld id="{8EB6E0BA-E3E9-A44B-A682-F9FBC4411CB4}" type="datetimeFigureOut">
              <a:rPr kumimoji="1" lang="ja-JP" altLang="en-US" smtClean="0"/>
              <a:t>2014/03/01</a:t>
            </a:fld>
            <a:endParaRPr kumimoji="1" lang="ja-JP" altLang="en-US"/>
          </a:p>
        </p:txBody>
      </p:sp>
      <p:sp>
        <p:nvSpPr>
          <p:cNvPr id="8" name="フッター プレースホルダー 4"/>
          <p:cNvSpPr>
            <a:spLocks noGrp="1"/>
          </p:cNvSpPr>
          <p:nvPr>
            <p:ph type="ftr" sz="quarter" idx="11"/>
          </p:nvPr>
        </p:nvSpPr>
        <p:spPr/>
        <p:txBody>
          <a:bodyPr/>
          <a:lstStyle>
            <a:lvl1pPr>
              <a:defRPr/>
            </a:lvl1pPr>
          </a:lstStyle>
          <a:p>
            <a:endParaRPr kumimoji="1" lang="ja-JP" altLang="en-US"/>
          </a:p>
        </p:txBody>
      </p:sp>
      <p:sp>
        <p:nvSpPr>
          <p:cNvPr id="9" name="スライド番号プレースホルダー 5"/>
          <p:cNvSpPr>
            <a:spLocks noGrp="1"/>
          </p:cNvSpPr>
          <p:nvPr>
            <p:ph type="sldNum" sz="quarter" idx="12"/>
          </p:nvPr>
        </p:nvSpPr>
        <p:spPr/>
        <p:txBody>
          <a:bodyPr/>
          <a:lstStyle>
            <a:lvl1pPr>
              <a:defRPr/>
            </a:lvl1pPr>
          </a:lstStyle>
          <a:p>
            <a:fld id="{7647F717-5D4F-2844-8EEE-930D438B7654}" type="slidenum">
              <a:rPr kumimoji="1" lang="ja-JP" altLang="en-US" smtClean="0"/>
              <a:t>‹#›</a:t>
            </a:fld>
            <a:endParaRPr kumimoji="1" lang="ja-JP" altLang="en-US"/>
          </a:p>
        </p:txBody>
      </p:sp>
    </p:spTree>
    <p:extLst>
      <p:ext uri="{BB962C8B-B14F-4D97-AF65-F5344CB8AC3E}">
        <p14:creationId xmlns:p14="http://schemas.microsoft.com/office/powerpoint/2010/main" val="673319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pPr>
              <a:defRPr/>
            </a:pPr>
            <a:endParaRPr lang="en-US" altLang="ja-JP"/>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B2FC6CF6-38F8-B44E-B745-B2FF73AA8E65}" type="slidenum">
              <a:rPr lang="en-US"/>
              <a:pPr>
                <a:defRPr/>
              </a:pPr>
              <a:t>‹#›</a:t>
            </a:fld>
            <a:endParaRPr lang="en-US"/>
          </a:p>
        </p:txBody>
      </p:sp>
    </p:spTree>
    <p:extLst>
      <p:ext uri="{BB962C8B-B14F-4D97-AF65-F5344CB8AC3E}">
        <p14:creationId xmlns:p14="http://schemas.microsoft.com/office/powerpoint/2010/main" val="390293690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3"/>
          <p:cNvSpPr>
            <a:spLocks noGrp="1"/>
          </p:cNvSpPr>
          <p:nvPr>
            <p:ph type="dt" sz="half" idx="10"/>
          </p:nvPr>
        </p:nvSpPr>
        <p:spPr/>
        <p:txBody>
          <a:bodyPr/>
          <a:lstStyle>
            <a:lvl1pPr>
              <a:defRPr/>
            </a:lvl1pPr>
          </a:lstStyle>
          <a:p>
            <a:pPr>
              <a:defRPr/>
            </a:pPr>
            <a:endParaRPr lang="en-US" altLang="ja-JP"/>
          </a:p>
        </p:txBody>
      </p:sp>
      <p:sp>
        <p:nvSpPr>
          <p:cNvPr id="6"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p:txBody>
          <a:bodyPr/>
          <a:lstStyle>
            <a:lvl1pPr>
              <a:defRPr/>
            </a:lvl1pPr>
          </a:lstStyle>
          <a:p>
            <a:pPr>
              <a:defRPr/>
            </a:pPr>
            <a:fld id="{61200EF7-7638-D640-8439-0F401EDE35F0}" type="slidenum">
              <a:rPr lang="en-US"/>
              <a:pPr>
                <a:defRPr/>
              </a:pPr>
              <a:t>‹#›</a:t>
            </a:fld>
            <a:endParaRPr lang="en-US"/>
          </a:p>
        </p:txBody>
      </p:sp>
    </p:spTree>
    <p:extLst>
      <p:ext uri="{BB962C8B-B14F-4D97-AF65-F5344CB8AC3E}">
        <p14:creationId xmlns:p14="http://schemas.microsoft.com/office/powerpoint/2010/main" val="181404655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3"/>
          <p:cNvSpPr>
            <a:spLocks noGrp="1"/>
          </p:cNvSpPr>
          <p:nvPr>
            <p:ph type="dt" sz="half" idx="10"/>
          </p:nvPr>
        </p:nvSpPr>
        <p:spPr/>
        <p:txBody>
          <a:bodyPr/>
          <a:lstStyle>
            <a:lvl1pPr>
              <a:defRPr/>
            </a:lvl1pPr>
          </a:lstStyle>
          <a:p>
            <a:pPr>
              <a:defRPr/>
            </a:pPr>
            <a:endParaRPr lang="en-US" altLang="ja-JP"/>
          </a:p>
        </p:txBody>
      </p:sp>
      <p:sp>
        <p:nvSpPr>
          <p:cNvPr id="8"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ー 5"/>
          <p:cNvSpPr>
            <a:spLocks noGrp="1"/>
          </p:cNvSpPr>
          <p:nvPr>
            <p:ph type="sldNum" sz="quarter" idx="12"/>
          </p:nvPr>
        </p:nvSpPr>
        <p:spPr/>
        <p:txBody>
          <a:bodyPr/>
          <a:lstStyle>
            <a:lvl1pPr>
              <a:defRPr/>
            </a:lvl1pPr>
          </a:lstStyle>
          <a:p>
            <a:pPr>
              <a:defRPr/>
            </a:pPr>
            <a:fld id="{C5DDE3C2-6CA4-EB47-A2E2-CD03F4774A77}" type="slidenum">
              <a:rPr lang="en-US"/>
              <a:pPr>
                <a:defRPr/>
              </a:pPr>
              <a:t>‹#›</a:t>
            </a:fld>
            <a:endParaRPr lang="en-US"/>
          </a:p>
        </p:txBody>
      </p:sp>
    </p:spTree>
    <p:extLst>
      <p:ext uri="{BB962C8B-B14F-4D97-AF65-F5344CB8AC3E}">
        <p14:creationId xmlns:p14="http://schemas.microsoft.com/office/powerpoint/2010/main" val="94114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3"/>
          <p:cNvSpPr>
            <a:spLocks noGrp="1"/>
          </p:cNvSpPr>
          <p:nvPr>
            <p:ph type="dt" sz="half" idx="10"/>
          </p:nvPr>
        </p:nvSpPr>
        <p:spPr/>
        <p:txBody>
          <a:bodyPr/>
          <a:lstStyle>
            <a:lvl1pPr>
              <a:defRPr/>
            </a:lvl1pPr>
          </a:lstStyle>
          <a:p>
            <a:pPr>
              <a:defRPr/>
            </a:pPr>
            <a:endParaRPr lang="en-US" altLang="ja-JP"/>
          </a:p>
        </p:txBody>
      </p:sp>
      <p:sp>
        <p:nvSpPr>
          <p:cNvPr id="4"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ー 5"/>
          <p:cNvSpPr>
            <a:spLocks noGrp="1"/>
          </p:cNvSpPr>
          <p:nvPr>
            <p:ph type="sldNum" sz="quarter" idx="12"/>
          </p:nvPr>
        </p:nvSpPr>
        <p:spPr/>
        <p:txBody>
          <a:bodyPr/>
          <a:lstStyle>
            <a:lvl1pPr>
              <a:defRPr/>
            </a:lvl1pPr>
          </a:lstStyle>
          <a:p>
            <a:pPr>
              <a:defRPr/>
            </a:pPr>
            <a:fld id="{E6CD21B2-AEAE-EC4C-B5A9-5ACE576F83F2}" type="slidenum">
              <a:rPr lang="en-US"/>
              <a:pPr>
                <a:defRPr/>
              </a:pPr>
              <a:t>‹#›</a:t>
            </a:fld>
            <a:endParaRPr lang="en-US"/>
          </a:p>
        </p:txBody>
      </p:sp>
    </p:spTree>
    <p:extLst>
      <p:ext uri="{BB962C8B-B14F-4D97-AF65-F5344CB8AC3E}">
        <p14:creationId xmlns:p14="http://schemas.microsoft.com/office/powerpoint/2010/main" val="35785919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3"/>
          <p:cNvSpPr>
            <a:spLocks noGrp="1"/>
          </p:cNvSpPr>
          <p:nvPr>
            <p:ph type="dt" sz="half" idx="10"/>
          </p:nvPr>
        </p:nvSpPr>
        <p:spPr/>
        <p:txBody>
          <a:bodyPr/>
          <a:lstStyle>
            <a:lvl1pPr>
              <a:defRPr/>
            </a:lvl1pPr>
          </a:lstStyle>
          <a:p>
            <a:pPr>
              <a:defRPr/>
            </a:pPr>
            <a:endParaRPr lang="en-US" altLang="ja-JP"/>
          </a:p>
        </p:txBody>
      </p:sp>
      <p:sp>
        <p:nvSpPr>
          <p:cNvPr id="3"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ー 5"/>
          <p:cNvSpPr>
            <a:spLocks noGrp="1"/>
          </p:cNvSpPr>
          <p:nvPr>
            <p:ph type="sldNum" sz="quarter" idx="12"/>
          </p:nvPr>
        </p:nvSpPr>
        <p:spPr/>
        <p:txBody>
          <a:bodyPr/>
          <a:lstStyle>
            <a:lvl1pPr>
              <a:defRPr/>
            </a:lvl1pPr>
          </a:lstStyle>
          <a:p>
            <a:pPr>
              <a:defRPr/>
            </a:pPr>
            <a:fld id="{4B46B46C-8AA5-1649-9F00-CD2765193E17}" type="slidenum">
              <a:rPr lang="en-US"/>
              <a:pPr>
                <a:defRPr/>
              </a:pPr>
              <a:t>‹#›</a:t>
            </a:fld>
            <a:endParaRPr lang="en-US"/>
          </a:p>
        </p:txBody>
      </p:sp>
    </p:spTree>
    <p:extLst>
      <p:ext uri="{BB962C8B-B14F-4D97-AF65-F5344CB8AC3E}">
        <p14:creationId xmlns:p14="http://schemas.microsoft.com/office/powerpoint/2010/main" val="389042001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3"/>
          <p:cNvSpPr>
            <a:spLocks noGrp="1"/>
          </p:cNvSpPr>
          <p:nvPr>
            <p:ph type="dt" sz="half" idx="10"/>
          </p:nvPr>
        </p:nvSpPr>
        <p:spPr/>
        <p:txBody>
          <a:bodyPr/>
          <a:lstStyle>
            <a:lvl1pPr>
              <a:defRPr/>
            </a:lvl1pPr>
          </a:lstStyle>
          <a:p>
            <a:pPr>
              <a:defRPr/>
            </a:pPr>
            <a:endParaRPr lang="en-US" altLang="ja-JP"/>
          </a:p>
        </p:txBody>
      </p:sp>
      <p:sp>
        <p:nvSpPr>
          <p:cNvPr id="6"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p:txBody>
          <a:bodyPr/>
          <a:lstStyle>
            <a:lvl1pPr>
              <a:defRPr/>
            </a:lvl1pPr>
          </a:lstStyle>
          <a:p>
            <a:pPr>
              <a:defRPr/>
            </a:pPr>
            <a:fld id="{CD8EF50F-469C-3442-BD35-CBF2724C6D39}" type="slidenum">
              <a:rPr lang="en-US"/>
              <a:pPr>
                <a:defRPr/>
              </a:pPr>
              <a:t>‹#›</a:t>
            </a:fld>
            <a:endParaRPr lang="en-US"/>
          </a:p>
        </p:txBody>
      </p:sp>
    </p:spTree>
    <p:extLst>
      <p:ext uri="{BB962C8B-B14F-4D97-AF65-F5344CB8AC3E}">
        <p14:creationId xmlns:p14="http://schemas.microsoft.com/office/powerpoint/2010/main" val="228125931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プレースホルダーまでドラッグするかアイコンをクリックして図を追加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3"/>
          <p:cNvSpPr>
            <a:spLocks noGrp="1"/>
          </p:cNvSpPr>
          <p:nvPr>
            <p:ph type="dt" sz="half" idx="10"/>
          </p:nvPr>
        </p:nvSpPr>
        <p:spPr/>
        <p:txBody>
          <a:bodyPr/>
          <a:lstStyle>
            <a:lvl1pPr>
              <a:defRPr/>
            </a:lvl1pPr>
          </a:lstStyle>
          <a:p>
            <a:pPr>
              <a:defRPr/>
            </a:pPr>
            <a:endParaRPr lang="en-US" altLang="ja-JP"/>
          </a:p>
        </p:txBody>
      </p:sp>
      <p:sp>
        <p:nvSpPr>
          <p:cNvPr id="6"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p:txBody>
          <a:bodyPr/>
          <a:lstStyle>
            <a:lvl1pPr>
              <a:defRPr/>
            </a:lvl1pPr>
          </a:lstStyle>
          <a:p>
            <a:pPr>
              <a:defRPr/>
            </a:pPr>
            <a:fld id="{C1ECFCA7-E26A-6D42-B891-4A745B678D3E}" type="slidenum">
              <a:rPr lang="en-US"/>
              <a:pPr>
                <a:defRPr/>
              </a:pPr>
              <a:t>‹#›</a:t>
            </a:fld>
            <a:endParaRPr lang="en-US"/>
          </a:p>
        </p:txBody>
      </p:sp>
    </p:spTree>
    <p:extLst>
      <p:ext uri="{BB962C8B-B14F-4D97-AF65-F5344CB8AC3E}">
        <p14:creationId xmlns:p14="http://schemas.microsoft.com/office/powerpoint/2010/main" val="395294029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pPr>
              <a:defRPr/>
            </a:pPr>
            <a:endParaRPr lang="en-US" altLang="ja-JP"/>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DD71939F-3A06-7B49-B109-BE5CFC0ED19A}" type="slidenum">
              <a:rPr lang="en-US"/>
              <a:pPr>
                <a:defRPr/>
              </a:pPr>
              <a:t>‹#›</a:t>
            </a:fld>
            <a:endParaRPr lang="en-US"/>
          </a:p>
        </p:txBody>
      </p:sp>
    </p:spTree>
    <p:extLst>
      <p:ext uri="{BB962C8B-B14F-4D97-AF65-F5344CB8AC3E}">
        <p14:creationId xmlns:p14="http://schemas.microsoft.com/office/powerpoint/2010/main" val="58639478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pPr>
              <a:defRPr/>
            </a:pPr>
            <a:endParaRPr lang="en-US" altLang="ja-JP"/>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A53C5FF1-B09E-BC4D-9152-8DAB41F153C1}" type="slidenum">
              <a:rPr lang="en-US"/>
              <a:pPr>
                <a:defRPr/>
              </a:pPr>
              <a:t>‹#›</a:t>
            </a:fld>
            <a:endParaRPr lang="en-US"/>
          </a:p>
        </p:txBody>
      </p:sp>
    </p:spTree>
    <p:extLst>
      <p:ext uri="{BB962C8B-B14F-4D97-AF65-F5344CB8AC3E}">
        <p14:creationId xmlns:p14="http://schemas.microsoft.com/office/powerpoint/2010/main" val="390969502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Only" preserve="1">
  <p:cSld name="コンテンツ">
    <p:spTree>
      <p:nvGrpSpPr>
        <p:cNvPr id="1" name=""/>
        <p:cNvGrpSpPr/>
        <p:nvPr/>
      </p:nvGrpSpPr>
      <p:grpSpPr>
        <a:xfrm>
          <a:off x="0" y="0"/>
          <a:ext cx="0" cy="0"/>
          <a:chOff x="0" y="0"/>
          <a:chExt cx="0" cy="0"/>
        </a:xfrm>
      </p:grpSpPr>
      <p:sp>
        <p:nvSpPr>
          <p:cNvPr id="2" name="コンテンツ プレースホルダー 1"/>
          <p:cNvSpPr>
            <a:spLocks noGrp="1"/>
          </p:cNvSpPr>
          <p:nvPr>
            <p:ph/>
          </p:nvPr>
        </p:nvSpPr>
        <p:spPr>
          <a:xfrm>
            <a:off x="153988" y="549275"/>
            <a:ext cx="8810625" cy="575945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3" name="スライド番号プレースホルダー 2"/>
          <p:cNvSpPr>
            <a:spLocks noGrp="1"/>
          </p:cNvSpPr>
          <p:nvPr>
            <p:ph type="sldNum" sz="quarter" idx="10"/>
          </p:nvPr>
        </p:nvSpPr>
        <p:spPr>
          <a:xfrm>
            <a:off x="153988" y="6500813"/>
            <a:ext cx="1006475" cy="320675"/>
          </a:xfrm>
        </p:spPr>
        <p:txBody>
          <a:bodyPr/>
          <a:lstStyle>
            <a:lvl1pPr>
              <a:defRPr/>
            </a:lvl1pPr>
          </a:lstStyle>
          <a:p>
            <a:pPr>
              <a:defRPr/>
            </a:pPr>
            <a:fld id="{4B7EB27F-9564-0343-BE5E-44439EE3A7AE}" type="slidenum">
              <a:rPr lang="en-US"/>
              <a:pPr>
                <a:defRPr/>
              </a:pPr>
              <a:t>‹#›</a:t>
            </a:fld>
            <a:endParaRPr lang="en-US"/>
          </a:p>
        </p:txBody>
      </p:sp>
      <p:sp>
        <p:nvSpPr>
          <p:cNvPr id="4" name="フッター プレースホルダー 3"/>
          <p:cNvSpPr>
            <a:spLocks noGrp="1"/>
          </p:cNvSpPr>
          <p:nvPr>
            <p:ph type="ftr" sz="quarter" idx="11"/>
          </p:nvPr>
        </p:nvSpPr>
        <p:spPr>
          <a:xfrm>
            <a:off x="1447800" y="6500813"/>
            <a:ext cx="3811588" cy="246062"/>
          </a:xfrm>
        </p:spPr>
        <p:txBody>
          <a:bodyPr/>
          <a:lstStyle>
            <a:lvl1pPr>
              <a:defRPr/>
            </a:lvl1pPr>
          </a:lstStyle>
          <a:p>
            <a:pPr>
              <a:defRPr/>
            </a:pPr>
            <a:endParaRPr lang="ja-JP" altLang="en-US"/>
          </a:p>
        </p:txBody>
      </p:sp>
      <p:sp>
        <p:nvSpPr>
          <p:cNvPr id="5" name="日付プレースホルダー 4"/>
          <p:cNvSpPr>
            <a:spLocks noGrp="1"/>
          </p:cNvSpPr>
          <p:nvPr>
            <p:ph type="dt" sz="half" idx="12"/>
          </p:nvPr>
        </p:nvSpPr>
        <p:spPr>
          <a:xfrm>
            <a:off x="5456238" y="6500813"/>
            <a:ext cx="1946275" cy="246062"/>
          </a:xfrm>
        </p:spPr>
        <p:txBody>
          <a:bodyPr/>
          <a:lstStyle>
            <a:lvl1pPr>
              <a:defRPr/>
            </a:lvl1pPr>
          </a:lstStyle>
          <a:p>
            <a:pPr>
              <a:defRPr/>
            </a:pPr>
            <a:endParaRPr lang="en-US" altLang="ja-JP"/>
          </a:p>
        </p:txBody>
      </p:sp>
    </p:spTree>
    <p:extLst>
      <p:ext uri="{BB962C8B-B14F-4D97-AF65-F5344CB8AC3E}">
        <p14:creationId xmlns:p14="http://schemas.microsoft.com/office/powerpoint/2010/main" val="1571186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3"/>
          <p:cNvSpPr>
            <a:spLocks noGrp="1"/>
          </p:cNvSpPr>
          <p:nvPr>
            <p:ph type="dt" sz="half" idx="10"/>
          </p:nvPr>
        </p:nvSpPr>
        <p:spPr/>
        <p:txBody>
          <a:bodyPr/>
          <a:lstStyle>
            <a:lvl1pPr>
              <a:defRPr/>
            </a:lvl1pPr>
          </a:lstStyle>
          <a:p>
            <a:fld id="{8EB6E0BA-E3E9-A44B-A682-F9FBC4411CB4}" type="datetimeFigureOut">
              <a:rPr kumimoji="1" lang="ja-JP" altLang="en-US" smtClean="0"/>
              <a:t>2014/03/01</a:t>
            </a:fld>
            <a:endParaRPr kumimoji="1" lang="ja-JP" altLang="en-US"/>
          </a:p>
        </p:txBody>
      </p:sp>
      <p:sp>
        <p:nvSpPr>
          <p:cNvPr id="4" name="フッター プレースホルダー 4"/>
          <p:cNvSpPr>
            <a:spLocks noGrp="1"/>
          </p:cNvSpPr>
          <p:nvPr>
            <p:ph type="ftr" sz="quarter" idx="11"/>
          </p:nvPr>
        </p:nvSpPr>
        <p:spPr/>
        <p:txBody>
          <a:bodyPr/>
          <a:lstStyle>
            <a:lvl1pPr>
              <a:defRPr/>
            </a:lvl1pPr>
          </a:lstStyle>
          <a:p>
            <a:endParaRPr kumimoji="1" lang="ja-JP" altLang="en-US"/>
          </a:p>
        </p:txBody>
      </p:sp>
      <p:sp>
        <p:nvSpPr>
          <p:cNvPr id="5" name="スライド番号プレースホルダー 5"/>
          <p:cNvSpPr>
            <a:spLocks noGrp="1"/>
          </p:cNvSpPr>
          <p:nvPr>
            <p:ph type="sldNum" sz="quarter" idx="12"/>
          </p:nvPr>
        </p:nvSpPr>
        <p:spPr/>
        <p:txBody>
          <a:bodyPr/>
          <a:lstStyle>
            <a:lvl1pPr>
              <a:defRPr/>
            </a:lvl1pPr>
          </a:lstStyle>
          <a:p>
            <a:fld id="{7647F717-5D4F-2844-8EEE-930D438B7654}" type="slidenum">
              <a:rPr kumimoji="1" lang="ja-JP" altLang="en-US" smtClean="0"/>
              <a:t>‹#›</a:t>
            </a:fld>
            <a:endParaRPr kumimoji="1" lang="ja-JP" altLang="en-US"/>
          </a:p>
        </p:txBody>
      </p:sp>
    </p:spTree>
    <p:extLst>
      <p:ext uri="{BB962C8B-B14F-4D97-AF65-F5344CB8AC3E}">
        <p14:creationId xmlns:p14="http://schemas.microsoft.com/office/powerpoint/2010/main" val="93003359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10"/>
          <p:cNvSpPr>
            <a:spLocks noChangeArrowheads="1"/>
          </p:cNvSpPr>
          <p:nvPr/>
        </p:nvSpPr>
        <p:spPr bwMode="black">
          <a:xfrm>
            <a:off x="677863" y="1295400"/>
            <a:ext cx="6103937"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8288" tIns="18288" rIns="18288" bIns="18288" anchor="ctr"/>
          <a:lstStyle/>
          <a:p>
            <a:pPr marL="342900" indent="-342900">
              <a:lnSpc>
                <a:spcPct val="98000"/>
              </a:lnSpc>
              <a:spcBef>
                <a:spcPct val="20000"/>
              </a:spcBef>
              <a:defRPr/>
            </a:pPr>
            <a:endParaRPr kumimoji="0" lang="ja-JP" altLang="en-US" sz="1800" b="0">
              <a:solidFill>
                <a:srgbClr val="FFFFFF"/>
              </a:solidFill>
            </a:endParaRPr>
          </a:p>
        </p:txBody>
      </p:sp>
      <p:sp>
        <p:nvSpPr>
          <p:cNvPr id="5" name="Line 12"/>
          <p:cNvSpPr>
            <a:spLocks noChangeShapeType="1"/>
          </p:cNvSpPr>
          <p:nvPr/>
        </p:nvSpPr>
        <p:spPr bwMode="black">
          <a:xfrm flipV="1">
            <a:off x="534988" y="4217988"/>
            <a:ext cx="0" cy="93345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sp>
        <p:nvSpPr>
          <p:cNvPr id="6" name="Line 13"/>
          <p:cNvSpPr>
            <a:spLocks noChangeShapeType="1"/>
          </p:cNvSpPr>
          <p:nvPr/>
        </p:nvSpPr>
        <p:spPr bwMode="black">
          <a:xfrm flipV="1">
            <a:off x="533400" y="1347788"/>
            <a:ext cx="0" cy="328612"/>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sp>
        <p:nvSpPr>
          <p:cNvPr id="7" name="Rectangle 14"/>
          <p:cNvSpPr>
            <a:spLocks noChangeArrowheads="1"/>
          </p:cNvSpPr>
          <p:nvPr/>
        </p:nvSpPr>
        <p:spPr bwMode="black">
          <a:xfrm>
            <a:off x="7239000" y="6248400"/>
            <a:ext cx="16398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eaLnBrk="0" hangingPunct="0">
              <a:defRPr/>
            </a:pPr>
            <a:r>
              <a:rPr kumimoji="0" lang="en-US" sz="1000" b="0">
                <a:solidFill>
                  <a:srgbClr val="FFFFFF"/>
                </a:solidFill>
                <a:cs typeface="Arial" charset="0"/>
              </a:rPr>
              <a:t>© 200</a:t>
            </a:r>
            <a:r>
              <a:rPr kumimoji="0" lang="en-US" altLang="ja-JP" sz="1000" b="0">
                <a:solidFill>
                  <a:srgbClr val="FFFFFF"/>
                </a:solidFill>
                <a:cs typeface="Arial" charset="0"/>
              </a:rPr>
              <a:t>7</a:t>
            </a:r>
            <a:r>
              <a:rPr kumimoji="0" lang="en-US" sz="1000" b="0">
                <a:solidFill>
                  <a:srgbClr val="FFFFFF"/>
                </a:solidFill>
                <a:cs typeface="Arial" charset="0"/>
              </a:rPr>
              <a:t> </a:t>
            </a:r>
            <a:r>
              <a:rPr kumimoji="0" lang="en-US" altLang="ja-JP" sz="1000" b="0">
                <a:solidFill>
                  <a:srgbClr val="FFFFFF"/>
                </a:solidFill>
                <a:cs typeface="Arial" charset="0"/>
              </a:rPr>
              <a:t>IGSCH</a:t>
            </a:r>
            <a:endParaRPr kumimoji="0" lang="en-US" sz="1000" b="0">
              <a:solidFill>
                <a:srgbClr val="FFFFFF"/>
              </a:solidFill>
              <a:cs typeface="Arial" charset="0"/>
            </a:endParaRPr>
          </a:p>
        </p:txBody>
      </p:sp>
      <p:sp>
        <p:nvSpPr>
          <p:cNvPr id="72711" name="Rectangle 7"/>
          <p:cNvSpPr>
            <a:spLocks noGrp="1" noChangeArrowheads="1"/>
          </p:cNvSpPr>
          <p:nvPr>
            <p:ph type="ctrTitle"/>
          </p:nvPr>
        </p:nvSpPr>
        <p:spPr bwMode="black">
          <a:xfrm>
            <a:off x="390525" y="2493963"/>
            <a:ext cx="7954963" cy="1470025"/>
          </a:xfrm>
        </p:spPr>
        <p:txBody>
          <a:bodyPr/>
          <a:lstStyle>
            <a:lvl1pPr>
              <a:defRPr>
                <a:solidFill>
                  <a:schemeClr val="tx1"/>
                </a:solidFill>
              </a:defRPr>
            </a:lvl1pPr>
          </a:lstStyle>
          <a:p>
            <a:pPr lvl="0"/>
            <a:r>
              <a:rPr lang="ja-JP" altLang="en-US" noProof="0" smtClean="0"/>
              <a:t>マスター タイトルの書式設定</a:t>
            </a:r>
            <a:endParaRPr lang="en-US" noProof="0" smtClean="0"/>
          </a:p>
        </p:txBody>
      </p:sp>
      <p:sp>
        <p:nvSpPr>
          <p:cNvPr id="72712" name="Rectangle 8"/>
          <p:cNvSpPr>
            <a:spLocks noGrp="1" noChangeArrowheads="1"/>
          </p:cNvSpPr>
          <p:nvPr>
            <p:ph type="subTitle" idx="1"/>
          </p:nvPr>
        </p:nvSpPr>
        <p:spPr bwMode="black">
          <a:xfrm>
            <a:off x="620713" y="4106863"/>
            <a:ext cx="6400800" cy="998537"/>
          </a:xfrm>
        </p:spPr>
        <p:txBody>
          <a:bodyPr/>
          <a:lstStyle>
            <a:lvl1pPr marL="0" indent="0">
              <a:lnSpc>
                <a:spcPct val="90000"/>
              </a:lnSpc>
              <a:spcBef>
                <a:spcPct val="0"/>
              </a:spcBef>
              <a:spcAft>
                <a:spcPct val="0"/>
              </a:spcAft>
              <a:buFont typeface="Wingdings" charset="0"/>
              <a:buNone/>
              <a:defRPr b="0">
                <a:solidFill>
                  <a:srgbClr val="333399"/>
                </a:solidFill>
              </a:defRPr>
            </a:lvl1pPr>
          </a:lstStyle>
          <a:p>
            <a:pPr lvl="0"/>
            <a:r>
              <a:rPr lang="ja-JP" altLang="en-US" noProof="0" smtClean="0"/>
              <a:t>マスター サブタイトルの書式設定</a:t>
            </a:r>
            <a:endParaRPr lang="en-US" noProof="0" smtClean="0"/>
          </a:p>
        </p:txBody>
      </p:sp>
      <p:sp>
        <p:nvSpPr>
          <p:cNvPr id="8" name="Rectangle 11"/>
          <p:cNvSpPr>
            <a:spLocks noGrp="1" noChangeArrowheads="1"/>
          </p:cNvSpPr>
          <p:nvPr>
            <p:ph type="dt" sz="quarter" idx="10"/>
          </p:nvPr>
        </p:nvSpPr>
        <p:spPr>
          <a:xfrm>
            <a:off x="609600" y="6221413"/>
            <a:ext cx="1619250" cy="311150"/>
          </a:xfrm>
        </p:spPr>
        <p:txBody>
          <a:bodyPr/>
          <a:lstStyle>
            <a:lvl1pPr>
              <a:defRPr sz="1300" dirty="0"/>
            </a:lvl1pPr>
          </a:lstStyle>
          <a:p>
            <a:pPr>
              <a:defRPr/>
            </a:pPr>
            <a:endParaRPr lang="en-US" altLang="ja-JP"/>
          </a:p>
        </p:txBody>
      </p:sp>
    </p:spTree>
    <p:extLst>
      <p:ext uri="{BB962C8B-B14F-4D97-AF65-F5344CB8AC3E}">
        <p14:creationId xmlns:p14="http://schemas.microsoft.com/office/powerpoint/2010/main" val="281386056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9"/>
          <p:cNvSpPr>
            <a:spLocks noGrp="1" noChangeArrowheads="1"/>
          </p:cNvSpPr>
          <p:nvPr>
            <p:ph type="sldNum" sz="quarter" idx="10"/>
          </p:nvPr>
        </p:nvSpPr>
        <p:spPr>
          <a:ln/>
        </p:spPr>
        <p:txBody>
          <a:bodyPr/>
          <a:lstStyle>
            <a:lvl1pPr>
              <a:defRPr/>
            </a:lvl1pPr>
          </a:lstStyle>
          <a:p>
            <a:pPr>
              <a:defRPr/>
            </a:pPr>
            <a:fld id="{F7E17143-59AC-A74E-A92C-5547A4C13912}" type="slidenum">
              <a:rPr lang="en-US"/>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6"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20144231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9"/>
          <p:cNvSpPr>
            <a:spLocks noGrp="1" noChangeArrowheads="1"/>
          </p:cNvSpPr>
          <p:nvPr>
            <p:ph type="sldNum" sz="quarter" idx="10"/>
          </p:nvPr>
        </p:nvSpPr>
        <p:spPr>
          <a:ln/>
        </p:spPr>
        <p:txBody>
          <a:bodyPr/>
          <a:lstStyle>
            <a:lvl1pPr>
              <a:defRPr/>
            </a:lvl1pPr>
          </a:lstStyle>
          <a:p>
            <a:pPr>
              <a:defRPr/>
            </a:pPr>
            <a:fld id="{C14EBFBE-4E08-4143-BF11-83D3D4FFBF6D}" type="slidenum">
              <a:rPr lang="en-US"/>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6"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66867413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395288" y="1052513"/>
            <a:ext cx="413543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83125" y="1052513"/>
            <a:ext cx="4137025"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9"/>
          <p:cNvSpPr>
            <a:spLocks noGrp="1" noChangeArrowheads="1"/>
          </p:cNvSpPr>
          <p:nvPr>
            <p:ph type="sldNum" sz="quarter" idx="10"/>
          </p:nvPr>
        </p:nvSpPr>
        <p:spPr>
          <a:ln/>
        </p:spPr>
        <p:txBody>
          <a:bodyPr/>
          <a:lstStyle>
            <a:lvl1pPr>
              <a:defRPr/>
            </a:lvl1pPr>
          </a:lstStyle>
          <a:p>
            <a:pPr>
              <a:defRPr/>
            </a:pPr>
            <a:fld id="{22A6017A-B184-C847-AF3F-1949AF5CA789}" type="slidenum">
              <a:rPr lang="en-US"/>
              <a:pPr>
                <a:defRPr/>
              </a:pPr>
              <a:t>‹#›</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7"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6630715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9"/>
          <p:cNvSpPr>
            <a:spLocks noGrp="1" noChangeArrowheads="1"/>
          </p:cNvSpPr>
          <p:nvPr>
            <p:ph type="sldNum" sz="quarter" idx="10"/>
          </p:nvPr>
        </p:nvSpPr>
        <p:spPr>
          <a:ln/>
        </p:spPr>
        <p:txBody>
          <a:bodyPr/>
          <a:lstStyle>
            <a:lvl1pPr>
              <a:defRPr/>
            </a:lvl1pPr>
          </a:lstStyle>
          <a:p>
            <a:pPr>
              <a:defRPr/>
            </a:pPr>
            <a:fld id="{19A652B6-4B50-094A-AA62-088773E2C55C}" type="slidenum">
              <a:rPr lang="en-US"/>
              <a:pPr>
                <a:defRPr/>
              </a:pPr>
              <a:t>‹#›</a:t>
            </a:fld>
            <a:endParaRPr 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9"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5853280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9"/>
          <p:cNvSpPr>
            <a:spLocks noGrp="1" noChangeArrowheads="1"/>
          </p:cNvSpPr>
          <p:nvPr>
            <p:ph type="sldNum" sz="quarter" idx="10"/>
          </p:nvPr>
        </p:nvSpPr>
        <p:spPr>
          <a:ln/>
        </p:spPr>
        <p:txBody>
          <a:bodyPr/>
          <a:lstStyle>
            <a:lvl1pPr>
              <a:defRPr/>
            </a:lvl1pPr>
          </a:lstStyle>
          <a:p>
            <a:pPr>
              <a:defRPr/>
            </a:pPr>
            <a:fld id="{DF99994A-CF5B-A444-8940-B2AEADD0D708}" type="slidenum">
              <a:rPr lang="en-US"/>
              <a:pPr>
                <a:defRPr/>
              </a:pPr>
              <a:t>‹#›</a:t>
            </a:fld>
            <a:endParaRPr lang="en-US"/>
          </a:p>
        </p:txBody>
      </p:sp>
      <p:sp>
        <p:nvSpPr>
          <p:cNvPr id="4"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5"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420687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09D106F1-5112-1C48-8950-6296175D1578}" type="slidenum">
              <a:rPr lang="en-US"/>
              <a:pPr>
                <a:defRPr/>
              </a:pPr>
              <a:t>‹#›</a:t>
            </a:fld>
            <a:endParaRPr lang="en-US"/>
          </a:p>
        </p:txBody>
      </p:sp>
      <p:sp>
        <p:nvSpPr>
          <p:cNvPr id="3"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4"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53733973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9"/>
          <p:cNvSpPr>
            <a:spLocks noGrp="1" noChangeArrowheads="1"/>
          </p:cNvSpPr>
          <p:nvPr>
            <p:ph type="sldNum" sz="quarter" idx="10"/>
          </p:nvPr>
        </p:nvSpPr>
        <p:spPr>
          <a:ln/>
        </p:spPr>
        <p:txBody>
          <a:bodyPr/>
          <a:lstStyle>
            <a:lvl1pPr>
              <a:defRPr/>
            </a:lvl1pPr>
          </a:lstStyle>
          <a:p>
            <a:pPr>
              <a:defRPr/>
            </a:pPr>
            <a:fld id="{61FA55FC-F50A-7A46-8161-FF690AD44DA0}" type="slidenum">
              <a:rPr lang="en-US"/>
              <a:pPr>
                <a:defRPr/>
              </a:pPr>
              <a:t>‹#›</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7"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671359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プレースホルダーまでドラッグするかアイコンをクリックして図を追加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9"/>
          <p:cNvSpPr>
            <a:spLocks noGrp="1" noChangeArrowheads="1"/>
          </p:cNvSpPr>
          <p:nvPr>
            <p:ph type="sldNum" sz="quarter" idx="10"/>
          </p:nvPr>
        </p:nvSpPr>
        <p:spPr>
          <a:ln/>
        </p:spPr>
        <p:txBody>
          <a:bodyPr/>
          <a:lstStyle>
            <a:lvl1pPr>
              <a:defRPr/>
            </a:lvl1pPr>
          </a:lstStyle>
          <a:p>
            <a:pPr>
              <a:defRPr/>
            </a:pPr>
            <a:fld id="{1E46B3F7-56DB-8C43-89CB-D9AB7CA09AF5}" type="slidenum">
              <a:rPr lang="en-US"/>
              <a:pPr>
                <a:defRPr/>
              </a:pPr>
              <a:t>‹#›</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7"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51518283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9"/>
          <p:cNvSpPr>
            <a:spLocks noGrp="1" noChangeArrowheads="1"/>
          </p:cNvSpPr>
          <p:nvPr>
            <p:ph type="sldNum" sz="quarter" idx="10"/>
          </p:nvPr>
        </p:nvSpPr>
        <p:spPr>
          <a:ln/>
        </p:spPr>
        <p:txBody>
          <a:bodyPr/>
          <a:lstStyle>
            <a:lvl1pPr>
              <a:defRPr/>
            </a:lvl1pPr>
          </a:lstStyle>
          <a:p>
            <a:pPr>
              <a:defRPr/>
            </a:pPr>
            <a:fld id="{C8D219BA-2C65-054D-A805-45194E469986}" type="slidenum">
              <a:rPr lang="en-US"/>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6"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429620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3"/>
          <p:cNvSpPr>
            <a:spLocks noGrp="1"/>
          </p:cNvSpPr>
          <p:nvPr>
            <p:ph type="dt" sz="half" idx="10"/>
          </p:nvPr>
        </p:nvSpPr>
        <p:spPr/>
        <p:txBody>
          <a:bodyPr/>
          <a:lstStyle>
            <a:lvl1pPr>
              <a:defRPr/>
            </a:lvl1pPr>
          </a:lstStyle>
          <a:p>
            <a:fld id="{8EB6E0BA-E3E9-A44B-A682-F9FBC4411CB4}" type="datetimeFigureOut">
              <a:rPr kumimoji="1" lang="ja-JP" altLang="en-US" smtClean="0"/>
              <a:t>2014/03/01</a:t>
            </a:fld>
            <a:endParaRPr kumimoji="1" lang="ja-JP" altLang="en-US"/>
          </a:p>
        </p:txBody>
      </p:sp>
      <p:sp>
        <p:nvSpPr>
          <p:cNvPr id="3" name="フッター プレースホルダー 4"/>
          <p:cNvSpPr>
            <a:spLocks noGrp="1"/>
          </p:cNvSpPr>
          <p:nvPr>
            <p:ph type="ftr" sz="quarter" idx="11"/>
          </p:nvPr>
        </p:nvSpPr>
        <p:spPr/>
        <p:txBody>
          <a:bodyPr/>
          <a:lstStyle>
            <a:lvl1pPr>
              <a:defRPr/>
            </a:lvl1pPr>
          </a:lstStyle>
          <a:p>
            <a:endParaRPr kumimoji="1" lang="ja-JP" altLang="en-US"/>
          </a:p>
        </p:txBody>
      </p:sp>
      <p:sp>
        <p:nvSpPr>
          <p:cNvPr id="4" name="スライド番号プレースホルダー 5"/>
          <p:cNvSpPr>
            <a:spLocks noGrp="1"/>
          </p:cNvSpPr>
          <p:nvPr>
            <p:ph type="sldNum" sz="quarter" idx="12"/>
          </p:nvPr>
        </p:nvSpPr>
        <p:spPr/>
        <p:txBody>
          <a:bodyPr/>
          <a:lstStyle>
            <a:lvl1pPr>
              <a:defRPr/>
            </a:lvl1pPr>
          </a:lstStyle>
          <a:p>
            <a:fld id="{7647F717-5D4F-2844-8EEE-930D438B7654}" type="slidenum">
              <a:rPr kumimoji="1" lang="ja-JP" altLang="en-US" smtClean="0"/>
              <a:t>‹#›</a:t>
            </a:fld>
            <a:endParaRPr kumimoji="1" lang="ja-JP" altLang="en-US"/>
          </a:p>
        </p:txBody>
      </p:sp>
    </p:spTree>
    <p:extLst>
      <p:ext uri="{BB962C8B-B14F-4D97-AF65-F5344CB8AC3E}">
        <p14:creationId xmlns:p14="http://schemas.microsoft.com/office/powerpoint/2010/main" val="116696592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62750" y="549275"/>
            <a:ext cx="2201863" cy="575945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53988" y="549275"/>
            <a:ext cx="6456362" cy="5759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9"/>
          <p:cNvSpPr>
            <a:spLocks noGrp="1" noChangeArrowheads="1"/>
          </p:cNvSpPr>
          <p:nvPr>
            <p:ph type="sldNum" sz="quarter" idx="10"/>
          </p:nvPr>
        </p:nvSpPr>
        <p:spPr>
          <a:ln/>
        </p:spPr>
        <p:txBody>
          <a:bodyPr/>
          <a:lstStyle>
            <a:lvl1pPr>
              <a:defRPr/>
            </a:lvl1pPr>
          </a:lstStyle>
          <a:p>
            <a:pPr>
              <a:defRPr/>
            </a:pPr>
            <a:fld id="{8FE07822-390B-4E41-AFD9-D7FEC970C9B7}" type="slidenum">
              <a:rPr lang="en-US"/>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6"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16669952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Only" preserve="1">
  <p:cSld name="コンテンツ">
    <p:spTree>
      <p:nvGrpSpPr>
        <p:cNvPr id="1" name=""/>
        <p:cNvGrpSpPr/>
        <p:nvPr/>
      </p:nvGrpSpPr>
      <p:grpSpPr>
        <a:xfrm>
          <a:off x="0" y="0"/>
          <a:ext cx="0" cy="0"/>
          <a:chOff x="0" y="0"/>
          <a:chExt cx="0" cy="0"/>
        </a:xfrm>
      </p:grpSpPr>
      <p:sp>
        <p:nvSpPr>
          <p:cNvPr id="2" name="コンテンツ プレースホルダー 1"/>
          <p:cNvSpPr>
            <a:spLocks noGrp="1"/>
          </p:cNvSpPr>
          <p:nvPr>
            <p:ph/>
          </p:nvPr>
        </p:nvSpPr>
        <p:spPr>
          <a:xfrm>
            <a:off x="153988" y="549275"/>
            <a:ext cx="8810625" cy="575945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3" name="Rectangle 9"/>
          <p:cNvSpPr>
            <a:spLocks noGrp="1" noChangeArrowheads="1"/>
          </p:cNvSpPr>
          <p:nvPr>
            <p:ph type="sldNum" sz="quarter" idx="10"/>
          </p:nvPr>
        </p:nvSpPr>
        <p:spPr>
          <a:ln/>
        </p:spPr>
        <p:txBody>
          <a:bodyPr/>
          <a:lstStyle>
            <a:lvl1pPr>
              <a:defRPr/>
            </a:lvl1pPr>
          </a:lstStyle>
          <a:p>
            <a:pPr>
              <a:defRPr/>
            </a:pPr>
            <a:fld id="{42B2FF0B-DFA3-E245-8039-6BFF30116845}" type="slidenum">
              <a:rPr lang="en-US"/>
              <a:pPr>
                <a:defRPr/>
              </a:pPr>
              <a:t>‹#›</a:t>
            </a:fld>
            <a:endParaRPr lang="en-US"/>
          </a:p>
        </p:txBody>
      </p:sp>
      <p:sp>
        <p:nvSpPr>
          <p:cNvPr id="4"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5"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67111882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ja-JP" altLang="en-US"/>
          </a:p>
        </p:txBody>
      </p:sp>
      <p:sp>
        <p:nvSpPr>
          <p:cNvPr id="4" name="日付プレースホルダー 3"/>
          <p:cNvSpPr>
            <a:spLocks noGrp="1"/>
          </p:cNvSpPr>
          <p:nvPr>
            <p:ph type="dt" sz="half" idx="10"/>
          </p:nvPr>
        </p:nvSpPr>
        <p:spPr/>
        <p:txBody>
          <a:bodyPr/>
          <a:lstStyle>
            <a:lvl1pPr>
              <a:defRPr/>
            </a:lvl1pPr>
          </a:lstStyle>
          <a:p>
            <a:pPr>
              <a:defRPr/>
            </a:pPr>
            <a:endParaRPr lang="en-US" altLang="ja-JP"/>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09D49EF6-7C7C-B640-897C-D61B00C3CA99}" type="slidenum">
              <a:rPr lang="ja-JP" altLang="en-US"/>
              <a:pPr>
                <a:defRPr/>
              </a:pPr>
              <a:t>‹#›</a:t>
            </a:fld>
            <a:endParaRPr lang="ja-JP" altLang="en-US"/>
          </a:p>
        </p:txBody>
      </p:sp>
    </p:spTree>
    <p:extLst>
      <p:ext uri="{BB962C8B-B14F-4D97-AF65-F5344CB8AC3E}">
        <p14:creationId xmlns:p14="http://schemas.microsoft.com/office/powerpoint/2010/main" val="92794634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pPr>
              <a:defRPr/>
            </a:pPr>
            <a:endParaRPr lang="en-US" altLang="ja-JP"/>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C76A54E9-6AD9-A54B-B9C6-19162D83EBE5}" type="slidenum">
              <a:rPr lang="en-US"/>
              <a:pPr>
                <a:defRPr/>
              </a:pPr>
              <a:t>‹#›</a:t>
            </a:fld>
            <a:endParaRPr lang="en-US"/>
          </a:p>
        </p:txBody>
      </p:sp>
    </p:spTree>
    <p:extLst>
      <p:ext uri="{BB962C8B-B14F-4D97-AF65-F5344CB8AC3E}">
        <p14:creationId xmlns:p14="http://schemas.microsoft.com/office/powerpoint/2010/main" val="36152474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pPr>
              <a:defRPr/>
            </a:pPr>
            <a:endParaRPr lang="en-US" altLang="ja-JP"/>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53C28A99-9BDE-A946-8937-8DACE3E504CC}" type="slidenum">
              <a:rPr lang="en-US"/>
              <a:pPr>
                <a:defRPr/>
              </a:pPr>
              <a:t>‹#›</a:t>
            </a:fld>
            <a:endParaRPr lang="en-US"/>
          </a:p>
        </p:txBody>
      </p:sp>
    </p:spTree>
    <p:extLst>
      <p:ext uri="{BB962C8B-B14F-4D97-AF65-F5344CB8AC3E}">
        <p14:creationId xmlns:p14="http://schemas.microsoft.com/office/powerpoint/2010/main" val="304644522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3"/>
          <p:cNvSpPr>
            <a:spLocks noGrp="1"/>
          </p:cNvSpPr>
          <p:nvPr>
            <p:ph type="dt" sz="half" idx="10"/>
          </p:nvPr>
        </p:nvSpPr>
        <p:spPr/>
        <p:txBody>
          <a:bodyPr/>
          <a:lstStyle>
            <a:lvl1pPr>
              <a:defRPr/>
            </a:lvl1pPr>
          </a:lstStyle>
          <a:p>
            <a:pPr>
              <a:defRPr/>
            </a:pPr>
            <a:endParaRPr lang="en-US" altLang="ja-JP"/>
          </a:p>
        </p:txBody>
      </p:sp>
      <p:sp>
        <p:nvSpPr>
          <p:cNvPr id="6"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p:txBody>
          <a:bodyPr/>
          <a:lstStyle>
            <a:lvl1pPr>
              <a:defRPr/>
            </a:lvl1pPr>
          </a:lstStyle>
          <a:p>
            <a:pPr>
              <a:defRPr/>
            </a:pPr>
            <a:fld id="{A973D9AF-4AAC-D645-9427-04114C125DDB}" type="slidenum">
              <a:rPr lang="en-US"/>
              <a:pPr>
                <a:defRPr/>
              </a:pPr>
              <a:t>‹#›</a:t>
            </a:fld>
            <a:endParaRPr lang="en-US"/>
          </a:p>
        </p:txBody>
      </p:sp>
    </p:spTree>
    <p:extLst>
      <p:ext uri="{BB962C8B-B14F-4D97-AF65-F5344CB8AC3E}">
        <p14:creationId xmlns:p14="http://schemas.microsoft.com/office/powerpoint/2010/main" val="300303761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3"/>
          <p:cNvSpPr>
            <a:spLocks noGrp="1"/>
          </p:cNvSpPr>
          <p:nvPr>
            <p:ph type="dt" sz="half" idx="10"/>
          </p:nvPr>
        </p:nvSpPr>
        <p:spPr/>
        <p:txBody>
          <a:bodyPr/>
          <a:lstStyle>
            <a:lvl1pPr>
              <a:defRPr/>
            </a:lvl1pPr>
          </a:lstStyle>
          <a:p>
            <a:pPr>
              <a:defRPr/>
            </a:pPr>
            <a:endParaRPr lang="en-US" altLang="ja-JP"/>
          </a:p>
        </p:txBody>
      </p:sp>
      <p:sp>
        <p:nvSpPr>
          <p:cNvPr id="8"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ー 5"/>
          <p:cNvSpPr>
            <a:spLocks noGrp="1"/>
          </p:cNvSpPr>
          <p:nvPr>
            <p:ph type="sldNum" sz="quarter" idx="12"/>
          </p:nvPr>
        </p:nvSpPr>
        <p:spPr/>
        <p:txBody>
          <a:bodyPr/>
          <a:lstStyle>
            <a:lvl1pPr>
              <a:defRPr/>
            </a:lvl1pPr>
          </a:lstStyle>
          <a:p>
            <a:pPr>
              <a:defRPr/>
            </a:pPr>
            <a:fld id="{8AAF9C81-3C0C-2E4D-9338-7C3A34B89EBF}" type="slidenum">
              <a:rPr lang="en-US"/>
              <a:pPr>
                <a:defRPr/>
              </a:pPr>
              <a:t>‹#›</a:t>
            </a:fld>
            <a:endParaRPr lang="en-US"/>
          </a:p>
        </p:txBody>
      </p:sp>
    </p:spTree>
    <p:extLst>
      <p:ext uri="{BB962C8B-B14F-4D97-AF65-F5344CB8AC3E}">
        <p14:creationId xmlns:p14="http://schemas.microsoft.com/office/powerpoint/2010/main" val="357767823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3"/>
          <p:cNvSpPr>
            <a:spLocks noGrp="1"/>
          </p:cNvSpPr>
          <p:nvPr>
            <p:ph type="dt" sz="half" idx="10"/>
          </p:nvPr>
        </p:nvSpPr>
        <p:spPr/>
        <p:txBody>
          <a:bodyPr/>
          <a:lstStyle>
            <a:lvl1pPr>
              <a:defRPr/>
            </a:lvl1pPr>
          </a:lstStyle>
          <a:p>
            <a:pPr>
              <a:defRPr/>
            </a:pPr>
            <a:endParaRPr lang="en-US" altLang="ja-JP"/>
          </a:p>
        </p:txBody>
      </p:sp>
      <p:sp>
        <p:nvSpPr>
          <p:cNvPr id="4"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ー 5"/>
          <p:cNvSpPr>
            <a:spLocks noGrp="1"/>
          </p:cNvSpPr>
          <p:nvPr>
            <p:ph type="sldNum" sz="quarter" idx="12"/>
          </p:nvPr>
        </p:nvSpPr>
        <p:spPr/>
        <p:txBody>
          <a:bodyPr/>
          <a:lstStyle>
            <a:lvl1pPr>
              <a:defRPr/>
            </a:lvl1pPr>
          </a:lstStyle>
          <a:p>
            <a:pPr>
              <a:defRPr/>
            </a:pPr>
            <a:fld id="{F693B642-FC16-164B-B1CA-1A042A6657E6}" type="slidenum">
              <a:rPr lang="en-US"/>
              <a:pPr>
                <a:defRPr/>
              </a:pPr>
              <a:t>‹#›</a:t>
            </a:fld>
            <a:endParaRPr lang="en-US"/>
          </a:p>
        </p:txBody>
      </p:sp>
    </p:spTree>
    <p:extLst>
      <p:ext uri="{BB962C8B-B14F-4D97-AF65-F5344CB8AC3E}">
        <p14:creationId xmlns:p14="http://schemas.microsoft.com/office/powerpoint/2010/main" val="423468674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3"/>
          <p:cNvSpPr>
            <a:spLocks noGrp="1"/>
          </p:cNvSpPr>
          <p:nvPr>
            <p:ph type="dt" sz="half" idx="10"/>
          </p:nvPr>
        </p:nvSpPr>
        <p:spPr/>
        <p:txBody>
          <a:bodyPr/>
          <a:lstStyle>
            <a:lvl1pPr>
              <a:defRPr/>
            </a:lvl1pPr>
          </a:lstStyle>
          <a:p>
            <a:pPr>
              <a:defRPr/>
            </a:pPr>
            <a:endParaRPr lang="en-US" altLang="ja-JP"/>
          </a:p>
        </p:txBody>
      </p:sp>
      <p:sp>
        <p:nvSpPr>
          <p:cNvPr id="3"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ー 5"/>
          <p:cNvSpPr>
            <a:spLocks noGrp="1"/>
          </p:cNvSpPr>
          <p:nvPr>
            <p:ph type="sldNum" sz="quarter" idx="12"/>
          </p:nvPr>
        </p:nvSpPr>
        <p:spPr/>
        <p:txBody>
          <a:bodyPr/>
          <a:lstStyle>
            <a:lvl1pPr>
              <a:defRPr/>
            </a:lvl1pPr>
          </a:lstStyle>
          <a:p>
            <a:pPr>
              <a:defRPr/>
            </a:pPr>
            <a:fld id="{D138BE36-DCE9-3D41-A5A9-A58A857BE443}" type="slidenum">
              <a:rPr lang="en-US"/>
              <a:pPr>
                <a:defRPr/>
              </a:pPr>
              <a:t>‹#›</a:t>
            </a:fld>
            <a:endParaRPr lang="en-US"/>
          </a:p>
        </p:txBody>
      </p:sp>
    </p:spTree>
    <p:extLst>
      <p:ext uri="{BB962C8B-B14F-4D97-AF65-F5344CB8AC3E}">
        <p14:creationId xmlns:p14="http://schemas.microsoft.com/office/powerpoint/2010/main" val="184118809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3"/>
          <p:cNvSpPr>
            <a:spLocks noGrp="1"/>
          </p:cNvSpPr>
          <p:nvPr>
            <p:ph type="dt" sz="half" idx="10"/>
          </p:nvPr>
        </p:nvSpPr>
        <p:spPr/>
        <p:txBody>
          <a:bodyPr/>
          <a:lstStyle>
            <a:lvl1pPr>
              <a:defRPr/>
            </a:lvl1pPr>
          </a:lstStyle>
          <a:p>
            <a:pPr>
              <a:defRPr/>
            </a:pPr>
            <a:endParaRPr lang="en-US" altLang="ja-JP"/>
          </a:p>
        </p:txBody>
      </p:sp>
      <p:sp>
        <p:nvSpPr>
          <p:cNvPr id="6"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p:txBody>
          <a:bodyPr/>
          <a:lstStyle>
            <a:lvl1pPr>
              <a:defRPr/>
            </a:lvl1pPr>
          </a:lstStyle>
          <a:p>
            <a:pPr>
              <a:defRPr/>
            </a:pPr>
            <a:fld id="{E84C9042-C0F1-F242-890F-F43DB41882F9}" type="slidenum">
              <a:rPr lang="en-US"/>
              <a:pPr>
                <a:defRPr/>
              </a:pPr>
              <a:t>‹#›</a:t>
            </a:fld>
            <a:endParaRPr lang="en-US"/>
          </a:p>
        </p:txBody>
      </p:sp>
    </p:spTree>
    <p:extLst>
      <p:ext uri="{BB962C8B-B14F-4D97-AF65-F5344CB8AC3E}">
        <p14:creationId xmlns:p14="http://schemas.microsoft.com/office/powerpoint/2010/main" val="1407111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3"/>
          <p:cNvSpPr>
            <a:spLocks noGrp="1"/>
          </p:cNvSpPr>
          <p:nvPr>
            <p:ph type="dt" sz="half" idx="10"/>
          </p:nvPr>
        </p:nvSpPr>
        <p:spPr/>
        <p:txBody>
          <a:bodyPr/>
          <a:lstStyle>
            <a:lvl1pPr>
              <a:defRPr/>
            </a:lvl1pPr>
          </a:lstStyle>
          <a:p>
            <a:fld id="{8EB6E0BA-E3E9-A44B-A682-F9FBC4411CB4}" type="datetimeFigureOut">
              <a:rPr kumimoji="1" lang="ja-JP" altLang="en-US" smtClean="0"/>
              <a:t>2014/03/01</a:t>
            </a:fld>
            <a:endParaRPr kumimoji="1" lang="ja-JP" altLang="en-US"/>
          </a:p>
        </p:txBody>
      </p:sp>
      <p:sp>
        <p:nvSpPr>
          <p:cNvPr id="6" name="フッター プレースホルダー 4"/>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5"/>
          <p:cNvSpPr>
            <a:spLocks noGrp="1"/>
          </p:cNvSpPr>
          <p:nvPr>
            <p:ph type="sldNum" sz="quarter" idx="12"/>
          </p:nvPr>
        </p:nvSpPr>
        <p:spPr/>
        <p:txBody>
          <a:bodyPr/>
          <a:lstStyle>
            <a:lvl1pPr>
              <a:defRPr/>
            </a:lvl1pPr>
          </a:lstStyle>
          <a:p>
            <a:fld id="{7647F717-5D4F-2844-8EEE-930D438B7654}" type="slidenum">
              <a:rPr kumimoji="1" lang="ja-JP" altLang="en-US" smtClean="0"/>
              <a:t>‹#›</a:t>
            </a:fld>
            <a:endParaRPr kumimoji="1" lang="ja-JP" altLang="en-US"/>
          </a:p>
        </p:txBody>
      </p:sp>
    </p:spTree>
    <p:extLst>
      <p:ext uri="{BB962C8B-B14F-4D97-AF65-F5344CB8AC3E}">
        <p14:creationId xmlns:p14="http://schemas.microsoft.com/office/powerpoint/2010/main" val="210374522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プレースホルダーまでドラッグするかアイコンをクリックして図を追加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3"/>
          <p:cNvSpPr>
            <a:spLocks noGrp="1"/>
          </p:cNvSpPr>
          <p:nvPr>
            <p:ph type="dt" sz="half" idx="10"/>
          </p:nvPr>
        </p:nvSpPr>
        <p:spPr/>
        <p:txBody>
          <a:bodyPr/>
          <a:lstStyle>
            <a:lvl1pPr>
              <a:defRPr/>
            </a:lvl1pPr>
          </a:lstStyle>
          <a:p>
            <a:pPr>
              <a:defRPr/>
            </a:pPr>
            <a:endParaRPr lang="en-US" altLang="ja-JP"/>
          </a:p>
        </p:txBody>
      </p:sp>
      <p:sp>
        <p:nvSpPr>
          <p:cNvPr id="6"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p:txBody>
          <a:bodyPr/>
          <a:lstStyle>
            <a:lvl1pPr>
              <a:defRPr/>
            </a:lvl1pPr>
          </a:lstStyle>
          <a:p>
            <a:pPr>
              <a:defRPr/>
            </a:pPr>
            <a:fld id="{2CEBC337-5CAD-2B49-81D9-8EDE323AB74E}" type="slidenum">
              <a:rPr lang="en-US"/>
              <a:pPr>
                <a:defRPr/>
              </a:pPr>
              <a:t>‹#›</a:t>
            </a:fld>
            <a:endParaRPr lang="en-US"/>
          </a:p>
        </p:txBody>
      </p:sp>
    </p:spTree>
    <p:extLst>
      <p:ext uri="{BB962C8B-B14F-4D97-AF65-F5344CB8AC3E}">
        <p14:creationId xmlns:p14="http://schemas.microsoft.com/office/powerpoint/2010/main" val="118909324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pPr>
              <a:defRPr/>
            </a:pPr>
            <a:endParaRPr lang="en-US" altLang="ja-JP"/>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8DA49FE5-AD7F-4142-9E55-E622DA6F2507}" type="slidenum">
              <a:rPr lang="en-US"/>
              <a:pPr>
                <a:defRPr/>
              </a:pPr>
              <a:t>‹#›</a:t>
            </a:fld>
            <a:endParaRPr lang="en-US"/>
          </a:p>
        </p:txBody>
      </p:sp>
    </p:spTree>
    <p:extLst>
      <p:ext uri="{BB962C8B-B14F-4D97-AF65-F5344CB8AC3E}">
        <p14:creationId xmlns:p14="http://schemas.microsoft.com/office/powerpoint/2010/main" val="126958973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pPr>
              <a:defRPr/>
            </a:pPr>
            <a:endParaRPr lang="en-US" altLang="ja-JP"/>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23FAA39D-4978-894A-9E6C-3408CB23F353}" type="slidenum">
              <a:rPr lang="en-US"/>
              <a:pPr>
                <a:defRPr/>
              </a:pPr>
              <a:t>‹#›</a:t>
            </a:fld>
            <a:endParaRPr lang="en-US"/>
          </a:p>
        </p:txBody>
      </p:sp>
    </p:spTree>
    <p:extLst>
      <p:ext uri="{BB962C8B-B14F-4D97-AF65-F5344CB8AC3E}">
        <p14:creationId xmlns:p14="http://schemas.microsoft.com/office/powerpoint/2010/main" val="230153158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Only" preserve="1">
  <p:cSld name="コンテンツ">
    <p:spTree>
      <p:nvGrpSpPr>
        <p:cNvPr id="1" name=""/>
        <p:cNvGrpSpPr/>
        <p:nvPr/>
      </p:nvGrpSpPr>
      <p:grpSpPr>
        <a:xfrm>
          <a:off x="0" y="0"/>
          <a:ext cx="0" cy="0"/>
          <a:chOff x="0" y="0"/>
          <a:chExt cx="0" cy="0"/>
        </a:xfrm>
      </p:grpSpPr>
      <p:sp>
        <p:nvSpPr>
          <p:cNvPr id="2" name="コンテンツ プレースホルダー 1"/>
          <p:cNvSpPr>
            <a:spLocks noGrp="1"/>
          </p:cNvSpPr>
          <p:nvPr>
            <p:ph/>
          </p:nvPr>
        </p:nvSpPr>
        <p:spPr>
          <a:xfrm>
            <a:off x="153988" y="549275"/>
            <a:ext cx="8810625" cy="575945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3" name="スライド番号プレースホルダー 2"/>
          <p:cNvSpPr>
            <a:spLocks noGrp="1"/>
          </p:cNvSpPr>
          <p:nvPr>
            <p:ph type="sldNum" sz="quarter" idx="10"/>
          </p:nvPr>
        </p:nvSpPr>
        <p:spPr>
          <a:xfrm>
            <a:off x="153988" y="6500813"/>
            <a:ext cx="1006475" cy="320675"/>
          </a:xfrm>
        </p:spPr>
        <p:txBody>
          <a:bodyPr/>
          <a:lstStyle>
            <a:lvl1pPr>
              <a:defRPr/>
            </a:lvl1pPr>
          </a:lstStyle>
          <a:p>
            <a:pPr>
              <a:defRPr/>
            </a:pPr>
            <a:fld id="{78B32004-C3DB-894D-ADFC-69E5F6EF2636}" type="slidenum">
              <a:rPr lang="en-US"/>
              <a:pPr>
                <a:defRPr/>
              </a:pPr>
              <a:t>‹#›</a:t>
            </a:fld>
            <a:endParaRPr lang="en-US"/>
          </a:p>
        </p:txBody>
      </p:sp>
      <p:sp>
        <p:nvSpPr>
          <p:cNvPr id="4" name="フッター プレースホルダー 3"/>
          <p:cNvSpPr>
            <a:spLocks noGrp="1"/>
          </p:cNvSpPr>
          <p:nvPr>
            <p:ph type="ftr" sz="quarter" idx="11"/>
          </p:nvPr>
        </p:nvSpPr>
        <p:spPr>
          <a:xfrm>
            <a:off x="1447800" y="6500813"/>
            <a:ext cx="3811588" cy="246062"/>
          </a:xfrm>
        </p:spPr>
        <p:txBody>
          <a:bodyPr/>
          <a:lstStyle>
            <a:lvl1pPr>
              <a:defRPr/>
            </a:lvl1pPr>
          </a:lstStyle>
          <a:p>
            <a:pPr>
              <a:defRPr/>
            </a:pPr>
            <a:endParaRPr lang="ja-JP" altLang="en-US"/>
          </a:p>
        </p:txBody>
      </p:sp>
      <p:sp>
        <p:nvSpPr>
          <p:cNvPr id="5" name="日付プレースホルダー 4"/>
          <p:cNvSpPr>
            <a:spLocks noGrp="1"/>
          </p:cNvSpPr>
          <p:nvPr>
            <p:ph type="dt" sz="half" idx="12"/>
          </p:nvPr>
        </p:nvSpPr>
        <p:spPr>
          <a:xfrm>
            <a:off x="5456238" y="6500813"/>
            <a:ext cx="1946275" cy="246062"/>
          </a:xfrm>
        </p:spPr>
        <p:txBody>
          <a:bodyPr/>
          <a:lstStyle>
            <a:lvl1pPr>
              <a:defRPr/>
            </a:lvl1pPr>
          </a:lstStyle>
          <a:p>
            <a:pPr>
              <a:defRPr/>
            </a:pPr>
            <a:endParaRPr lang="en-US" altLang="ja-JP"/>
          </a:p>
        </p:txBody>
      </p:sp>
    </p:spTree>
    <p:extLst>
      <p:ext uri="{BB962C8B-B14F-4D97-AF65-F5344CB8AC3E}">
        <p14:creationId xmlns:p14="http://schemas.microsoft.com/office/powerpoint/2010/main" val="940916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Rectangle 10"/>
          <p:cNvSpPr>
            <a:spLocks noChangeArrowheads="1"/>
          </p:cNvSpPr>
          <p:nvPr/>
        </p:nvSpPr>
        <p:spPr bwMode="black">
          <a:xfrm>
            <a:off x="677863" y="1295400"/>
            <a:ext cx="6103937"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8288" tIns="18288" rIns="18288" bIns="18288" anchor="ctr"/>
          <a:lstStyle/>
          <a:p>
            <a:pPr marL="342900" indent="-342900">
              <a:lnSpc>
                <a:spcPct val="98000"/>
              </a:lnSpc>
              <a:spcBef>
                <a:spcPct val="20000"/>
              </a:spcBef>
              <a:defRPr/>
            </a:pPr>
            <a:endParaRPr kumimoji="0" lang="ja-JP" altLang="en-US" sz="1800" b="0">
              <a:solidFill>
                <a:srgbClr val="FFFFFF"/>
              </a:solidFill>
            </a:endParaRPr>
          </a:p>
        </p:txBody>
      </p:sp>
      <p:sp>
        <p:nvSpPr>
          <p:cNvPr id="11" name="Line 12"/>
          <p:cNvSpPr>
            <a:spLocks noChangeShapeType="1"/>
          </p:cNvSpPr>
          <p:nvPr/>
        </p:nvSpPr>
        <p:spPr bwMode="black">
          <a:xfrm flipV="1">
            <a:off x="534988" y="4217988"/>
            <a:ext cx="0" cy="93345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sp>
        <p:nvSpPr>
          <p:cNvPr id="12" name="Line 13"/>
          <p:cNvSpPr>
            <a:spLocks noChangeShapeType="1"/>
          </p:cNvSpPr>
          <p:nvPr/>
        </p:nvSpPr>
        <p:spPr bwMode="black">
          <a:xfrm flipV="1">
            <a:off x="533400" y="1347788"/>
            <a:ext cx="0" cy="328612"/>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sp>
        <p:nvSpPr>
          <p:cNvPr id="13" name="Rectangle 14"/>
          <p:cNvSpPr>
            <a:spLocks noChangeArrowheads="1"/>
          </p:cNvSpPr>
          <p:nvPr/>
        </p:nvSpPr>
        <p:spPr bwMode="black">
          <a:xfrm>
            <a:off x="7239000" y="6248400"/>
            <a:ext cx="16398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eaLnBrk="0" hangingPunct="0">
              <a:defRPr/>
            </a:pPr>
            <a:r>
              <a:rPr kumimoji="0" lang="en-US" sz="1000" b="0">
                <a:solidFill>
                  <a:srgbClr val="FFFFFF"/>
                </a:solidFill>
                <a:cs typeface="Arial" charset="0"/>
              </a:rPr>
              <a:t>© 200</a:t>
            </a:r>
            <a:r>
              <a:rPr kumimoji="0" lang="en-US" altLang="ja-JP" sz="1000" b="0">
                <a:solidFill>
                  <a:srgbClr val="FFFFFF"/>
                </a:solidFill>
                <a:cs typeface="Arial" charset="0"/>
              </a:rPr>
              <a:t>7</a:t>
            </a:r>
            <a:r>
              <a:rPr kumimoji="0" lang="en-US" sz="1000" b="0">
                <a:solidFill>
                  <a:srgbClr val="FFFFFF"/>
                </a:solidFill>
                <a:cs typeface="Arial" charset="0"/>
              </a:rPr>
              <a:t> </a:t>
            </a:r>
            <a:r>
              <a:rPr kumimoji="0" lang="en-US" altLang="ja-JP" sz="1000" b="0">
                <a:solidFill>
                  <a:srgbClr val="FFFFFF"/>
                </a:solidFill>
                <a:cs typeface="Arial" charset="0"/>
              </a:rPr>
              <a:t>IGSCH</a:t>
            </a:r>
            <a:endParaRPr kumimoji="0" lang="en-US" sz="1000" b="0">
              <a:solidFill>
                <a:srgbClr val="FFFFFF"/>
              </a:solidFill>
              <a:cs typeface="Arial" charset="0"/>
            </a:endParaRPr>
          </a:p>
        </p:txBody>
      </p:sp>
      <p:sp>
        <p:nvSpPr>
          <p:cNvPr id="72711" name="Rectangle 7"/>
          <p:cNvSpPr>
            <a:spLocks noGrp="1" noChangeArrowheads="1"/>
          </p:cNvSpPr>
          <p:nvPr>
            <p:ph type="ctrTitle"/>
          </p:nvPr>
        </p:nvSpPr>
        <p:spPr bwMode="black">
          <a:xfrm>
            <a:off x="390525" y="2493963"/>
            <a:ext cx="7954963" cy="1470025"/>
          </a:xfrm>
        </p:spPr>
        <p:txBody>
          <a:bodyPr/>
          <a:lstStyle>
            <a:lvl1pPr>
              <a:defRPr>
                <a:solidFill>
                  <a:schemeClr val="tx1"/>
                </a:solidFill>
              </a:defRPr>
            </a:lvl1pPr>
          </a:lstStyle>
          <a:p>
            <a:pPr lvl="0"/>
            <a:r>
              <a:rPr lang="ja-JP" altLang="en-US" noProof="0" smtClean="0"/>
              <a:t>マスター タイトルの書式設定</a:t>
            </a:r>
            <a:endParaRPr lang="en-US" noProof="0" smtClean="0"/>
          </a:p>
        </p:txBody>
      </p:sp>
      <p:sp>
        <p:nvSpPr>
          <p:cNvPr id="72712" name="Rectangle 8"/>
          <p:cNvSpPr>
            <a:spLocks noGrp="1" noChangeArrowheads="1"/>
          </p:cNvSpPr>
          <p:nvPr>
            <p:ph type="subTitle" idx="1"/>
          </p:nvPr>
        </p:nvSpPr>
        <p:spPr bwMode="black">
          <a:xfrm>
            <a:off x="620713" y="4106863"/>
            <a:ext cx="6400800" cy="998537"/>
          </a:xfrm>
        </p:spPr>
        <p:txBody>
          <a:bodyPr/>
          <a:lstStyle>
            <a:lvl1pPr marL="0" indent="0">
              <a:lnSpc>
                <a:spcPct val="90000"/>
              </a:lnSpc>
              <a:spcBef>
                <a:spcPct val="0"/>
              </a:spcBef>
              <a:spcAft>
                <a:spcPct val="0"/>
              </a:spcAft>
              <a:buFont typeface="Wingdings" charset="0"/>
              <a:buNone/>
              <a:defRPr b="0">
                <a:solidFill>
                  <a:srgbClr val="333399"/>
                </a:solidFill>
              </a:defRPr>
            </a:lvl1pPr>
          </a:lstStyle>
          <a:p>
            <a:pPr lvl="0"/>
            <a:r>
              <a:rPr lang="ja-JP" altLang="en-US" noProof="0" smtClean="0"/>
              <a:t>マスター サブタイトルの書式設定</a:t>
            </a:r>
            <a:endParaRPr lang="en-US" noProof="0" smtClean="0"/>
          </a:p>
        </p:txBody>
      </p:sp>
      <p:sp>
        <p:nvSpPr>
          <p:cNvPr id="14" name="Rectangle 11"/>
          <p:cNvSpPr>
            <a:spLocks noGrp="1" noChangeArrowheads="1"/>
          </p:cNvSpPr>
          <p:nvPr>
            <p:ph type="dt" sz="quarter" idx="10"/>
          </p:nvPr>
        </p:nvSpPr>
        <p:spPr>
          <a:xfrm>
            <a:off x="609600" y="6221413"/>
            <a:ext cx="1619250" cy="311150"/>
          </a:xfrm>
        </p:spPr>
        <p:txBody>
          <a:bodyPr/>
          <a:lstStyle>
            <a:lvl1pPr>
              <a:defRPr sz="1300" smtClean="0"/>
            </a:lvl1pPr>
          </a:lstStyle>
          <a:p>
            <a:pPr>
              <a:defRPr/>
            </a:pPr>
            <a:endParaRPr lang="en-US" altLang="ja-JP"/>
          </a:p>
        </p:txBody>
      </p:sp>
    </p:spTree>
    <p:extLst>
      <p:ext uri="{BB962C8B-B14F-4D97-AF65-F5344CB8AC3E}">
        <p14:creationId xmlns:p14="http://schemas.microsoft.com/office/powerpoint/2010/main" val="272659717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9"/>
          <p:cNvSpPr>
            <a:spLocks noGrp="1" noChangeArrowheads="1"/>
          </p:cNvSpPr>
          <p:nvPr>
            <p:ph type="sldNum" sz="quarter" idx="10"/>
          </p:nvPr>
        </p:nvSpPr>
        <p:spPr>
          <a:ln/>
        </p:spPr>
        <p:txBody>
          <a:bodyPr/>
          <a:lstStyle>
            <a:lvl1pPr>
              <a:defRPr/>
            </a:lvl1pPr>
          </a:lstStyle>
          <a:p>
            <a:pPr>
              <a:defRPr/>
            </a:pPr>
            <a:fld id="{660D7A27-C192-1D47-8AD8-E5D3941C6204}" type="slidenum">
              <a:rPr lang="en-US" smtClean="0"/>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6"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81490313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9"/>
          <p:cNvSpPr>
            <a:spLocks noGrp="1" noChangeArrowheads="1"/>
          </p:cNvSpPr>
          <p:nvPr>
            <p:ph type="sldNum" sz="quarter" idx="10"/>
          </p:nvPr>
        </p:nvSpPr>
        <p:spPr>
          <a:ln/>
        </p:spPr>
        <p:txBody>
          <a:bodyPr/>
          <a:lstStyle>
            <a:lvl1pPr>
              <a:defRPr/>
            </a:lvl1pPr>
          </a:lstStyle>
          <a:p>
            <a:pPr>
              <a:defRPr/>
            </a:pPr>
            <a:fld id="{CA816B7F-AE36-834D-97D9-5A9EEF39DAD5}" type="slidenum">
              <a:rPr lang="en-US" smtClean="0"/>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6"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11420480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395288" y="1052513"/>
            <a:ext cx="413543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83125" y="1052513"/>
            <a:ext cx="4137025"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9"/>
          <p:cNvSpPr>
            <a:spLocks noGrp="1" noChangeArrowheads="1"/>
          </p:cNvSpPr>
          <p:nvPr>
            <p:ph type="sldNum" sz="quarter" idx="10"/>
          </p:nvPr>
        </p:nvSpPr>
        <p:spPr>
          <a:ln/>
        </p:spPr>
        <p:txBody>
          <a:bodyPr/>
          <a:lstStyle>
            <a:lvl1pPr>
              <a:defRPr/>
            </a:lvl1pPr>
          </a:lstStyle>
          <a:p>
            <a:pPr>
              <a:defRPr/>
            </a:pPr>
            <a:fld id="{7A3EEDCB-BAA6-E049-80E1-2ADBC7F3F045}" type="slidenum">
              <a:rPr lang="en-US" smtClean="0"/>
              <a:pPr>
                <a:defRPr/>
              </a:pPr>
              <a:t>‹#›</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7"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64255883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9"/>
          <p:cNvSpPr>
            <a:spLocks noGrp="1" noChangeArrowheads="1"/>
          </p:cNvSpPr>
          <p:nvPr>
            <p:ph type="sldNum" sz="quarter" idx="10"/>
          </p:nvPr>
        </p:nvSpPr>
        <p:spPr>
          <a:ln/>
        </p:spPr>
        <p:txBody>
          <a:bodyPr/>
          <a:lstStyle>
            <a:lvl1pPr>
              <a:defRPr/>
            </a:lvl1pPr>
          </a:lstStyle>
          <a:p>
            <a:pPr>
              <a:defRPr/>
            </a:pPr>
            <a:fld id="{94C049F3-B844-BC4C-856C-846EF1F08EB3}" type="slidenum">
              <a:rPr lang="en-US" smtClean="0"/>
              <a:pPr>
                <a:defRPr/>
              </a:pPr>
              <a:t>‹#›</a:t>
            </a:fld>
            <a:endParaRPr 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9"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99806387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9"/>
          <p:cNvSpPr>
            <a:spLocks noGrp="1" noChangeArrowheads="1"/>
          </p:cNvSpPr>
          <p:nvPr>
            <p:ph type="sldNum" sz="quarter" idx="10"/>
          </p:nvPr>
        </p:nvSpPr>
        <p:spPr>
          <a:ln/>
        </p:spPr>
        <p:txBody>
          <a:bodyPr/>
          <a:lstStyle>
            <a:lvl1pPr>
              <a:defRPr/>
            </a:lvl1pPr>
          </a:lstStyle>
          <a:p>
            <a:pPr>
              <a:defRPr/>
            </a:pPr>
            <a:fld id="{1AE8363C-49A7-7C4B-8A6B-F957D521CCCC}" type="slidenum">
              <a:rPr lang="en-US" smtClean="0"/>
              <a:pPr>
                <a:defRPr/>
              </a:pPr>
              <a:t>‹#›</a:t>
            </a:fld>
            <a:endParaRPr lang="en-US"/>
          </a:p>
        </p:txBody>
      </p:sp>
      <p:sp>
        <p:nvSpPr>
          <p:cNvPr id="4"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5"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557981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プレースホルダーまでドラッグするかアイコンをクリックして図を追加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3"/>
          <p:cNvSpPr>
            <a:spLocks noGrp="1"/>
          </p:cNvSpPr>
          <p:nvPr>
            <p:ph type="dt" sz="half" idx="10"/>
          </p:nvPr>
        </p:nvSpPr>
        <p:spPr/>
        <p:txBody>
          <a:bodyPr/>
          <a:lstStyle>
            <a:lvl1pPr>
              <a:defRPr/>
            </a:lvl1pPr>
          </a:lstStyle>
          <a:p>
            <a:fld id="{8EB6E0BA-E3E9-A44B-A682-F9FBC4411CB4}" type="datetimeFigureOut">
              <a:rPr kumimoji="1" lang="ja-JP" altLang="en-US" smtClean="0"/>
              <a:t>2014/03/01</a:t>
            </a:fld>
            <a:endParaRPr kumimoji="1" lang="ja-JP" altLang="en-US"/>
          </a:p>
        </p:txBody>
      </p:sp>
      <p:sp>
        <p:nvSpPr>
          <p:cNvPr id="6" name="フッター プレースホルダー 4"/>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5"/>
          <p:cNvSpPr>
            <a:spLocks noGrp="1"/>
          </p:cNvSpPr>
          <p:nvPr>
            <p:ph type="sldNum" sz="quarter" idx="12"/>
          </p:nvPr>
        </p:nvSpPr>
        <p:spPr/>
        <p:txBody>
          <a:bodyPr/>
          <a:lstStyle>
            <a:lvl1pPr>
              <a:defRPr/>
            </a:lvl1pPr>
          </a:lstStyle>
          <a:p>
            <a:fld id="{7647F717-5D4F-2844-8EEE-930D438B7654}" type="slidenum">
              <a:rPr kumimoji="1" lang="ja-JP" altLang="en-US" smtClean="0"/>
              <a:t>‹#›</a:t>
            </a:fld>
            <a:endParaRPr kumimoji="1" lang="ja-JP" altLang="en-US"/>
          </a:p>
        </p:txBody>
      </p:sp>
    </p:spTree>
    <p:extLst>
      <p:ext uri="{BB962C8B-B14F-4D97-AF65-F5344CB8AC3E}">
        <p14:creationId xmlns:p14="http://schemas.microsoft.com/office/powerpoint/2010/main" val="86785981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4CD2AA58-12DB-C843-884D-6A7BDC8D63A6}" type="slidenum">
              <a:rPr lang="en-US" smtClean="0"/>
              <a:pPr>
                <a:defRPr/>
              </a:pPr>
              <a:t>‹#›</a:t>
            </a:fld>
            <a:endParaRPr lang="en-US"/>
          </a:p>
        </p:txBody>
      </p:sp>
      <p:sp>
        <p:nvSpPr>
          <p:cNvPr id="3"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4"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32898011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9"/>
          <p:cNvSpPr>
            <a:spLocks noGrp="1" noChangeArrowheads="1"/>
          </p:cNvSpPr>
          <p:nvPr>
            <p:ph type="sldNum" sz="quarter" idx="10"/>
          </p:nvPr>
        </p:nvSpPr>
        <p:spPr>
          <a:ln/>
        </p:spPr>
        <p:txBody>
          <a:bodyPr/>
          <a:lstStyle>
            <a:lvl1pPr>
              <a:defRPr/>
            </a:lvl1pPr>
          </a:lstStyle>
          <a:p>
            <a:pPr>
              <a:defRPr/>
            </a:pPr>
            <a:fld id="{2EFED6C9-99AC-D24E-A25B-793DD4671D0E}" type="slidenum">
              <a:rPr lang="en-US" smtClean="0"/>
              <a:pPr>
                <a:defRPr/>
              </a:pPr>
              <a:t>‹#›</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7"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65555806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プレースホルダーまでドラッグするかアイコンをクリックして図を追加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9"/>
          <p:cNvSpPr>
            <a:spLocks noGrp="1" noChangeArrowheads="1"/>
          </p:cNvSpPr>
          <p:nvPr>
            <p:ph type="sldNum" sz="quarter" idx="10"/>
          </p:nvPr>
        </p:nvSpPr>
        <p:spPr>
          <a:ln/>
        </p:spPr>
        <p:txBody>
          <a:bodyPr/>
          <a:lstStyle>
            <a:lvl1pPr>
              <a:defRPr/>
            </a:lvl1pPr>
          </a:lstStyle>
          <a:p>
            <a:pPr>
              <a:defRPr/>
            </a:pPr>
            <a:fld id="{4F3C0288-52A5-7543-94B1-8F2F3211D855}" type="slidenum">
              <a:rPr lang="en-US" smtClean="0"/>
              <a:pPr>
                <a:defRPr/>
              </a:pPr>
              <a:t>‹#›</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7"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01435684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9"/>
          <p:cNvSpPr>
            <a:spLocks noGrp="1" noChangeArrowheads="1"/>
          </p:cNvSpPr>
          <p:nvPr>
            <p:ph type="sldNum" sz="quarter" idx="10"/>
          </p:nvPr>
        </p:nvSpPr>
        <p:spPr>
          <a:ln/>
        </p:spPr>
        <p:txBody>
          <a:bodyPr/>
          <a:lstStyle>
            <a:lvl1pPr>
              <a:defRPr/>
            </a:lvl1pPr>
          </a:lstStyle>
          <a:p>
            <a:pPr>
              <a:defRPr/>
            </a:pPr>
            <a:fld id="{6BA44E76-CC48-1944-B64B-2FDA1655D866}" type="slidenum">
              <a:rPr lang="en-US" smtClean="0"/>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6"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62862219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62750" y="549275"/>
            <a:ext cx="2201863" cy="575945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53988" y="549275"/>
            <a:ext cx="6456362" cy="5759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9"/>
          <p:cNvSpPr>
            <a:spLocks noGrp="1" noChangeArrowheads="1"/>
          </p:cNvSpPr>
          <p:nvPr>
            <p:ph type="sldNum" sz="quarter" idx="10"/>
          </p:nvPr>
        </p:nvSpPr>
        <p:spPr>
          <a:ln/>
        </p:spPr>
        <p:txBody>
          <a:bodyPr/>
          <a:lstStyle>
            <a:lvl1pPr>
              <a:defRPr/>
            </a:lvl1pPr>
          </a:lstStyle>
          <a:p>
            <a:pPr>
              <a:defRPr/>
            </a:pPr>
            <a:fld id="{7A225D5D-5D7C-3248-95E9-E42275D32A02}" type="slidenum">
              <a:rPr lang="en-US" smtClean="0"/>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6"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82757977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Only" preserve="1">
  <p:cSld name="コンテンツ">
    <p:spTree>
      <p:nvGrpSpPr>
        <p:cNvPr id="1" name=""/>
        <p:cNvGrpSpPr/>
        <p:nvPr/>
      </p:nvGrpSpPr>
      <p:grpSpPr>
        <a:xfrm>
          <a:off x="0" y="0"/>
          <a:ext cx="0" cy="0"/>
          <a:chOff x="0" y="0"/>
          <a:chExt cx="0" cy="0"/>
        </a:xfrm>
      </p:grpSpPr>
      <p:sp>
        <p:nvSpPr>
          <p:cNvPr id="2" name="コンテンツ プレースホルダー 1"/>
          <p:cNvSpPr>
            <a:spLocks noGrp="1"/>
          </p:cNvSpPr>
          <p:nvPr>
            <p:ph/>
          </p:nvPr>
        </p:nvSpPr>
        <p:spPr>
          <a:xfrm>
            <a:off x="153988" y="549275"/>
            <a:ext cx="8810625" cy="575945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3" name="Rectangle 9"/>
          <p:cNvSpPr>
            <a:spLocks noGrp="1" noChangeArrowheads="1"/>
          </p:cNvSpPr>
          <p:nvPr>
            <p:ph type="sldNum" sz="quarter" idx="10"/>
          </p:nvPr>
        </p:nvSpPr>
        <p:spPr>
          <a:ln/>
        </p:spPr>
        <p:txBody>
          <a:bodyPr/>
          <a:lstStyle>
            <a:lvl1pPr>
              <a:defRPr/>
            </a:lvl1pPr>
          </a:lstStyle>
          <a:p>
            <a:pPr>
              <a:defRPr/>
            </a:pPr>
            <a:fld id="{78C8ACCE-EA9F-F048-8F65-D265712EA735}" type="slidenum">
              <a:rPr lang="en-US" smtClean="0"/>
              <a:pPr>
                <a:defRPr/>
              </a:pPr>
              <a:t>‹#›</a:t>
            </a:fld>
            <a:endParaRPr lang="en-US"/>
          </a:p>
        </p:txBody>
      </p:sp>
      <p:sp>
        <p:nvSpPr>
          <p:cNvPr id="4"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5"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48639482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Rectangle 10"/>
          <p:cNvSpPr>
            <a:spLocks noChangeArrowheads="1"/>
          </p:cNvSpPr>
          <p:nvPr/>
        </p:nvSpPr>
        <p:spPr bwMode="black">
          <a:xfrm>
            <a:off x="677863" y="1295400"/>
            <a:ext cx="6103937"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8288" tIns="18288" rIns="18288" bIns="18288" anchor="ctr"/>
          <a:lstStyle/>
          <a:p>
            <a:pPr marL="342900" indent="-342900">
              <a:lnSpc>
                <a:spcPct val="98000"/>
              </a:lnSpc>
              <a:spcBef>
                <a:spcPct val="20000"/>
              </a:spcBef>
              <a:defRPr/>
            </a:pPr>
            <a:endParaRPr kumimoji="0" lang="ja-JP" altLang="en-US" sz="1800" b="0">
              <a:solidFill>
                <a:srgbClr val="FFFFFF"/>
              </a:solidFill>
            </a:endParaRPr>
          </a:p>
        </p:txBody>
      </p:sp>
      <p:sp>
        <p:nvSpPr>
          <p:cNvPr id="11" name="Line 12"/>
          <p:cNvSpPr>
            <a:spLocks noChangeShapeType="1"/>
          </p:cNvSpPr>
          <p:nvPr/>
        </p:nvSpPr>
        <p:spPr bwMode="black">
          <a:xfrm flipV="1">
            <a:off x="534988" y="4217988"/>
            <a:ext cx="0" cy="93345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sp>
        <p:nvSpPr>
          <p:cNvPr id="12" name="Line 13"/>
          <p:cNvSpPr>
            <a:spLocks noChangeShapeType="1"/>
          </p:cNvSpPr>
          <p:nvPr/>
        </p:nvSpPr>
        <p:spPr bwMode="black">
          <a:xfrm flipV="1">
            <a:off x="533400" y="1347788"/>
            <a:ext cx="0" cy="328612"/>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sp>
        <p:nvSpPr>
          <p:cNvPr id="13" name="Rectangle 14"/>
          <p:cNvSpPr>
            <a:spLocks noChangeArrowheads="1"/>
          </p:cNvSpPr>
          <p:nvPr/>
        </p:nvSpPr>
        <p:spPr bwMode="black">
          <a:xfrm>
            <a:off x="7239000" y="6248400"/>
            <a:ext cx="16398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eaLnBrk="0" hangingPunct="0">
              <a:defRPr/>
            </a:pPr>
            <a:r>
              <a:rPr kumimoji="0" lang="en-US" sz="1000" b="0">
                <a:solidFill>
                  <a:srgbClr val="FFFFFF"/>
                </a:solidFill>
                <a:cs typeface="Arial" charset="0"/>
              </a:rPr>
              <a:t>© 200</a:t>
            </a:r>
            <a:r>
              <a:rPr kumimoji="0" lang="en-US" altLang="ja-JP" sz="1000" b="0">
                <a:solidFill>
                  <a:srgbClr val="FFFFFF"/>
                </a:solidFill>
                <a:cs typeface="Arial" charset="0"/>
              </a:rPr>
              <a:t>7</a:t>
            </a:r>
            <a:r>
              <a:rPr kumimoji="0" lang="en-US" sz="1000" b="0">
                <a:solidFill>
                  <a:srgbClr val="FFFFFF"/>
                </a:solidFill>
                <a:cs typeface="Arial" charset="0"/>
              </a:rPr>
              <a:t> </a:t>
            </a:r>
            <a:r>
              <a:rPr kumimoji="0" lang="en-US" altLang="ja-JP" sz="1000" b="0">
                <a:solidFill>
                  <a:srgbClr val="FFFFFF"/>
                </a:solidFill>
                <a:cs typeface="Arial" charset="0"/>
              </a:rPr>
              <a:t>IGSCH</a:t>
            </a:r>
            <a:endParaRPr kumimoji="0" lang="en-US" sz="1000" b="0">
              <a:solidFill>
                <a:srgbClr val="FFFFFF"/>
              </a:solidFill>
              <a:cs typeface="Arial" charset="0"/>
            </a:endParaRPr>
          </a:p>
        </p:txBody>
      </p:sp>
      <p:sp>
        <p:nvSpPr>
          <p:cNvPr id="72711" name="Rectangle 7"/>
          <p:cNvSpPr>
            <a:spLocks noGrp="1" noChangeArrowheads="1"/>
          </p:cNvSpPr>
          <p:nvPr>
            <p:ph type="ctrTitle"/>
          </p:nvPr>
        </p:nvSpPr>
        <p:spPr bwMode="black">
          <a:xfrm>
            <a:off x="390525" y="2493963"/>
            <a:ext cx="7954963" cy="1470025"/>
          </a:xfrm>
        </p:spPr>
        <p:txBody>
          <a:bodyPr/>
          <a:lstStyle>
            <a:lvl1pPr>
              <a:defRPr>
                <a:solidFill>
                  <a:schemeClr val="tx1"/>
                </a:solidFill>
              </a:defRPr>
            </a:lvl1pPr>
          </a:lstStyle>
          <a:p>
            <a:pPr lvl="0"/>
            <a:r>
              <a:rPr lang="ja-JP" altLang="en-US" noProof="0" smtClean="0"/>
              <a:t>マスター タイトルの書式設定</a:t>
            </a:r>
            <a:endParaRPr lang="en-US" noProof="0" smtClean="0"/>
          </a:p>
        </p:txBody>
      </p:sp>
      <p:sp>
        <p:nvSpPr>
          <p:cNvPr id="72712" name="Rectangle 8"/>
          <p:cNvSpPr>
            <a:spLocks noGrp="1" noChangeArrowheads="1"/>
          </p:cNvSpPr>
          <p:nvPr>
            <p:ph type="subTitle" idx="1"/>
          </p:nvPr>
        </p:nvSpPr>
        <p:spPr bwMode="black">
          <a:xfrm>
            <a:off x="620713" y="4106863"/>
            <a:ext cx="6400800" cy="998537"/>
          </a:xfrm>
        </p:spPr>
        <p:txBody>
          <a:bodyPr/>
          <a:lstStyle>
            <a:lvl1pPr marL="0" indent="0">
              <a:lnSpc>
                <a:spcPct val="90000"/>
              </a:lnSpc>
              <a:spcBef>
                <a:spcPct val="0"/>
              </a:spcBef>
              <a:spcAft>
                <a:spcPct val="0"/>
              </a:spcAft>
              <a:buFont typeface="Wingdings" charset="0"/>
              <a:buNone/>
              <a:defRPr b="0">
                <a:solidFill>
                  <a:srgbClr val="333399"/>
                </a:solidFill>
              </a:defRPr>
            </a:lvl1pPr>
          </a:lstStyle>
          <a:p>
            <a:pPr lvl="0"/>
            <a:r>
              <a:rPr lang="ja-JP" altLang="en-US" noProof="0" smtClean="0"/>
              <a:t>マスター サブタイトルの書式設定</a:t>
            </a:r>
            <a:endParaRPr lang="en-US" noProof="0" smtClean="0"/>
          </a:p>
        </p:txBody>
      </p:sp>
      <p:sp>
        <p:nvSpPr>
          <p:cNvPr id="14" name="Rectangle 11"/>
          <p:cNvSpPr>
            <a:spLocks noGrp="1" noChangeArrowheads="1"/>
          </p:cNvSpPr>
          <p:nvPr>
            <p:ph type="dt" sz="quarter" idx="10"/>
          </p:nvPr>
        </p:nvSpPr>
        <p:spPr>
          <a:xfrm>
            <a:off x="609600" y="6221413"/>
            <a:ext cx="1619250" cy="311150"/>
          </a:xfrm>
        </p:spPr>
        <p:txBody>
          <a:bodyPr/>
          <a:lstStyle>
            <a:lvl1pPr>
              <a:defRPr sz="1300"/>
            </a:lvl1pPr>
          </a:lstStyle>
          <a:p>
            <a:pPr>
              <a:defRPr/>
            </a:pPr>
            <a:endParaRPr lang="en-US" altLang="ja-JP"/>
          </a:p>
        </p:txBody>
      </p:sp>
    </p:spTree>
    <p:extLst>
      <p:ext uri="{BB962C8B-B14F-4D97-AF65-F5344CB8AC3E}">
        <p14:creationId xmlns:p14="http://schemas.microsoft.com/office/powerpoint/2010/main" val="229635951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9"/>
          <p:cNvSpPr>
            <a:spLocks noGrp="1" noChangeArrowheads="1"/>
          </p:cNvSpPr>
          <p:nvPr>
            <p:ph type="sldNum" sz="quarter" idx="10"/>
          </p:nvPr>
        </p:nvSpPr>
        <p:spPr>
          <a:ln/>
        </p:spPr>
        <p:txBody>
          <a:bodyPr/>
          <a:lstStyle>
            <a:lvl1pPr>
              <a:defRPr/>
            </a:lvl1pPr>
          </a:lstStyle>
          <a:p>
            <a:pPr>
              <a:defRPr/>
            </a:pPr>
            <a:fld id="{B283A62F-1B5D-714A-A110-659EB43823E7}" type="slidenum">
              <a:rPr lang="en-US" smtClean="0"/>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6"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87249921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9"/>
          <p:cNvSpPr>
            <a:spLocks noGrp="1" noChangeArrowheads="1"/>
          </p:cNvSpPr>
          <p:nvPr>
            <p:ph type="sldNum" sz="quarter" idx="10"/>
          </p:nvPr>
        </p:nvSpPr>
        <p:spPr>
          <a:ln/>
        </p:spPr>
        <p:txBody>
          <a:bodyPr/>
          <a:lstStyle>
            <a:lvl1pPr>
              <a:defRPr/>
            </a:lvl1pPr>
          </a:lstStyle>
          <a:p>
            <a:pPr>
              <a:defRPr/>
            </a:pPr>
            <a:fld id="{01A078CF-71E6-B443-BA2B-98102357401E}" type="slidenum">
              <a:rPr lang="en-US" smtClean="0"/>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6"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97154250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395288" y="1052513"/>
            <a:ext cx="413543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83125" y="1052513"/>
            <a:ext cx="4137025"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9"/>
          <p:cNvSpPr>
            <a:spLocks noGrp="1" noChangeArrowheads="1"/>
          </p:cNvSpPr>
          <p:nvPr>
            <p:ph type="sldNum" sz="quarter" idx="10"/>
          </p:nvPr>
        </p:nvSpPr>
        <p:spPr>
          <a:ln/>
        </p:spPr>
        <p:txBody>
          <a:bodyPr/>
          <a:lstStyle>
            <a:lvl1pPr>
              <a:defRPr/>
            </a:lvl1pPr>
          </a:lstStyle>
          <a:p>
            <a:pPr>
              <a:defRPr/>
            </a:pPr>
            <a:fld id="{B63E3FF1-A8B3-004C-8080-B631D36DD79D}" type="slidenum">
              <a:rPr lang="en-US" smtClean="0"/>
              <a:pPr>
                <a:defRPr/>
              </a:pPr>
              <a:t>‹#›</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ja-JP" altLang="en-US"/>
          </a:p>
        </p:txBody>
      </p:sp>
      <p:sp>
        <p:nvSpPr>
          <p:cNvPr id="7" name="Rectangle 11"/>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8310461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theme" Target="../theme/theme10.xml"/><Relationship Id="rId1" Type="http://schemas.openxmlformats.org/officeDocument/2006/relationships/slideLayout" Target="../slideLayouts/slideLayout108.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theme" Target="../theme/theme11.xml"/><Relationship Id="rId1" Type="http://schemas.openxmlformats.org/officeDocument/2006/relationships/slideLayout" Target="../slideLayouts/slideLayout120.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theme" Target="../theme/theme12.xml"/><Relationship Id="rId1" Type="http://schemas.openxmlformats.org/officeDocument/2006/relationships/slideLayout" Target="../slideLayouts/slideLayout13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11" Type="http://schemas.openxmlformats.org/officeDocument/2006/relationships/slideLayout" Target="../slideLayouts/slideLayout154.xml"/><Relationship Id="rId12" Type="http://schemas.openxmlformats.org/officeDocument/2006/relationships/theme" Target="../theme/theme13.xml"/><Relationship Id="rId1" Type="http://schemas.openxmlformats.org/officeDocument/2006/relationships/slideLayout" Target="../slideLayouts/slideLayout144.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9" Type="http://schemas.openxmlformats.org/officeDocument/2006/relationships/slideLayout" Target="../slideLayouts/slideLayout152.xml"/><Relationship Id="rId10" Type="http://schemas.openxmlformats.org/officeDocument/2006/relationships/slideLayout" Target="../slideLayouts/slideLayout15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theme" Target="../theme/theme3.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theme" Target="../theme/theme4.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theme" Target="../theme/theme5.xml"/><Relationship Id="rId1" Type="http://schemas.openxmlformats.org/officeDocument/2006/relationships/slideLayout" Target="../slideLayouts/slideLayout48.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theme" Target="../theme/theme6.xml"/><Relationship Id="rId1" Type="http://schemas.openxmlformats.org/officeDocument/2006/relationships/slideLayout" Target="../slideLayouts/slideLayout60.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theme" Target="../theme/theme7.xml"/><Relationship Id="rId1" Type="http://schemas.openxmlformats.org/officeDocument/2006/relationships/slideLayout" Target="../slideLayouts/slideLayout72.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theme" Target="../theme/theme8.xml"/><Relationship Id="rId1" Type="http://schemas.openxmlformats.org/officeDocument/2006/relationships/slideLayout" Target="../slideLayouts/slideLayout84.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theme" Target="../theme/theme9.xml"/><Relationship Id="rId1" Type="http://schemas.openxmlformats.org/officeDocument/2006/relationships/slideLayout" Target="../slideLayouts/slideLayout96.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338"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sp>
        <p:nvSpPr>
          <p:cNvPr id="14339" name="テキスト プレースホルダー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B6E0BA-E3E9-A44B-A682-F9FBC4411CB4}" type="datetimeFigureOut">
              <a:rPr kumimoji="1" lang="ja-JP" altLang="en-US" smtClean="0"/>
              <a:t>2014/03/01</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47F717-5D4F-2844-8EEE-930D438B7654}"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ctr" defTabSz="457200" rtl="0" eaLnBrk="1" fontAlgn="base" hangingPunct="1">
        <a:spcBef>
          <a:spcPct val="0"/>
        </a:spcBef>
        <a:spcAft>
          <a:spcPct val="0"/>
        </a:spcAft>
        <a:defRPr kumimoji="1" sz="4400" kern="1200">
          <a:solidFill>
            <a:schemeClr val="tx1"/>
          </a:solidFill>
          <a:latin typeface="+mj-lt"/>
          <a:ea typeface="+mj-ea"/>
          <a:cs typeface="ＭＳ Ｐゴシック" charset="0"/>
        </a:defRPr>
      </a:lvl1pPr>
      <a:lvl2pPr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kumimoji="1" sz="3200" kern="1200">
          <a:solidFill>
            <a:schemeClr val="tx1"/>
          </a:solidFill>
          <a:latin typeface="+mn-lt"/>
          <a:ea typeface="+mn-ea"/>
          <a:cs typeface="ＭＳ Ｐゴシック" charset="0"/>
        </a:defRPr>
      </a:lvl1pPr>
      <a:lvl2pPr marL="742950" indent="-285750" algn="l" defTabSz="457200" rtl="0" eaLnBrk="1" fontAlgn="base" hangingPunct="1">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defTabSz="457200" rtl="0" eaLnBrk="1" fontAlgn="base" hangingPunct="1">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defTabSz="457200"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338"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sp>
        <p:nvSpPr>
          <p:cNvPr id="14339" name="テキスト プレースホルダー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ja-JP"/>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3430FBF-AA24-E048-B8E3-2B53B22F33C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Lst>
  <p:txStyles>
    <p:titleStyle>
      <a:lvl1pPr algn="ctr" defTabSz="457200" rtl="0" eaLnBrk="1" fontAlgn="base" hangingPunct="1">
        <a:spcBef>
          <a:spcPct val="0"/>
        </a:spcBef>
        <a:spcAft>
          <a:spcPct val="0"/>
        </a:spcAft>
        <a:defRPr kumimoji="1" sz="4400" kern="1200">
          <a:solidFill>
            <a:schemeClr val="tx1"/>
          </a:solidFill>
          <a:latin typeface="+mj-lt"/>
          <a:ea typeface="+mj-ea"/>
          <a:cs typeface="ＭＳ Ｐゴシック" charset="0"/>
        </a:defRPr>
      </a:lvl1pPr>
      <a:lvl2pPr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kumimoji="1" sz="3200" kern="1200">
          <a:solidFill>
            <a:schemeClr val="tx1"/>
          </a:solidFill>
          <a:latin typeface="+mn-lt"/>
          <a:ea typeface="+mn-ea"/>
          <a:cs typeface="ＭＳ Ｐゴシック" charset="0"/>
        </a:defRPr>
      </a:lvl1pPr>
      <a:lvl2pPr marL="742950" indent="-285750" algn="l" defTabSz="457200" rtl="0" eaLnBrk="1" fontAlgn="base" hangingPunct="1">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defTabSz="457200" rtl="0" eaLnBrk="1" fontAlgn="base" hangingPunct="1">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defTabSz="457200"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684" name="Rectangle 4"/>
          <p:cNvSpPr>
            <a:spLocks noGrp="1" noChangeArrowheads="1"/>
          </p:cNvSpPr>
          <p:nvPr>
            <p:ph type="title"/>
          </p:nvPr>
        </p:nvSpPr>
        <p:spPr bwMode="auto">
          <a:xfrm>
            <a:off x="153988" y="549275"/>
            <a:ext cx="88106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ja-JP" altLang="en-US" smtClean="0"/>
              <a:t>マスター タイトルの書式設定</a:t>
            </a:r>
            <a:endParaRPr lang="en-US"/>
          </a:p>
        </p:txBody>
      </p:sp>
      <p:sp>
        <p:nvSpPr>
          <p:cNvPr id="71685" name="Rectangle 5"/>
          <p:cNvSpPr>
            <a:spLocks noGrp="1" noChangeArrowheads="1"/>
          </p:cNvSpPr>
          <p:nvPr>
            <p:ph type="body" idx="1"/>
          </p:nvPr>
        </p:nvSpPr>
        <p:spPr bwMode="auto">
          <a:xfrm>
            <a:off x="395288" y="1052513"/>
            <a:ext cx="8424862"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1686" name="Text Box 6"/>
          <p:cNvSpPr txBox="1">
            <a:spLocks noChangeArrowheads="1"/>
          </p:cNvSpPr>
          <p:nvPr/>
        </p:nvSpPr>
        <p:spPr bwMode="black">
          <a:xfrm>
            <a:off x="990600" y="74613"/>
            <a:ext cx="5562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defRPr/>
            </a:pPr>
            <a:r>
              <a:rPr kumimoji="0" lang="ja-JP" altLang="en-US" sz="1400" b="0">
                <a:solidFill>
                  <a:srgbClr val="FFFFFF"/>
                </a:solidFill>
                <a:cs typeface="Arial" charset="0"/>
              </a:rPr>
              <a:t>実装ガイド</a:t>
            </a:r>
          </a:p>
        </p:txBody>
      </p:sp>
      <p:sp>
        <p:nvSpPr>
          <p:cNvPr id="71687" name="Rectangle 7"/>
          <p:cNvSpPr>
            <a:spLocks noChangeArrowheads="1"/>
          </p:cNvSpPr>
          <p:nvPr/>
        </p:nvSpPr>
        <p:spPr bwMode="black">
          <a:xfrm>
            <a:off x="5724525" y="6499225"/>
            <a:ext cx="33067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eaLnBrk="0" hangingPunct="0">
              <a:defRPr/>
            </a:pPr>
            <a:r>
              <a:rPr kumimoji="0" lang="en-US" sz="1000" b="0">
                <a:solidFill>
                  <a:srgbClr val="FFFFFF"/>
                </a:solidFill>
                <a:cs typeface="Arial" charset="0"/>
              </a:rPr>
              <a:t>© 200</a:t>
            </a:r>
            <a:r>
              <a:rPr kumimoji="0" lang="en-US" altLang="ja-JP" sz="1000" b="0">
                <a:solidFill>
                  <a:srgbClr val="FFFFFF"/>
                </a:solidFill>
                <a:cs typeface="Arial" charset="0"/>
              </a:rPr>
              <a:t>7</a:t>
            </a:r>
            <a:r>
              <a:rPr kumimoji="0" lang="en-US" sz="1000" b="0">
                <a:solidFill>
                  <a:srgbClr val="FFFFFF"/>
                </a:solidFill>
                <a:cs typeface="Arial" charset="0"/>
              </a:rPr>
              <a:t> </a:t>
            </a:r>
            <a:r>
              <a:rPr kumimoji="0" lang="en-US" altLang="ja-JP" sz="1000" b="0">
                <a:solidFill>
                  <a:srgbClr val="FFFFFF"/>
                </a:solidFill>
                <a:cs typeface="Arial" charset="0"/>
              </a:rPr>
              <a:t>IGSCH</a:t>
            </a:r>
            <a:endParaRPr kumimoji="0" lang="en-US" sz="1000" b="0">
              <a:solidFill>
                <a:srgbClr val="FFFFFF"/>
              </a:solidFill>
              <a:cs typeface="Arial" charset="0"/>
            </a:endParaRPr>
          </a:p>
        </p:txBody>
      </p:sp>
      <p:sp>
        <p:nvSpPr>
          <p:cNvPr id="71689" name="Rectangle 9"/>
          <p:cNvSpPr>
            <a:spLocks noGrp="1" noChangeArrowheads="1"/>
          </p:cNvSpPr>
          <p:nvPr>
            <p:ph type="sldNum" sz="quarter" idx="4"/>
          </p:nvPr>
        </p:nvSpPr>
        <p:spPr bwMode="black">
          <a:xfrm>
            <a:off x="153988" y="6500813"/>
            <a:ext cx="1006475"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spcBef>
                <a:spcPct val="50000"/>
              </a:spcBef>
              <a:defRPr kumimoji="0" sz="1000">
                <a:solidFill>
                  <a:srgbClr val="FFFFFF"/>
                </a:solidFill>
                <a:cs typeface="+mn-cs"/>
              </a:defRPr>
            </a:lvl1pPr>
          </a:lstStyle>
          <a:p>
            <a:pPr>
              <a:defRPr/>
            </a:pPr>
            <a:fld id="{BB06E413-9DF4-0A4D-9CF5-DEE51F7A0C12}" type="slidenum">
              <a:rPr lang="en-US" smtClean="0"/>
              <a:pPr>
                <a:defRPr/>
              </a:pPr>
              <a:t>‹#›</a:t>
            </a:fld>
            <a:endParaRPr lang="en-US"/>
          </a:p>
        </p:txBody>
      </p:sp>
      <p:sp>
        <p:nvSpPr>
          <p:cNvPr id="71690" name="Rectangle 10"/>
          <p:cNvSpPr>
            <a:spLocks noGrp="1" noChangeArrowheads="1"/>
          </p:cNvSpPr>
          <p:nvPr>
            <p:ph type="ftr" sz="quarter" idx="3"/>
          </p:nvPr>
        </p:nvSpPr>
        <p:spPr bwMode="auto">
          <a:xfrm>
            <a:off x="1447800" y="6500813"/>
            <a:ext cx="3811588" cy="24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kumimoji="0" sz="1000" b="0">
                <a:solidFill>
                  <a:srgbClr val="FFFFFF"/>
                </a:solidFill>
                <a:cs typeface="+mn-cs"/>
              </a:defRPr>
            </a:lvl1pPr>
          </a:lstStyle>
          <a:p>
            <a:pPr>
              <a:defRPr/>
            </a:pPr>
            <a:endParaRPr lang="ja-JP" altLang="en-US"/>
          </a:p>
        </p:txBody>
      </p:sp>
      <p:sp>
        <p:nvSpPr>
          <p:cNvPr id="71691" name="Rectangle 11"/>
          <p:cNvSpPr>
            <a:spLocks noGrp="1" noChangeArrowheads="1"/>
          </p:cNvSpPr>
          <p:nvPr>
            <p:ph type="dt" sz="half" idx="2"/>
          </p:nvPr>
        </p:nvSpPr>
        <p:spPr bwMode="auto">
          <a:xfrm>
            <a:off x="5456238" y="6500813"/>
            <a:ext cx="1946275" cy="24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kumimoji="0" sz="1000" b="0">
                <a:solidFill>
                  <a:srgbClr val="FFFFFF"/>
                </a:solidFill>
                <a:cs typeface="+mn-cs"/>
              </a:defRPr>
            </a:lvl1pPr>
          </a:lstStyle>
          <a:p>
            <a:pPr>
              <a:defRPr/>
            </a:pPr>
            <a:endParaRPr lang="en-US" altLang="ja-JP"/>
          </a:p>
        </p:txBody>
      </p:sp>
      <p:sp>
        <p:nvSpPr>
          <p:cNvPr id="71692" name="Line 12"/>
          <p:cNvSpPr>
            <a:spLocks noChangeShapeType="1"/>
          </p:cNvSpPr>
          <p:nvPr/>
        </p:nvSpPr>
        <p:spPr bwMode="black">
          <a:xfrm>
            <a:off x="990600" y="146050"/>
            <a:ext cx="0" cy="23495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71693" name="Line 13"/>
          <p:cNvSpPr>
            <a:spLocks noChangeShapeType="1"/>
          </p:cNvSpPr>
          <p:nvPr/>
        </p:nvSpPr>
        <p:spPr bwMode="black">
          <a:xfrm>
            <a:off x="990600" y="6480175"/>
            <a:ext cx="0" cy="192088"/>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Tree>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Lst>
  <p:txStyles>
    <p:titleStyle>
      <a:lvl1pPr algn="l" rtl="0" eaLnBrk="1" fontAlgn="base" hangingPunct="1">
        <a:lnSpc>
          <a:spcPct val="90000"/>
        </a:lnSpc>
        <a:spcBef>
          <a:spcPct val="0"/>
        </a:spcBef>
        <a:spcAft>
          <a:spcPct val="0"/>
        </a:spcAft>
        <a:defRPr kumimoji="1" sz="2400">
          <a:solidFill>
            <a:schemeClr val="tx2"/>
          </a:solidFill>
          <a:latin typeface="+mj-lt"/>
          <a:ea typeface="+mj-ea"/>
          <a:cs typeface="+mj-cs"/>
        </a:defRPr>
      </a:lvl1pPr>
      <a:lvl2pPr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2pPr>
      <a:lvl3pPr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3pPr>
      <a:lvl4pPr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4pPr>
      <a:lvl5pPr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5pPr>
      <a:lvl6pPr marL="457200"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6pPr>
      <a:lvl7pPr marL="914400"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7pPr>
      <a:lvl8pPr marL="1371600"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8pPr>
      <a:lvl9pPr marL="1828800"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9pPr>
    </p:titleStyle>
    <p:bodyStyle>
      <a:lvl1pPr marL="228600" indent="-228600" algn="l" rtl="0" eaLnBrk="1" fontAlgn="base" hangingPunct="1">
        <a:spcBef>
          <a:spcPct val="35000"/>
        </a:spcBef>
        <a:spcAft>
          <a:spcPct val="15000"/>
        </a:spcAft>
        <a:buClr>
          <a:srgbClr val="333399"/>
        </a:buClr>
        <a:buFont typeface="Wingdings" charset="0"/>
        <a:buChar char="§"/>
        <a:defRPr kumimoji="1" sz="1600" b="1">
          <a:solidFill>
            <a:schemeClr val="tx1"/>
          </a:solidFill>
          <a:latin typeface="+mn-lt"/>
          <a:ea typeface="+mn-ea"/>
          <a:cs typeface="+mn-cs"/>
        </a:defRPr>
      </a:lvl1pPr>
      <a:lvl2pPr marL="457200" indent="-227013" algn="l" rtl="0" eaLnBrk="1" fontAlgn="base" hangingPunct="1">
        <a:spcBef>
          <a:spcPct val="25000"/>
        </a:spcBef>
        <a:spcAft>
          <a:spcPct val="15000"/>
        </a:spcAft>
        <a:buClr>
          <a:srgbClr val="333399"/>
        </a:buClr>
        <a:buFont typeface="Arial" charset="0"/>
        <a:buChar char="–"/>
        <a:defRPr kumimoji="1" sz="1600">
          <a:solidFill>
            <a:schemeClr val="tx1"/>
          </a:solidFill>
          <a:latin typeface="+mn-lt"/>
          <a:ea typeface="Arial" charset="0"/>
          <a:cs typeface="+mn-cs"/>
        </a:defRPr>
      </a:lvl2pPr>
      <a:lvl3pPr marL="682625" indent="-223838" algn="l" rtl="0" eaLnBrk="1" fontAlgn="base" hangingPunct="1">
        <a:spcBef>
          <a:spcPct val="20000"/>
        </a:spcBef>
        <a:spcAft>
          <a:spcPct val="0"/>
        </a:spcAft>
        <a:buClr>
          <a:srgbClr val="333399"/>
        </a:buClr>
        <a:buChar char="•"/>
        <a:defRPr kumimoji="1" sz="1400">
          <a:solidFill>
            <a:schemeClr val="tx1"/>
          </a:solidFill>
          <a:latin typeface="+mn-lt"/>
          <a:ea typeface="Arial" charset="0"/>
          <a:cs typeface="+mn-cs"/>
        </a:defRPr>
      </a:lvl3pPr>
      <a:lvl4pPr marL="912813" indent="-228600" algn="l" rtl="0" eaLnBrk="1" fontAlgn="base" hangingPunct="1">
        <a:spcBef>
          <a:spcPct val="20000"/>
        </a:spcBef>
        <a:spcAft>
          <a:spcPct val="0"/>
        </a:spcAft>
        <a:buClr>
          <a:srgbClr val="333399"/>
        </a:buClr>
        <a:buFont typeface="Arial" charset="0"/>
        <a:buChar char="–"/>
        <a:defRPr kumimoji="1" sz="1200">
          <a:solidFill>
            <a:schemeClr val="tx1"/>
          </a:solidFill>
          <a:latin typeface="+mn-lt"/>
          <a:ea typeface="Arial" charset="0"/>
          <a:cs typeface="+mn-cs"/>
        </a:defRPr>
      </a:lvl4pPr>
      <a:lvl5pPr marL="1143000" indent="-228600" algn="l" rtl="0" eaLnBrk="1" fontAlgn="base" hangingPunct="1">
        <a:spcBef>
          <a:spcPct val="20000"/>
        </a:spcBef>
        <a:spcAft>
          <a:spcPct val="0"/>
        </a:spcAft>
        <a:buClr>
          <a:srgbClr val="333399"/>
        </a:buClr>
        <a:buFont typeface="Arial" charset="0"/>
        <a:buChar char="&gt;"/>
        <a:defRPr kumimoji="1" sz="1200">
          <a:solidFill>
            <a:schemeClr val="tx1"/>
          </a:solidFill>
          <a:latin typeface="+mn-lt"/>
          <a:ea typeface="Arial" charset="0"/>
          <a:cs typeface="+mn-cs"/>
        </a:defRPr>
      </a:lvl5pPr>
      <a:lvl6pPr marL="1600200" indent="-228600" algn="l" rtl="0" eaLnBrk="1" fontAlgn="base" hangingPunct="1">
        <a:spcBef>
          <a:spcPct val="20000"/>
        </a:spcBef>
        <a:spcAft>
          <a:spcPct val="0"/>
        </a:spcAft>
        <a:buClr>
          <a:srgbClr val="333399"/>
        </a:buClr>
        <a:buFont typeface="Arial" charset="0"/>
        <a:buChar char="&gt;"/>
        <a:defRPr kumimoji="1" sz="1200">
          <a:solidFill>
            <a:schemeClr val="tx1"/>
          </a:solidFill>
          <a:latin typeface="+mn-lt"/>
          <a:ea typeface="+mn-ea"/>
          <a:cs typeface="+mn-cs"/>
        </a:defRPr>
      </a:lvl6pPr>
      <a:lvl7pPr marL="2057400" indent="-228600" algn="l" rtl="0" eaLnBrk="1" fontAlgn="base" hangingPunct="1">
        <a:spcBef>
          <a:spcPct val="20000"/>
        </a:spcBef>
        <a:spcAft>
          <a:spcPct val="0"/>
        </a:spcAft>
        <a:buClr>
          <a:srgbClr val="333399"/>
        </a:buClr>
        <a:buFont typeface="Arial" charset="0"/>
        <a:buChar char="&gt;"/>
        <a:defRPr kumimoji="1" sz="1200">
          <a:solidFill>
            <a:schemeClr val="tx1"/>
          </a:solidFill>
          <a:latin typeface="+mn-lt"/>
          <a:ea typeface="+mn-ea"/>
          <a:cs typeface="+mn-cs"/>
        </a:defRPr>
      </a:lvl7pPr>
      <a:lvl8pPr marL="2514600" indent="-228600" algn="l" rtl="0" eaLnBrk="1" fontAlgn="base" hangingPunct="1">
        <a:spcBef>
          <a:spcPct val="20000"/>
        </a:spcBef>
        <a:spcAft>
          <a:spcPct val="0"/>
        </a:spcAft>
        <a:buClr>
          <a:srgbClr val="333399"/>
        </a:buClr>
        <a:buFont typeface="Arial" charset="0"/>
        <a:buChar char="&gt;"/>
        <a:defRPr kumimoji="1" sz="1200">
          <a:solidFill>
            <a:schemeClr val="tx1"/>
          </a:solidFill>
          <a:latin typeface="+mn-lt"/>
          <a:ea typeface="+mn-ea"/>
          <a:cs typeface="+mn-cs"/>
        </a:defRPr>
      </a:lvl8pPr>
      <a:lvl9pPr marL="2971800" indent="-228600" algn="l" rtl="0" eaLnBrk="1" fontAlgn="base" hangingPunct="1">
        <a:spcBef>
          <a:spcPct val="20000"/>
        </a:spcBef>
        <a:spcAft>
          <a:spcPct val="0"/>
        </a:spcAft>
        <a:buClr>
          <a:srgbClr val="333399"/>
        </a:buClr>
        <a:buFont typeface="Arial" charset="0"/>
        <a:buChar char="&gt;"/>
        <a:defRPr kumimoji="1" sz="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338"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sp>
        <p:nvSpPr>
          <p:cNvPr id="14339" name="テキスト プレースホルダー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ja-JP"/>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3430FBF-AA24-E048-B8E3-2B53B22F33C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Lst>
  <p:txStyles>
    <p:titleStyle>
      <a:lvl1pPr algn="ctr" defTabSz="457200" rtl="0" eaLnBrk="1" fontAlgn="base" hangingPunct="1">
        <a:spcBef>
          <a:spcPct val="0"/>
        </a:spcBef>
        <a:spcAft>
          <a:spcPct val="0"/>
        </a:spcAft>
        <a:defRPr kumimoji="1" sz="4400" kern="1200">
          <a:solidFill>
            <a:schemeClr val="tx1"/>
          </a:solidFill>
          <a:latin typeface="+mj-lt"/>
          <a:ea typeface="+mj-ea"/>
          <a:cs typeface="ＭＳ Ｐゴシック" charset="0"/>
        </a:defRPr>
      </a:lvl1pPr>
      <a:lvl2pPr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kumimoji="1" sz="3200" kern="1200">
          <a:solidFill>
            <a:schemeClr val="tx1"/>
          </a:solidFill>
          <a:latin typeface="+mn-lt"/>
          <a:ea typeface="+mn-ea"/>
          <a:cs typeface="ＭＳ Ｐゴシック" charset="0"/>
        </a:defRPr>
      </a:lvl1pPr>
      <a:lvl2pPr marL="742950" indent="-285750" algn="l" defTabSz="457200" rtl="0" eaLnBrk="1" fontAlgn="base" hangingPunct="1">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defTabSz="457200" rtl="0" eaLnBrk="1" fontAlgn="base" hangingPunct="1">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defTabSz="457200"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8EB6E0BA-E3E9-A44B-A682-F9FBC4411CB4}" type="datetimeFigureOut">
              <a:rPr kumimoji="1" lang="ja-JP" altLang="en-US" smtClean="0"/>
              <a:t>2014/03/01</a:t>
            </a:fld>
            <a:endParaRPr kumimoji="1" lang="ja-JP" alt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7647F717-5D4F-2844-8EEE-930D438B7654}" type="slidenum">
              <a:rPr kumimoji="1" lang="ja-JP" altLang="en-US" smtClean="0"/>
              <a:t>‹#›</a:t>
            </a:fld>
            <a:endParaRPr kumimoji="1" lang="ja-JP" alt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070" r:id="rId1"/>
    <p:sldLayoutId id="2147484071" r:id="rId2"/>
    <p:sldLayoutId id="2147484072" r:id="rId3"/>
    <p:sldLayoutId id="2147484073" r:id="rId4"/>
    <p:sldLayoutId id="2147484074" r:id="rId5"/>
    <p:sldLayoutId id="2147484075" r:id="rId6"/>
    <p:sldLayoutId id="2147484076" r:id="rId7"/>
    <p:sldLayoutId id="2147484077" r:id="rId8"/>
    <p:sldLayoutId id="2147484078" r:id="rId9"/>
    <p:sldLayoutId id="2147484079" r:id="rId10"/>
    <p:sldLayoutId id="2147484080" r:id="rId11"/>
  </p:sldLayoutIdLst>
  <p:txStyles>
    <p:title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kumimoji="1"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kumimoji="1"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kumimoji="1"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755576" y="404664"/>
            <a:ext cx="8229600" cy="11430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A2372A-4797-AF42-B46A-EA6AD6B84365}" type="datetimeFigureOut">
              <a:rPr kumimoji="1" lang="ja-JP" altLang="en-US" smtClean="0"/>
              <a:t>2014/03/01</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C0B5C8-679C-C443-8CED-EFE55840ED16}" type="slidenum">
              <a:rPr kumimoji="1" lang="ja-JP" altLang="en-US" smtClean="0"/>
              <a:t>‹#›</a:t>
            </a:fld>
            <a:endParaRPr kumimoji="1" lang="ja-JP" altLang="en-US"/>
          </a:p>
        </p:txBody>
      </p:sp>
    </p:spTree>
    <p:extLst>
      <p:ext uri="{BB962C8B-B14F-4D97-AF65-F5344CB8AC3E}">
        <p14:creationId xmlns:p14="http://schemas.microsoft.com/office/powerpoint/2010/main" val="892847968"/>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684" name="Rectangle 4"/>
          <p:cNvSpPr>
            <a:spLocks noGrp="1" noChangeArrowheads="1"/>
          </p:cNvSpPr>
          <p:nvPr>
            <p:ph type="title"/>
          </p:nvPr>
        </p:nvSpPr>
        <p:spPr bwMode="auto">
          <a:xfrm>
            <a:off x="153988" y="549275"/>
            <a:ext cx="88106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ja-JP" altLang="en-US" smtClean="0"/>
              <a:t>マスター タイトルの書式設定</a:t>
            </a:r>
            <a:endParaRPr lang="en-US"/>
          </a:p>
        </p:txBody>
      </p:sp>
      <p:sp>
        <p:nvSpPr>
          <p:cNvPr id="71685" name="Rectangle 5"/>
          <p:cNvSpPr>
            <a:spLocks noGrp="1" noChangeArrowheads="1"/>
          </p:cNvSpPr>
          <p:nvPr>
            <p:ph type="body" idx="1"/>
          </p:nvPr>
        </p:nvSpPr>
        <p:spPr bwMode="auto">
          <a:xfrm>
            <a:off x="395288" y="1052513"/>
            <a:ext cx="8424862"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1692" name="Line 12"/>
          <p:cNvSpPr>
            <a:spLocks noChangeShapeType="1"/>
          </p:cNvSpPr>
          <p:nvPr/>
        </p:nvSpPr>
        <p:spPr bwMode="black">
          <a:xfrm>
            <a:off x="990600" y="146050"/>
            <a:ext cx="0" cy="23495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Lst>
  <p:txStyles>
    <p:titleStyle>
      <a:lvl1pPr algn="l" rtl="0" eaLnBrk="1" fontAlgn="base" hangingPunct="1">
        <a:lnSpc>
          <a:spcPct val="90000"/>
        </a:lnSpc>
        <a:spcBef>
          <a:spcPct val="0"/>
        </a:spcBef>
        <a:spcAft>
          <a:spcPct val="0"/>
        </a:spcAft>
        <a:defRPr kumimoji="1" sz="2400">
          <a:solidFill>
            <a:schemeClr val="tx2"/>
          </a:solidFill>
          <a:latin typeface="+mj-lt"/>
          <a:ea typeface="+mj-ea"/>
          <a:cs typeface="+mj-cs"/>
        </a:defRPr>
      </a:lvl1pPr>
      <a:lvl2pPr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2pPr>
      <a:lvl3pPr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3pPr>
      <a:lvl4pPr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4pPr>
      <a:lvl5pPr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5pPr>
      <a:lvl6pPr marL="457200"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6pPr>
      <a:lvl7pPr marL="914400"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7pPr>
      <a:lvl8pPr marL="1371600"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8pPr>
      <a:lvl9pPr marL="1828800"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9pPr>
    </p:titleStyle>
    <p:bodyStyle>
      <a:lvl1pPr marL="228600" indent="-228600" algn="l" rtl="0" eaLnBrk="1" fontAlgn="base" hangingPunct="1">
        <a:spcBef>
          <a:spcPct val="35000"/>
        </a:spcBef>
        <a:spcAft>
          <a:spcPct val="15000"/>
        </a:spcAft>
        <a:buClr>
          <a:srgbClr val="333399"/>
        </a:buClr>
        <a:buFont typeface="Wingdings" charset="0"/>
        <a:buChar char="§"/>
        <a:defRPr kumimoji="1" sz="1600" b="1">
          <a:solidFill>
            <a:schemeClr val="tx1"/>
          </a:solidFill>
          <a:latin typeface="+mn-lt"/>
          <a:ea typeface="+mn-ea"/>
          <a:cs typeface="+mn-cs"/>
        </a:defRPr>
      </a:lvl1pPr>
      <a:lvl2pPr marL="457200" indent="-227013" algn="l" rtl="0" eaLnBrk="1" fontAlgn="base" hangingPunct="1">
        <a:spcBef>
          <a:spcPct val="25000"/>
        </a:spcBef>
        <a:spcAft>
          <a:spcPct val="15000"/>
        </a:spcAft>
        <a:buClr>
          <a:srgbClr val="333399"/>
        </a:buClr>
        <a:buFont typeface="Arial" charset="0"/>
        <a:buChar char="–"/>
        <a:defRPr kumimoji="1" sz="1600">
          <a:solidFill>
            <a:schemeClr val="tx1"/>
          </a:solidFill>
          <a:latin typeface="+mn-lt"/>
          <a:ea typeface="Arial" charset="0"/>
          <a:cs typeface="+mn-cs"/>
        </a:defRPr>
      </a:lvl2pPr>
      <a:lvl3pPr marL="682625" indent="-223838" algn="l" rtl="0" eaLnBrk="1" fontAlgn="base" hangingPunct="1">
        <a:spcBef>
          <a:spcPct val="20000"/>
        </a:spcBef>
        <a:spcAft>
          <a:spcPct val="0"/>
        </a:spcAft>
        <a:buClr>
          <a:srgbClr val="333399"/>
        </a:buClr>
        <a:buChar char="•"/>
        <a:defRPr kumimoji="1" sz="1400">
          <a:solidFill>
            <a:schemeClr val="tx1"/>
          </a:solidFill>
          <a:latin typeface="+mn-lt"/>
          <a:ea typeface="Arial" charset="0"/>
          <a:cs typeface="+mn-cs"/>
        </a:defRPr>
      </a:lvl3pPr>
      <a:lvl4pPr marL="912813" indent="-228600" algn="l" rtl="0" eaLnBrk="1" fontAlgn="base" hangingPunct="1">
        <a:spcBef>
          <a:spcPct val="20000"/>
        </a:spcBef>
        <a:spcAft>
          <a:spcPct val="0"/>
        </a:spcAft>
        <a:buClr>
          <a:srgbClr val="333399"/>
        </a:buClr>
        <a:buFont typeface="Arial" charset="0"/>
        <a:buChar char="–"/>
        <a:defRPr kumimoji="1" sz="1200">
          <a:solidFill>
            <a:schemeClr val="tx1"/>
          </a:solidFill>
          <a:latin typeface="+mn-lt"/>
          <a:ea typeface="Arial" charset="0"/>
          <a:cs typeface="+mn-cs"/>
        </a:defRPr>
      </a:lvl4pPr>
      <a:lvl5pPr marL="1143000" indent="-228600" algn="l" rtl="0" eaLnBrk="1" fontAlgn="base" hangingPunct="1">
        <a:spcBef>
          <a:spcPct val="20000"/>
        </a:spcBef>
        <a:spcAft>
          <a:spcPct val="0"/>
        </a:spcAft>
        <a:buClr>
          <a:srgbClr val="333399"/>
        </a:buClr>
        <a:buFont typeface="Arial" charset="0"/>
        <a:buChar char="&gt;"/>
        <a:defRPr kumimoji="1" sz="1200">
          <a:solidFill>
            <a:schemeClr val="tx1"/>
          </a:solidFill>
          <a:latin typeface="+mn-lt"/>
          <a:ea typeface="Arial" charset="0"/>
          <a:cs typeface="+mn-cs"/>
        </a:defRPr>
      </a:lvl5pPr>
      <a:lvl6pPr marL="1600200" indent="-228600" algn="l" rtl="0" eaLnBrk="1" fontAlgn="base" hangingPunct="1">
        <a:spcBef>
          <a:spcPct val="20000"/>
        </a:spcBef>
        <a:spcAft>
          <a:spcPct val="0"/>
        </a:spcAft>
        <a:buClr>
          <a:srgbClr val="333399"/>
        </a:buClr>
        <a:buFont typeface="Arial" charset="0"/>
        <a:buChar char="&gt;"/>
        <a:defRPr kumimoji="1" sz="1200">
          <a:solidFill>
            <a:schemeClr val="tx1"/>
          </a:solidFill>
          <a:latin typeface="+mn-lt"/>
          <a:ea typeface="+mn-ea"/>
          <a:cs typeface="+mn-cs"/>
        </a:defRPr>
      </a:lvl6pPr>
      <a:lvl7pPr marL="2057400" indent="-228600" algn="l" rtl="0" eaLnBrk="1" fontAlgn="base" hangingPunct="1">
        <a:spcBef>
          <a:spcPct val="20000"/>
        </a:spcBef>
        <a:spcAft>
          <a:spcPct val="0"/>
        </a:spcAft>
        <a:buClr>
          <a:srgbClr val="333399"/>
        </a:buClr>
        <a:buFont typeface="Arial" charset="0"/>
        <a:buChar char="&gt;"/>
        <a:defRPr kumimoji="1" sz="1200">
          <a:solidFill>
            <a:schemeClr val="tx1"/>
          </a:solidFill>
          <a:latin typeface="+mn-lt"/>
          <a:ea typeface="+mn-ea"/>
          <a:cs typeface="+mn-cs"/>
        </a:defRPr>
      </a:lvl7pPr>
      <a:lvl8pPr marL="2514600" indent="-228600" algn="l" rtl="0" eaLnBrk="1" fontAlgn="base" hangingPunct="1">
        <a:spcBef>
          <a:spcPct val="20000"/>
        </a:spcBef>
        <a:spcAft>
          <a:spcPct val="0"/>
        </a:spcAft>
        <a:buClr>
          <a:srgbClr val="333399"/>
        </a:buClr>
        <a:buFont typeface="Arial" charset="0"/>
        <a:buChar char="&gt;"/>
        <a:defRPr kumimoji="1" sz="1200">
          <a:solidFill>
            <a:schemeClr val="tx1"/>
          </a:solidFill>
          <a:latin typeface="+mn-lt"/>
          <a:ea typeface="+mn-ea"/>
          <a:cs typeface="+mn-cs"/>
        </a:defRPr>
      </a:lvl8pPr>
      <a:lvl9pPr marL="2971800" indent="-228600" algn="l" rtl="0" eaLnBrk="1" fontAlgn="base" hangingPunct="1">
        <a:spcBef>
          <a:spcPct val="20000"/>
        </a:spcBef>
        <a:spcAft>
          <a:spcPct val="0"/>
        </a:spcAft>
        <a:buClr>
          <a:srgbClr val="333399"/>
        </a:buClr>
        <a:buFont typeface="Arial" charset="0"/>
        <a:buChar char="&gt;"/>
        <a:defRPr kumimoji="1" sz="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684" name="Rectangle 4"/>
          <p:cNvSpPr>
            <a:spLocks noGrp="1" noChangeArrowheads="1"/>
          </p:cNvSpPr>
          <p:nvPr>
            <p:ph type="title"/>
          </p:nvPr>
        </p:nvSpPr>
        <p:spPr bwMode="auto">
          <a:xfrm>
            <a:off x="153988" y="549275"/>
            <a:ext cx="88106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ja-JP" altLang="en-US" smtClean="0"/>
              <a:t>マスター タイトルの書式設定</a:t>
            </a:r>
            <a:endParaRPr lang="en-US"/>
          </a:p>
        </p:txBody>
      </p:sp>
      <p:sp>
        <p:nvSpPr>
          <p:cNvPr id="71685" name="Rectangle 5"/>
          <p:cNvSpPr>
            <a:spLocks noGrp="1" noChangeArrowheads="1"/>
          </p:cNvSpPr>
          <p:nvPr>
            <p:ph type="body" idx="1"/>
          </p:nvPr>
        </p:nvSpPr>
        <p:spPr bwMode="auto">
          <a:xfrm>
            <a:off x="395288" y="1052513"/>
            <a:ext cx="8424862"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1686" name="Text Box 6"/>
          <p:cNvSpPr txBox="1">
            <a:spLocks noChangeArrowheads="1"/>
          </p:cNvSpPr>
          <p:nvPr/>
        </p:nvSpPr>
        <p:spPr bwMode="black">
          <a:xfrm>
            <a:off x="990600" y="74613"/>
            <a:ext cx="5562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defRPr/>
            </a:pPr>
            <a:r>
              <a:rPr kumimoji="0" lang="ja-JP" altLang="en-US" sz="1400" b="0">
                <a:solidFill>
                  <a:srgbClr val="FFFFFF"/>
                </a:solidFill>
                <a:cs typeface="Arial" charset="0"/>
              </a:rPr>
              <a:t>実装ガイド</a:t>
            </a:r>
          </a:p>
        </p:txBody>
      </p:sp>
      <p:sp>
        <p:nvSpPr>
          <p:cNvPr id="71687" name="Rectangle 7"/>
          <p:cNvSpPr>
            <a:spLocks noChangeArrowheads="1"/>
          </p:cNvSpPr>
          <p:nvPr/>
        </p:nvSpPr>
        <p:spPr bwMode="black">
          <a:xfrm>
            <a:off x="5724525" y="6499225"/>
            <a:ext cx="33067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eaLnBrk="0" hangingPunct="0">
              <a:defRPr/>
            </a:pPr>
            <a:r>
              <a:rPr kumimoji="0" lang="en-US" sz="1000" b="0">
                <a:solidFill>
                  <a:srgbClr val="FFFFFF"/>
                </a:solidFill>
                <a:cs typeface="Arial" charset="0"/>
              </a:rPr>
              <a:t>© 200</a:t>
            </a:r>
            <a:r>
              <a:rPr kumimoji="0" lang="en-US" altLang="ja-JP" sz="1000" b="0">
                <a:solidFill>
                  <a:srgbClr val="FFFFFF"/>
                </a:solidFill>
                <a:cs typeface="Arial" charset="0"/>
              </a:rPr>
              <a:t>7</a:t>
            </a:r>
            <a:r>
              <a:rPr kumimoji="0" lang="en-US" sz="1000" b="0">
                <a:solidFill>
                  <a:srgbClr val="FFFFFF"/>
                </a:solidFill>
                <a:cs typeface="Arial" charset="0"/>
              </a:rPr>
              <a:t> </a:t>
            </a:r>
            <a:r>
              <a:rPr kumimoji="0" lang="en-US" altLang="ja-JP" sz="1000" b="0">
                <a:solidFill>
                  <a:srgbClr val="FFFFFF"/>
                </a:solidFill>
                <a:cs typeface="Arial" charset="0"/>
              </a:rPr>
              <a:t>IGSCH</a:t>
            </a:r>
            <a:endParaRPr kumimoji="0" lang="en-US" sz="1000" b="0">
              <a:solidFill>
                <a:srgbClr val="FFFFFF"/>
              </a:solidFill>
              <a:cs typeface="Arial" charset="0"/>
            </a:endParaRPr>
          </a:p>
        </p:txBody>
      </p:sp>
      <p:sp>
        <p:nvSpPr>
          <p:cNvPr id="71689" name="Rectangle 9"/>
          <p:cNvSpPr>
            <a:spLocks noGrp="1" noChangeArrowheads="1"/>
          </p:cNvSpPr>
          <p:nvPr>
            <p:ph type="sldNum" sz="quarter" idx="4"/>
          </p:nvPr>
        </p:nvSpPr>
        <p:spPr bwMode="black">
          <a:xfrm>
            <a:off x="153988" y="6500813"/>
            <a:ext cx="1006475"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spcBef>
                <a:spcPct val="50000"/>
              </a:spcBef>
              <a:defRPr kumimoji="0" sz="1000" smtClean="0">
                <a:solidFill>
                  <a:srgbClr val="FFFFFF"/>
                </a:solidFill>
                <a:cs typeface="+mn-cs"/>
              </a:defRPr>
            </a:lvl1pPr>
          </a:lstStyle>
          <a:p>
            <a:pPr>
              <a:defRPr/>
            </a:pPr>
            <a:fld id="{2B6EA7B3-8A53-ED42-BED1-8A98D5AE27DC}" type="slidenum">
              <a:rPr lang="en-US"/>
              <a:pPr>
                <a:defRPr/>
              </a:pPr>
              <a:t>‹#›</a:t>
            </a:fld>
            <a:endParaRPr lang="en-US" dirty="0"/>
          </a:p>
        </p:txBody>
      </p:sp>
      <p:sp>
        <p:nvSpPr>
          <p:cNvPr id="71690" name="Rectangle 10"/>
          <p:cNvSpPr>
            <a:spLocks noGrp="1" noChangeArrowheads="1"/>
          </p:cNvSpPr>
          <p:nvPr>
            <p:ph type="ftr" sz="quarter" idx="3"/>
          </p:nvPr>
        </p:nvSpPr>
        <p:spPr bwMode="auto">
          <a:xfrm>
            <a:off x="1447800" y="6500813"/>
            <a:ext cx="3811588" cy="24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kumimoji="0" sz="1000" b="0">
                <a:solidFill>
                  <a:srgbClr val="FFFFFF"/>
                </a:solidFill>
                <a:cs typeface="+mn-cs"/>
              </a:defRPr>
            </a:lvl1pPr>
          </a:lstStyle>
          <a:p>
            <a:pPr>
              <a:defRPr/>
            </a:pPr>
            <a:endParaRPr lang="ja-JP" altLang="en-US"/>
          </a:p>
        </p:txBody>
      </p:sp>
      <p:sp>
        <p:nvSpPr>
          <p:cNvPr id="71691" name="Rectangle 11"/>
          <p:cNvSpPr>
            <a:spLocks noGrp="1" noChangeArrowheads="1"/>
          </p:cNvSpPr>
          <p:nvPr>
            <p:ph type="dt" sz="half" idx="2"/>
          </p:nvPr>
        </p:nvSpPr>
        <p:spPr bwMode="auto">
          <a:xfrm>
            <a:off x="5456238" y="6500813"/>
            <a:ext cx="1946275" cy="24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kumimoji="0" sz="1000" b="0">
                <a:solidFill>
                  <a:srgbClr val="FFFFFF"/>
                </a:solidFill>
                <a:cs typeface="+mn-cs"/>
              </a:defRPr>
            </a:lvl1pPr>
          </a:lstStyle>
          <a:p>
            <a:pPr>
              <a:defRPr/>
            </a:pPr>
            <a:endParaRPr lang="en-US" altLang="ja-JP"/>
          </a:p>
        </p:txBody>
      </p:sp>
      <p:sp>
        <p:nvSpPr>
          <p:cNvPr id="71692" name="Line 12"/>
          <p:cNvSpPr>
            <a:spLocks noChangeShapeType="1"/>
          </p:cNvSpPr>
          <p:nvPr/>
        </p:nvSpPr>
        <p:spPr bwMode="black">
          <a:xfrm>
            <a:off x="990600" y="146050"/>
            <a:ext cx="0" cy="23495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71693" name="Line 13"/>
          <p:cNvSpPr>
            <a:spLocks noChangeShapeType="1"/>
          </p:cNvSpPr>
          <p:nvPr/>
        </p:nvSpPr>
        <p:spPr bwMode="black">
          <a:xfrm>
            <a:off x="990600" y="6480175"/>
            <a:ext cx="0" cy="192088"/>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l" rtl="0" eaLnBrk="1" fontAlgn="base" hangingPunct="1">
        <a:lnSpc>
          <a:spcPct val="90000"/>
        </a:lnSpc>
        <a:spcBef>
          <a:spcPct val="0"/>
        </a:spcBef>
        <a:spcAft>
          <a:spcPct val="0"/>
        </a:spcAft>
        <a:defRPr kumimoji="1" sz="2400">
          <a:solidFill>
            <a:schemeClr val="tx2"/>
          </a:solidFill>
          <a:latin typeface="+mj-lt"/>
          <a:ea typeface="+mj-ea"/>
          <a:cs typeface="+mj-cs"/>
        </a:defRPr>
      </a:lvl1pPr>
      <a:lvl2pPr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2pPr>
      <a:lvl3pPr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3pPr>
      <a:lvl4pPr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4pPr>
      <a:lvl5pPr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5pPr>
      <a:lvl6pPr marL="457200"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6pPr>
      <a:lvl7pPr marL="914400"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7pPr>
      <a:lvl8pPr marL="1371600"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8pPr>
      <a:lvl9pPr marL="1828800"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9pPr>
    </p:titleStyle>
    <p:bodyStyle>
      <a:lvl1pPr marL="228600" indent="-228600" algn="l" rtl="0" eaLnBrk="1" fontAlgn="base" hangingPunct="1">
        <a:spcBef>
          <a:spcPct val="35000"/>
        </a:spcBef>
        <a:spcAft>
          <a:spcPct val="15000"/>
        </a:spcAft>
        <a:buClr>
          <a:srgbClr val="333399"/>
        </a:buClr>
        <a:buFont typeface="Wingdings" charset="0"/>
        <a:buChar char="§"/>
        <a:defRPr kumimoji="1" sz="1600" b="1">
          <a:solidFill>
            <a:schemeClr val="tx1"/>
          </a:solidFill>
          <a:latin typeface="+mn-lt"/>
          <a:ea typeface="+mn-ea"/>
          <a:cs typeface="+mn-cs"/>
        </a:defRPr>
      </a:lvl1pPr>
      <a:lvl2pPr marL="457200" indent="-227013" algn="l" rtl="0" eaLnBrk="1" fontAlgn="base" hangingPunct="1">
        <a:spcBef>
          <a:spcPct val="25000"/>
        </a:spcBef>
        <a:spcAft>
          <a:spcPct val="15000"/>
        </a:spcAft>
        <a:buClr>
          <a:srgbClr val="333399"/>
        </a:buClr>
        <a:buFont typeface="Arial" charset="0"/>
        <a:buChar char="–"/>
        <a:defRPr kumimoji="1" sz="1600">
          <a:solidFill>
            <a:schemeClr val="tx1"/>
          </a:solidFill>
          <a:latin typeface="+mn-lt"/>
          <a:ea typeface="Arial" charset="0"/>
          <a:cs typeface="+mn-cs"/>
        </a:defRPr>
      </a:lvl2pPr>
      <a:lvl3pPr marL="682625" indent="-223838" algn="l" rtl="0" eaLnBrk="1" fontAlgn="base" hangingPunct="1">
        <a:spcBef>
          <a:spcPct val="20000"/>
        </a:spcBef>
        <a:spcAft>
          <a:spcPct val="0"/>
        </a:spcAft>
        <a:buClr>
          <a:srgbClr val="333399"/>
        </a:buClr>
        <a:buChar char="•"/>
        <a:defRPr kumimoji="1" sz="1400">
          <a:solidFill>
            <a:schemeClr val="tx1"/>
          </a:solidFill>
          <a:latin typeface="+mn-lt"/>
          <a:ea typeface="Arial" charset="0"/>
          <a:cs typeface="+mn-cs"/>
        </a:defRPr>
      </a:lvl3pPr>
      <a:lvl4pPr marL="912813" indent="-228600" algn="l" rtl="0" eaLnBrk="1" fontAlgn="base" hangingPunct="1">
        <a:spcBef>
          <a:spcPct val="20000"/>
        </a:spcBef>
        <a:spcAft>
          <a:spcPct val="0"/>
        </a:spcAft>
        <a:buClr>
          <a:srgbClr val="333399"/>
        </a:buClr>
        <a:buFont typeface="Arial" charset="0"/>
        <a:buChar char="–"/>
        <a:defRPr kumimoji="1" sz="1200">
          <a:solidFill>
            <a:schemeClr val="tx1"/>
          </a:solidFill>
          <a:latin typeface="+mn-lt"/>
          <a:ea typeface="Arial" charset="0"/>
          <a:cs typeface="+mn-cs"/>
        </a:defRPr>
      </a:lvl4pPr>
      <a:lvl5pPr marL="1143000" indent="-228600" algn="l" rtl="0" eaLnBrk="1" fontAlgn="base" hangingPunct="1">
        <a:spcBef>
          <a:spcPct val="20000"/>
        </a:spcBef>
        <a:spcAft>
          <a:spcPct val="0"/>
        </a:spcAft>
        <a:buClr>
          <a:srgbClr val="333399"/>
        </a:buClr>
        <a:buFont typeface="Arial" charset="0"/>
        <a:buChar char="&gt;"/>
        <a:defRPr kumimoji="1" sz="1200">
          <a:solidFill>
            <a:schemeClr val="tx1"/>
          </a:solidFill>
          <a:latin typeface="+mn-lt"/>
          <a:ea typeface="Arial" charset="0"/>
          <a:cs typeface="+mn-cs"/>
        </a:defRPr>
      </a:lvl5pPr>
      <a:lvl6pPr marL="1600200" indent="-228600" algn="l" rtl="0" eaLnBrk="1" fontAlgn="base" hangingPunct="1">
        <a:spcBef>
          <a:spcPct val="20000"/>
        </a:spcBef>
        <a:spcAft>
          <a:spcPct val="0"/>
        </a:spcAft>
        <a:buClr>
          <a:srgbClr val="333399"/>
        </a:buClr>
        <a:buFont typeface="Arial" charset="0"/>
        <a:buChar char="&gt;"/>
        <a:defRPr kumimoji="1" sz="1200">
          <a:solidFill>
            <a:schemeClr val="tx1"/>
          </a:solidFill>
          <a:latin typeface="+mn-lt"/>
          <a:ea typeface="+mn-ea"/>
          <a:cs typeface="+mn-cs"/>
        </a:defRPr>
      </a:lvl6pPr>
      <a:lvl7pPr marL="2057400" indent="-228600" algn="l" rtl="0" eaLnBrk="1" fontAlgn="base" hangingPunct="1">
        <a:spcBef>
          <a:spcPct val="20000"/>
        </a:spcBef>
        <a:spcAft>
          <a:spcPct val="0"/>
        </a:spcAft>
        <a:buClr>
          <a:srgbClr val="333399"/>
        </a:buClr>
        <a:buFont typeface="Arial" charset="0"/>
        <a:buChar char="&gt;"/>
        <a:defRPr kumimoji="1" sz="1200">
          <a:solidFill>
            <a:schemeClr val="tx1"/>
          </a:solidFill>
          <a:latin typeface="+mn-lt"/>
          <a:ea typeface="+mn-ea"/>
          <a:cs typeface="+mn-cs"/>
        </a:defRPr>
      </a:lvl7pPr>
      <a:lvl8pPr marL="2514600" indent="-228600" algn="l" rtl="0" eaLnBrk="1" fontAlgn="base" hangingPunct="1">
        <a:spcBef>
          <a:spcPct val="20000"/>
        </a:spcBef>
        <a:spcAft>
          <a:spcPct val="0"/>
        </a:spcAft>
        <a:buClr>
          <a:srgbClr val="333399"/>
        </a:buClr>
        <a:buFont typeface="Arial" charset="0"/>
        <a:buChar char="&gt;"/>
        <a:defRPr kumimoji="1" sz="1200">
          <a:solidFill>
            <a:schemeClr val="tx1"/>
          </a:solidFill>
          <a:latin typeface="+mn-lt"/>
          <a:ea typeface="+mn-ea"/>
          <a:cs typeface="+mn-cs"/>
        </a:defRPr>
      </a:lvl8pPr>
      <a:lvl9pPr marL="2971800" indent="-228600" algn="l" rtl="0" eaLnBrk="1" fontAlgn="base" hangingPunct="1">
        <a:spcBef>
          <a:spcPct val="20000"/>
        </a:spcBef>
        <a:spcAft>
          <a:spcPct val="0"/>
        </a:spcAft>
        <a:buClr>
          <a:srgbClr val="333399"/>
        </a:buClr>
        <a:buFont typeface="Arial" charset="0"/>
        <a:buChar char="&gt;"/>
        <a:defRPr kumimoji="1" sz="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434"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sp>
        <p:nvSpPr>
          <p:cNvPr id="18435" name="テキスト プレースホルダー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ja-JP"/>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1E3B4BD-898C-DF4E-A774-AEB03A85E18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txStyles>
    <p:titleStyle>
      <a:lvl1pPr algn="ctr" defTabSz="457200" rtl="0" eaLnBrk="1" fontAlgn="base" hangingPunct="1">
        <a:spcBef>
          <a:spcPct val="0"/>
        </a:spcBef>
        <a:spcAft>
          <a:spcPct val="0"/>
        </a:spcAft>
        <a:defRPr kumimoji="1" sz="4400" kern="1200">
          <a:solidFill>
            <a:schemeClr val="tx1"/>
          </a:solidFill>
          <a:latin typeface="+mj-lt"/>
          <a:ea typeface="+mj-ea"/>
          <a:cs typeface="ＭＳ Ｐゴシック" charset="0"/>
        </a:defRPr>
      </a:lvl1pPr>
      <a:lvl2pPr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kumimoji="1" sz="3200" kern="1200">
          <a:solidFill>
            <a:schemeClr val="tx1"/>
          </a:solidFill>
          <a:latin typeface="+mn-lt"/>
          <a:ea typeface="+mn-ea"/>
          <a:cs typeface="ＭＳ Ｐゴシック" charset="0"/>
        </a:defRPr>
      </a:lvl1pPr>
      <a:lvl2pPr marL="742950" indent="-285750" algn="l" defTabSz="457200" rtl="0" eaLnBrk="1" fontAlgn="base" hangingPunct="1">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defTabSz="457200" rtl="0" eaLnBrk="1" fontAlgn="base" hangingPunct="1">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defTabSz="457200"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684" name="Rectangle 4"/>
          <p:cNvSpPr>
            <a:spLocks noGrp="1" noChangeArrowheads="1"/>
          </p:cNvSpPr>
          <p:nvPr>
            <p:ph type="title"/>
          </p:nvPr>
        </p:nvSpPr>
        <p:spPr bwMode="auto">
          <a:xfrm>
            <a:off x="153988" y="549275"/>
            <a:ext cx="88106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ja-JP" altLang="en-US" smtClean="0"/>
              <a:t>マスター タイトルの書式設定</a:t>
            </a:r>
            <a:endParaRPr lang="en-US"/>
          </a:p>
        </p:txBody>
      </p:sp>
      <p:sp>
        <p:nvSpPr>
          <p:cNvPr id="71685" name="Rectangle 5"/>
          <p:cNvSpPr>
            <a:spLocks noGrp="1" noChangeArrowheads="1"/>
          </p:cNvSpPr>
          <p:nvPr>
            <p:ph type="body" idx="1"/>
          </p:nvPr>
        </p:nvSpPr>
        <p:spPr bwMode="auto">
          <a:xfrm>
            <a:off x="395288" y="1052513"/>
            <a:ext cx="8424862"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1686" name="Text Box 6"/>
          <p:cNvSpPr txBox="1">
            <a:spLocks noChangeArrowheads="1"/>
          </p:cNvSpPr>
          <p:nvPr/>
        </p:nvSpPr>
        <p:spPr bwMode="black">
          <a:xfrm>
            <a:off x="990600" y="74613"/>
            <a:ext cx="5562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defRPr/>
            </a:pPr>
            <a:r>
              <a:rPr kumimoji="0" lang="ja-JP" altLang="en-US" sz="1400" b="0">
                <a:solidFill>
                  <a:srgbClr val="FFFFFF"/>
                </a:solidFill>
                <a:cs typeface="Arial" charset="0"/>
              </a:rPr>
              <a:t>実装ガイド</a:t>
            </a:r>
          </a:p>
        </p:txBody>
      </p:sp>
      <p:sp>
        <p:nvSpPr>
          <p:cNvPr id="71687" name="Rectangle 7"/>
          <p:cNvSpPr>
            <a:spLocks noChangeArrowheads="1"/>
          </p:cNvSpPr>
          <p:nvPr/>
        </p:nvSpPr>
        <p:spPr bwMode="black">
          <a:xfrm>
            <a:off x="5724525" y="6499225"/>
            <a:ext cx="33067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eaLnBrk="0" hangingPunct="0">
              <a:defRPr/>
            </a:pPr>
            <a:r>
              <a:rPr kumimoji="0" lang="en-US" sz="1000" b="0">
                <a:solidFill>
                  <a:srgbClr val="FFFFFF"/>
                </a:solidFill>
                <a:cs typeface="Arial" charset="0"/>
              </a:rPr>
              <a:t>© 200</a:t>
            </a:r>
            <a:r>
              <a:rPr kumimoji="0" lang="en-US" altLang="ja-JP" sz="1000" b="0">
                <a:solidFill>
                  <a:srgbClr val="FFFFFF"/>
                </a:solidFill>
                <a:cs typeface="Arial" charset="0"/>
              </a:rPr>
              <a:t>7</a:t>
            </a:r>
            <a:r>
              <a:rPr kumimoji="0" lang="en-US" sz="1000" b="0">
                <a:solidFill>
                  <a:srgbClr val="FFFFFF"/>
                </a:solidFill>
                <a:cs typeface="Arial" charset="0"/>
              </a:rPr>
              <a:t> </a:t>
            </a:r>
            <a:r>
              <a:rPr kumimoji="0" lang="en-US" altLang="ja-JP" sz="1000" b="0">
                <a:solidFill>
                  <a:srgbClr val="FFFFFF"/>
                </a:solidFill>
                <a:cs typeface="Arial" charset="0"/>
              </a:rPr>
              <a:t>IGSCH</a:t>
            </a:r>
            <a:endParaRPr kumimoji="0" lang="en-US" sz="1000" b="0">
              <a:solidFill>
                <a:srgbClr val="FFFFFF"/>
              </a:solidFill>
              <a:cs typeface="Arial" charset="0"/>
            </a:endParaRPr>
          </a:p>
        </p:txBody>
      </p:sp>
      <p:sp>
        <p:nvSpPr>
          <p:cNvPr id="71689" name="Rectangle 9"/>
          <p:cNvSpPr>
            <a:spLocks noGrp="1" noChangeArrowheads="1"/>
          </p:cNvSpPr>
          <p:nvPr>
            <p:ph type="sldNum" sz="quarter" idx="4"/>
          </p:nvPr>
        </p:nvSpPr>
        <p:spPr bwMode="black">
          <a:xfrm>
            <a:off x="153988" y="6500813"/>
            <a:ext cx="1006475"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spcBef>
                <a:spcPct val="50000"/>
              </a:spcBef>
              <a:defRPr kumimoji="0" sz="1000" smtClean="0">
                <a:solidFill>
                  <a:srgbClr val="FFFFFF"/>
                </a:solidFill>
                <a:cs typeface="+mn-cs"/>
              </a:defRPr>
            </a:lvl1pPr>
          </a:lstStyle>
          <a:p>
            <a:pPr>
              <a:defRPr/>
            </a:pPr>
            <a:fld id="{E9F99065-499B-2449-BCDA-32A45CD401ED}" type="slidenum">
              <a:rPr lang="en-US"/>
              <a:pPr>
                <a:defRPr/>
              </a:pPr>
              <a:t>‹#›</a:t>
            </a:fld>
            <a:endParaRPr lang="en-US"/>
          </a:p>
        </p:txBody>
      </p:sp>
      <p:sp>
        <p:nvSpPr>
          <p:cNvPr id="71690" name="Rectangle 10"/>
          <p:cNvSpPr>
            <a:spLocks noGrp="1" noChangeArrowheads="1"/>
          </p:cNvSpPr>
          <p:nvPr>
            <p:ph type="ftr" sz="quarter" idx="3"/>
          </p:nvPr>
        </p:nvSpPr>
        <p:spPr bwMode="auto">
          <a:xfrm>
            <a:off x="1447800" y="6500813"/>
            <a:ext cx="3811588" cy="24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kumimoji="0" sz="1000" b="0">
                <a:solidFill>
                  <a:srgbClr val="FFFFFF"/>
                </a:solidFill>
                <a:cs typeface="+mn-cs"/>
              </a:defRPr>
            </a:lvl1pPr>
          </a:lstStyle>
          <a:p>
            <a:pPr>
              <a:defRPr/>
            </a:pPr>
            <a:endParaRPr lang="ja-JP" altLang="en-US"/>
          </a:p>
        </p:txBody>
      </p:sp>
      <p:sp>
        <p:nvSpPr>
          <p:cNvPr id="71691" name="Rectangle 11"/>
          <p:cNvSpPr>
            <a:spLocks noGrp="1" noChangeArrowheads="1"/>
          </p:cNvSpPr>
          <p:nvPr>
            <p:ph type="dt" sz="half" idx="2"/>
          </p:nvPr>
        </p:nvSpPr>
        <p:spPr bwMode="auto">
          <a:xfrm>
            <a:off x="5456238" y="6500813"/>
            <a:ext cx="1946275" cy="24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kumimoji="0" sz="1000" b="0">
                <a:solidFill>
                  <a:srgbClr val="FFFFFF"/>
                </a:solidFill>
                <a:cs typeface="+mn-cs"/>
              </a:defRPr>
            </a:lvl1pPr>
          </a:lstStyle>
          <a:p>
            <a:pPr>
              <a:defRPr/>
            </a:pPr>
            <a:endParaRPr lang="en-US" altLang="ja-JP"/>
          </a:p>
        </p:txBody>
      </p:sp>
      <p:sp>
        <p:nvSpPr>
          <p:cNvPr id="71692" name="Line 12"/>
          <p:cNvSpPr>
            <a:spLocks noChangeShapeType="1"/>
          </p:cNvSpPr>
          <p:nvPr/>
        </p:nvSpPr>
        <p:spPr bwMode="black">
          <a:xfrm>
            <a:off x="990600" y="146050"/>
            <a:ext cx="0" cy="23495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71693" name="Line 13"/>
          <p:cNvSpPr>
            <a:spLocks noChangeShapeType="1"/>
          </p:cNvSpPr>
          <p:nvPr/>
        </p:nvSpPr>
        <p:spPr bwMode="black">
          <a:xfrm>
            <a:off x="990600" y="6480175"/>
            <a:ext cx="0" cy="192088"/>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txStyles>
    <p:titleStyle>
      <a:lvl1pPr algn="l" rtl="0" eaLnBrk="1" fontAlgn="base" hangingPunct="1">
        <a:lnSpc>
          <a:spcPct val="90000"/>
        </a:lnSpc>
        <a:spcBef>
          <a:spcPct val="0"/>
        </a:spcBef>
        <a:spcAft>
          <a:spcPct val="0"/>
        </a:spcAft>
        <a:defRPr kumimoji="1" sz="2400">
          <a:solidFill>
            <a:schemeClr val="tx2"/>
          </a:solidFill>
          <a:latin typeface="+mj-lt"/>
          <a:ea typeface="+mj-ea"/>
          <a:cs typeface="+mj-cs"/>
        </a:defRPr>
      </a:lvl1pPr>
      <a:lvl2pPr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2pPr>
      <a:lvl3pPr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3pPr>
      <a:lvl4pPr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4pPr>
      <a:lvl5pPr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5pPr>
      <a:lvl6pPr marL="457200"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6pPr>
      <a:lvl7pPr marL="914400"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7pPr>
      <a:lvl8pPr marL="1371600"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8pPr>
      <a:lvl9pPr marL="1828800"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9pPr>
    </p:titleStyle>
    <p:bodyStyle>
      <a:lvl1pPr marL="228600" indent="-228600" algn="l" rtl="0" eaLnBrk="1" fontAlgn="base" hangingPunct="1">
        <a:spcBef>
          <a:spcPct val="35000"/>
        </a:spcBef>
        <a:spcAft>
          <a:spcPct val="15000"/>
        </a:spcAft>
        <a:buClr>
          <a:srgbClr val="333399"/>
        </a:buClr>
        <a:buFont typeface="Wingdings" charset="0"/>
        <a:buChar char="§"/>
        <a:defRPr kumimoji="1" sz="1600" b="1">
          <a:solidFill>
            <a:schemeClr val="tx1"/>
          </a:solidFill>
          <a:latin typeface="+mn-lt"/>
          <a:ea typeface="+mn-ea"/>
          <a:cs typeface="+mn-cs"/>
        </a:defRPr>
      </a:lvl1pPr>
      <a:lvl2pPr marL="457200" indent="-227013" algn="l" rtl="0" eaLnBrk="1" fontAlgn="base" hangingPunct="1">
        <a:spcBef>
          <a:spcPct val="25000"/>
        </a:spcBef>
        <a:spcAft>
          <a:spcPct val="15000"/>
        </a:spcAft>
        <a:buClr>
          <a:srgbClr val="333399"/>
        </a:buClr>
        <a:buFont typeface="Arial" charset="0"/>
        <a:buChar char="–"/>
        <a:defRPr kumimoji="1" sz="1600">
          <a:solidFill>
            <a:schemeClr val="tx1"/>
          </a:solidFill>
          <a:latin typeface="+mn-lt"/>
          <a:ea typeface="Arial" charset="0"/>
          <a:cs typeface="+mn-cs"/>
        </a:defRPr>
      </a:lvl2pPr>
      <a:lvl3pPr marL="682625" indent="-223838" algn="l" rtl="0" eaLnBrk="1" fontAlgn="base" hangingPunct="1">
        <a:spcBef>
          <a:spcPct val="20000"/>
        </a:spcBef>
        <a:spcAft>
          <a:spcPct val="0"/>
        </a:spcAft>
        <a:buClr>
          <a:srgbClr val="333399"/>
        </a:buClr>
        <a:buChar char="•"/>
        <a:defRPr kumimoji="1" sz="1400">
          <a:solidFill>
            <a:schemeClr val="tx1"/>
          </a:solidFill>
          <a:latin typeface="+mn-lt"/>
          <a:ea typeface="Arial" charset="0"/>
          <a:cs typeface="+mn-cs"/>
        </a:defRPr>
      </a:lvl3pPr>
      <a:lvl4pPr marL="912813" indent="-228600" algn="l" rtl="0" eaLnBrk="1" fontAlgn="base" hangingPunct="1">
        <a:spcBef>
          <a:spcPct val="20000"/>
        </a:spcBef>
        <a:spcAft>
          <a:spcPct val="0"/>
        </a:spcAft>
        <a:buClr>
          <a:srgbClr val="333399"/>
        </a:buClr>
        <a:buFont typeface="Arial" charset="0"/>
        <a:buChar char="–"/>
        <a:defRPr kumimoji="1" sz="1200">
          <a:solidFill>
            <a:schemeClr val="tx1"/>
          </a:solidFill>
          <a:latin typeface="+mn-lt"/>
          <a:ea typeface="Arial" charset="0"/>
          <a:cs typeface="+mn-cs"/>
        </a:defRPr>
      </a:lvl4pPr>
      <a:lvl5pPr marL="1143000" indent="-228600" algn="l" rtl="0" eaLnBrk="1" fontAlgn="base" hangingPunct="1">
        <a:spcBef>
          <a:spcPct val="20000"/>
        </a:spcBef>
        <a:spcAft>
          <a:spcPct val="0"/>
        </a:spcAft>
        <a:buClr>
          <a:srgbClr val="333399"/>
        </a:buClr>
        <a:buFont typeface="Arial" charset="0"/>
        <a:buChar char="&gt;"/>
        <a:defRPr kumimoji="1" sz="1200">
          <a:solidFill>
            <a:schemeClr val="tx1"/>
          </a:solidFill>
          <a:latin typeface="+mn-lt"/>
          <a:ea typeface="Arial" charset="0"/>
          <a:cs typeface="+mn-cs"/>
        </a:defRPr>
      </a:lvl5pPr>
      <a:lvl6pPr marL="1600200" indent="-228600" algn="l" rtl="0" eaLnBrk="1" fontAlgn="base" hangingPunct="1">
        <a:spcBef>
          <a:spcPct val="20000"/>
        </a:spcBef>
        <a:spcAft>
          <a:spcPct val="0"/>
        </a:spcAft>
        <a:buClr>
          <a:srgbClr val="333399"/>
        </a:buClr>
        <a:buFont typeface="Arial" charset="0"/>
        <a:buChar char="&gt;"/>
        <a:defRPr kumimoji="1" sz="1200">
          <a:solidFill>
            <a:schemeClr val="tx1"/>
          </a:solidFill>
          <a:latin typeface="+mn-lt"/>
          <a:ea typeface="+mn-ea"/>
          <a:cs typeface="+mn-cs"/>
        </a:defRPr>
      </a:lvl6pPr>
      <a:lvl7pPr marL="2057400" indent="-228600" algn="l" rtl="0" eaLnBrk="1" fontAlgn="base" hangingPunct="1">
        <a:spcBef>
          <a:spcPct val="20000"/>
        </a:spcBef>
        <a:spcAft>
          <a:spcPct val="0"/>
        </a:spcAft>
        <a:buClr>
          <a:srgbClr val="333399"/>
        </a:buClr>
        <a:buFont typeface="Arial" charset="0"/>
        <a:buChar char="&gt;"/>
        <a:defRPr kumimoji="1" sz="1200">
          <a:solidFill>
            <a:schemeClr val="tx1"/>
          </a:solidFill>
          <a:latin typeface="+mn-lt"/>
          <a:ea typeface="+mn-ea"/>
          <a:cs typeface="+mn-cs"/>
        </a:defRPr>
      </a:lvl7pPr>
      <a:lvl8pPr marL="2514600" indent="-228600" algn="l" rtl="0" eaLnBrk="1" fontAlgn="base" hangingPunct="1">
        <a:spcBef>
          <a:spcPct val="20000"/>
        </a:spcBef>
        <a:spcAft>
          <a:spcPct val="0"/>
        </a:spcAft>
        <a:buClr>
          <a:srgbClr val="333399"/>
        </a:buClr>
        <a:buFont typeface="Arial" charset="0"/>
        <a:buChar char="&gt;"/>
        <a:defRPr kumimoji="1" sz="1200">
          <a:solidFill>
            <a:schemeClr val="tx1"/>
          </a:solidFill>
          <a:latin typeface="+mn-lt"/>
          <a:ea typeface="+mn-ea"/>
          <a:cs typeface="+mn-cs"/>
        </a:defRPr>
      </a:lvl8pPr>
      <a:lvl9pPr marL="2971800" indent="-228600" algn="l" rtl="0" eaLnBrk="1" fontAlgn="base" hangingPunct="1">
        <a:spcBef>
          <a:spcPct val="20000"/>
        </a:spcBef>
        <a:spcAft>
          <a:spcPct val="0"/>
        </a:spcAft>
        <a:buClr>
          <a:srgbClr val="333399"/>
        </a:buClr>
        <a:buFont typeface="Arial" charset="0"/>
        <a:buChar char="&gt;"/>
        <a:defRPr kumimoji="1" sz="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482"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sp>
        <p:nvSpPr>
          <p:cNvPr id="20483" name="テキスト プレースホルダー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ja-JP"/>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2B262F2-ABA0-BC4D-838F-8F0281AC604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Lst>
  <p:txStyles>
    <p:titleStyle>
      <a:lvl1pPr algn="ctr" defTabSz="457200" rtl="0" eaLnBrk="1" fontAlgn="base" hangingPunct="1">
        <a:spcBef>
          <a:spcPct val="0"/>
        </a:spcBef>
        <a:spcAft>
          <a:spcPct val="0"/>
        </a:spcAft>
        <a:defRPr kumimoji="1" sz="4400" kern="1200">
          <a:solidFill>
            <a:schemeClr val="tx1"/>
          </a:solidFill>
          <a:latin typeface="+mj-lt"/>
          <a:ea typeface="+mj-ea"/>
          <a:cs typeface="ＭＳ Ｐゴシック" charset="0"/>
        </a:defRPr>
      </a:lvl1pPr>
      <a:lvl2pPr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kumimoji="1" sz="3200" kern="1200">
          <a:solidFill>
            <a:schemeClr val="tx1"/>
          </a:solidFill>
          <a:latin typeface="+mn-lt"/>
          <a:ea typeface="+mn-ea"/>
          <a:cs typeface="ＭＳ Ｐゴシック" charset="0"/>
        </a:defRPr>
      </a:lvl1pPr>
      <a:lvl2pPr marL="742950" indent="-285750" algn="l" defTabSz="457200" rtl="0" eaLnBrk="1" fontAlgn="base" hangingPunct="1">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defTabSz="457200" rtl="0" eaLnBrk="1" fontAlgn="base" hangingPunct="1">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defTabSz="457200"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684" name="Rectangle 4"/>
          <p:cNvSpPr>
            <a:spLocks noGrp="1" noChangeArrowheads="1"/>
          </p:cNvSpPr>
          <p:nvPr>
            <p:ph type="title"/>
          </p:nvPr>
        </p:nvSpPr>
        <p:spPr bwMode="auto">
          <a:xfrm>
            <a:off x="153988" y="549275"/>
            <a:ext cx="88106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ja-JP" altLang="en-US" smtClean="0"/>
              <a:t>マスター タイトルの書式設定</a:t>
            </a:r>
            <a:endParaRPr lang="en-US"/>
          </a:p>
        </p:txBody>
      </p:sp>
      <p:sp>
        <p:nvSpPr>
          <p:cNvPr id="71685" name="Rectangle 5"/>
          <p:cNvSpPr>
            <a:spLocks noGrp="1" noChangeArrowheads="1"/>
          </p:cNvSpPr>
          <p:nvPr>
            <p:ph type="body" idx="1"/>
          </p:nvPr>
        </p:nvSpPr>
        <p:spPr bwMode="auto">
          <a:xfrm>
            <a:off x="395288" y="1052513"/>
            <a:ext cx="8424862"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1686" name="Text Box 6"/>
          <p:cNvSpPr txBox="1">
            <a:spLocks noChangeArrowheads="1"/>
          </p:cNvSpPr>
          <p:nvPr/>
        </p:nvSpPr>
        <p:spPr bwMode="black">
          <a:xfrm>
            <a:off x="990600" y="74613"/>
            <a:ext cx="5562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defRPr/>
            </a:pPr>
            <a:r>
              <a:rPr kumimoji="0" lang="ja-JP" altLang="en-US" sz="1400" b="0">
                <a:solidFill>
                  <a:srgbClr val="FFFFFF"/>
                </a:solidFill>
                <a:cs typeface="Arial" charset="0"/>
              </a:rPr>
              <a:t>実装ガイド</a:t>
            </a:r>
          </a:p>
        </p:txBody>
      </p:sp>
      <p:sp>
        <p:nvSpPr>
          <p:cNvPr id="71687" name="Rectangle 7"/>
          <p:cNvSpPr>
            <a:spLocks noChangeArrowheads="1"/>
          </p:cNvSpPr>
          <p:nvPr/>
        </p:nvSpPr>
        <p:spPr bwMode="black">
          <a:xfrm>
            <a:off x="5724525" y="6499225"/>
            <a:ext cx="33067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eaLnBrk="0" hangingPunct="0">
              <a:defRPr/>
            </a:pPr>
            <a:r>
              <a:rPr kumimoji="0" lang="en-US" sz="1000" b="0">
                <a:solidFill>
                  <a:srgbClr val="FFFFFF"/>
                </a:solidFill>
                <a:cs typeface="Arial" charset="0"/>
              </a:rPr>
              <a:t>© 200</a:t>
            </a:r>
            <a:r>
              <a:rPr kumimoji="0" lang="en-US" altLang="ja-JP" sz="1000" b="0">
                <a:solidFill>
                  <a:srgbClr val="FFFFFF"/>
                </a:solidFill>
                <a:cs typeface="Arial" charset="0"/>
              </a:rPr>
              <a:t>7</a:t>
            </a:r>
            <a:r>
              <a:rPr kumimoji="0" lang="en-US" sz="1000" b="0">
                <a:solidFill>
                  <a:srgbClr val="FFFFFF"/>
                </a:solidFill>
                <a:cs typeface="Arial" charset="0"/>
              </a:rPr>
              <a:t> </a:t>
            </a:r>
            <a:r>
              <a:rPr kumimoji="0" lang="en-US" altLang="ja-JP" sz="1000" b="0">
                <a:solidFill>
                  <a:srgbClr val="FFFFFF"/>
                </a:solidFill>
                <a:cs typeface="Arial" charset="0"/>
              </a:rPr>
              <a:t>IGSCH</a:t>
            </a:r>
            <a:endParaRPr kumimoji="0" lang="en-US" sz="1000" b="0">
              <a:solidFill>
                <a:srgbClr val="FFFFFF"/>
              </a:solidFill>
              <a:cs typeface="Arial" charset="0"/>
            </a:endParaRPr>
          </a:p>
        </p:txBody>
      </p:sp>
      <p:sp>
        <p:nvSpPr>
          <p:cNvPr id="71689" name="Rectangle 9"/>
          <p:cNvSpPr>
            <a:spLocks noGrp="1" noChangeArrowheads="1"/>
          </p:cNvSpPr>
          <p:nvPr>
            <p:ph type="sldNum" sz="quarter" idx="4"/>
          </p:nvPr>
        </p:nvSpPr>
        <p:spPr bwMode="black">
          <a:xfrm>
            <a:off x="153988" y="6500813"/>
            <a:ext cx="1006475"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spcBef>
                <a:spcPct val="50000"/>
              </a:spcBef>
              <a:defRPr kumimoji="0" sz="1000" smtClean="0">
                <a:solidFill>
                  <a:srgbClr val="FFFFFF"/>
                </a:solidFill>
                <a:cs typeface="+mn-cs"/>
              </a:defRPr>
            </a:lvl1pPr>
          </a:lstStyle>
          <a:p>
            <a:pPr>
              <a:defRPr/>
            </a:pPr>
            <a:fld id="{953A14E2-3A8A-C341-8408-1A6DA4DC8FCA}" type="slidenum">
              <a:rPr lang="en-US" smtClean="0"/>
              <a:pPr>
                <a:defRPr/>
              </a:pPr>
              <a:t>‹#›</a:t>
            </a:fld>
            <a:endParaRPr lang="en-US"/>
          </a:p>
        </p:txBody>
      </p:sp>
      <p:sp>
        <p:nvSpPr>
          <p:cNvPr id="71690" name="Rectangle 10"/>
          <p:cNvSpPr>
            <a:spLocks noGrp="1" noChangeArrowheads="1"/>
          </p:cNvSpPr>
          <p:nvPr>
            <p:ph type="ftr" sz="quarter" idx="3"/>
          </p:nvPr>
        </p:nvSpPr>
        <p:spPr bwMode="auto">
          <a:xfrm>
            <a:off x="1447800" y="6500813"/>
            <a:ext cx="3811588" cy="24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kumimoji="0" sz="1000" b="0" smtClean="0">
                <a:solidFill>
                  <a:srgbClr val="FFFFFF"/>
                </a:solidFill>
                <a:cs typeface="+mn-cs"/>
              </a:defRPr>
            </a:lvl1pPr>
          </a:lstStyle>
          <a:p>
            <a:pPr>
              <a:defRPr/>
            </a:pPr>
            <a:endParaRPr lang="ja-JP" altLang="en-US"/>
          </a:p>
        </p:txBody>
      </p:sp>
      <p:sp>
        <p:nvSpPr>
          <p:cNvPr id="71691" name="Rectangle 11"/>
          <p:cNvSpPr>
            <a:spLocks noGrp="1" noChangeArrowheads="1"/>
          </p:cNvSpPr>
          <p:nvPr>
            <p:ph type="dt" sz="half" idx="2"/>
          </p:nvPr>
        </p:nvSpPr>
        <p:spPr bwMode="auto">
          <a:xfrm>
            <a:off x="5456238" y="6500813"/>
            <a:ext cx="1946275" cy="24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kumimoji="0" sz="1000" b="0" smtClean="0">
                <a:solidFill>
                  <a:srgbClr val="FFFFFF"/>
                </a:solidFill>
                <a:cs typeface="+mn-cs"/>
              </a:defRPr>
            </a:lvl1pPr>
          </a:lstStyle>
          <a:p>
            <a:pPr>
              <a:defRPr/>
            </a:pPr>
            <a:endParaRPr lang="en-US" altLang="ja-JP"/>
          </a:p>
        </p:txBody>
      </p:sp>
      <p:sp>
        <p:nvSpPr>
          <p:cNvPr id="71692" name="Line 12"/>
          <p:cNvSpPr>
            <a:spLocks noChangeShapeType="1"/>
          </p:cNvSpPr>
          <p:nvPr/>
        </p:nvSpPr>
        <p:spPr bwMode="black">
          <a:xfrm>
            <a:off x="990600" y="146050"/>
            <a:ext cx="0" cy="23495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71693" name="Line 13"/>
          <p:cNvSpPr>
            <a:spLocks noChangeShapeType="1"/>
          </p:cNvSpPr>
          <p:nvPr/>
        </p:nvSpPr>
        <p:spPr bwMode="black">
          <a:xfrm>
            <a:off x="990600" y="6480175"/>
            <a:ext cx="0" cy="192088"/>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Lst>
  <p:txStyles>
    <p:titleStyle>
      <a:lvl1pPr algn="l" rtl="0" eaLnBrk="1" fontAlgn="base" hangingPunct="1">
        <a:lnSpc>
          <a:spcPct val="90000"/>
        </a:lnSpc>
        <a:spcBef>
          <a:spcPct val="0"/>
        </a:spcBef>
        <a:spcAft>
          <a:spcPct val="0"/>
        </a:spcAft>
        <a:defRPr kumimoji="1" sz="2400">
          <a:solidFill>
            <a:schemeClr val="tx2"/>
          </a:solidFill>
          <a:latin typeface="+mj-lt"/>
          <a:ea typeface="+mj-ea"/>
          <a:cs typeface="+mj-cs"/>
        </a:defRPr>
      </a:lvl1pPr>
      <a:lvl2pPr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2pPr>
      <a:lvl3pPr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3pPr>
      <a:lvl4pPr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4pPr>
      <a:lvl5pPr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5pPr>
      <a:lvl6pPr marL="457200"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6pPr>
      <a:lvl7pPr marL="914400"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7pPr>
      <a:lvl8pPr marL="1371600"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8pPr>
      <a:lvl9pPr marL="1828800"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9pPr>
    </p:titleStyle>
    <p:bodyStyle>
      <a:lvl1pPr marL="228600" indent="-228600" algn="l" rtl="0" eaLnBrk="1" fontAlgn="base" hangingPunct="1">
        <a:spcBef>
          <a:spcPct val="35000"/>
        </a:spcBef>
        <a:spcAft>
          <a:spcPct val="15000"/>
        </a:spcAft>
        <a:buClr>
          <a:srgbClr val="333399"/>
        </a:buClr>
        <a:buFont typeface="Wingdings" charset="0"/>
        <a:buChar char="§"/>
        <a:defRPr kumimoji="1" sz="1600" b="1">
          <a:solidFill>
            <a:schemeClr val="tx1"/>
          </a:solidFill>
          <a:latin typeface="+mn-lt"/>
          <a:ea typeface="+mn-ea"/>
          <a:cs typeface="+mn-cs"/>
        </a:defRPr>
      </a:lvl1pPr>
      <a:lvl2pPr marL="457200" indent="-227013" algn="l" rtl="0" eaLnBrk="1" fontAlgn="base" hangingPunct="1">
        <a:spcBef>
          <a:spcPct val="25000"/>
        </a:spcBef>
        <a:spcAft>
          <a:spcPct val="15000"/>
        </a:spcAft>
        <a:buClr>
          <a:srgbClr val="333399"/>
        </a:buClr>
        <a:buFont typeface="Arial" charset="0"/>
        <a:buChar char="–"/>
        <a:defRPr kumimoji="1" sz="1600">
          <a:solidFill>
            <a:schemeClr val="tx1"/>
          </a:solidFill>
          <a:latin typeface="+mn-lt"/>
          <a:ea typeface="Arial" charset="0"/>
          <a:cs typeface="+mn-cs"/>
        </a:defRPr>
      </a:lvl2pPr>
      <a:lvl3pPr marL="682625" indent="-223838" algn="l" rtl="0" eaLnBrk="1" fontAlgn="base" hangingPunct="1">
        <a:spcBef>
          <a:spcPct val="20000"/>
        </a:spcBef>
        <a:spcAft>
          <a:spcPct val="0"/>
        </a:spcAft>
        <a:buClr>
          <a:srgbClr val="333399"/>
        </a:buClr>
        <a:buChar char="•"/>
        <a:defRPr kumimoji="1" sz="1400">
          <a:solidFill>
            <a:schemeClr val="tx1"/>
          </a:solidFill>
          <a:latin typeface="+mn-lt"/>
          <a:ea typeface="Arial" charset="0"/>
          <a:cs typeface="+mn-cs"/>
        </a:defRPr>
      </a:lvl3pPr>
      <a:lvl4pPr marL="912813" indent="-228600" algn="l" rtl="0" eaLnBrk="1" fontAlgn="base" hangingPunct="1">
        <a:spcBef>
          <a:spcPct val="20000"/>
        </a:spcBef>
        <a:spcAft>
          <a:spcPct val="0"/>
        </a:spcAft>
        <a:buClr>
          <a:srgbClr val="333399"/>
        </a:buClr>
        <a:buFont typeface="Arial" charset="0"/>
        <a:buChar char="–"/>
        <a:defRPr kumimoji="1" sz="1200">
          <a:solidFill>
            <a:schemeClr val="tx1"/>
          </a:solidFill>
          <a:latin typeface="+mn-lt"/>
          <a:ea typeface="Arial" charset="0"/>
          <a:cs typeface="+mn-cs"/>
        </a:defRPr>
      </a:lvl4pPr>
      <a:lvl5pPr marL="1143000" indent="-228600" algn="l" rtl="0" eaLnBrk="1" fontAlgn="base" hangingPunct="1">
        <a:spcBef>
          <a:spcPct val="20000"/>
        </a:spcBef>
        <a:spcAft>
          <a:spcPct val="0"/>
        </a:spcAft>
        <a:buClr>
          <a:srgbClr val="333399"/>
        </a:buClr>
        <a:buFont typeface="Arial" charset="0"/>
        <a:buChar char="&gt;"/>
        <a:defRPr kumimoji="1" sz="1200">
          <a:solidFill>
            <a:schemeClr val="tx1"/>
          </a:solidFill>
          <a:latin typeface="+mn-lt"/>
          <a:ea typeface="Arial" charset="0"/>
          <a:cs typeface="+mn-cs"/>
        </a:defRPr>
      </a:lvl5pPr>
      <a:lvl6pPr marL="1600200" indent="-228600" algn="l" rtl="0" eaLnBrk="1" fontAlgn="base" hangingPunct="1">
        <a:spcBef>
          <a:spcPct val="20000"/>
        </a:spcBef>
        <a:spcAft>
          <a:spcPct val="0"/>
        </a:spcAft>
        <a:buClr>
          <a:srgbClr val="333399"/>
        </a:buClr>
        <a:buFont typeface="Arial" charset="0"/>
        <a:buChar char="&gt;"/>
        <a:defRPr kumimoji="1" sz="1200">
          <a:solidFill>
            <a:schemeClr val="tx1"/>
          </a:solidFill>
          <a:latin typeface="+mn-lt"/>
          <a:ea typeface="+mn-ea"/>
          <a:cs typeface="+mn-cs"/>
        </a:defRPr>
      </a:lvl6pPr>
      <a:lvl7pPr marL="2057400" indent="-228600" algn="l" rtl="0" eaLnBrk="1" fontAlgn="base" hangingPunct="1">
        <a:spcBef>
          <a:spcPct val="20000"/>
        </a:spcBef>
        <a:spcAft>
          <a:spcPct val="0"/>
        </a:spcAft>
        <a:buClr>
          <a:srgbClr val="333399"/>
        </a:buClr>
        <a:buFont typeface="Arial" charset="0"/>
        <a:buChar char="&gt;"/>
        <a:defRPr kumimoji="1" sz="1200">
          <a:solidFill>
            <a:schemeClr val="tx1"/>
          </a:solidFill>
          <a:latin typeface="+mn-lt"/>
          <a:ea typeface="+mn-ea"/>
          <a:cs typeface="+mn-cs"/>
        </a:defRPr>
      </a:lvl7pPr>
      <a:lvl8pPr marL="2514600" indent="-228600" algn="l" rtl="0" eaLnBrk="1" fontAlgn="base" hangingPunct="1">
        <a:spcBef>
          <a:spcPct val="20000"/>
        </a:spcBef>
        <a:spcAft>
          <a:spcPct val="0"/>
        </a:spcAft>
        <a:buClr>
          <a:srgbClr val="333399"/>
        </a:buClr>
        <a:buFont typeface="Arial" charset="0"/>
        <a:buChar char="&gt;"/>
        <a:defRPr kumimoji="1" sz="1200">
          <a:solidFill>
            <a:schemeClr val="tx1"/>
          </a:solidFill>
          <a:latin typeface="+mn-lt"/>
          <a:ea typeface="+mn-ea"/>
          <a:cs typeface="+mn-cs"/>
        </a:defRPr>
      </a:lvl8pPr>
      <a:lvl9pPr marL="2971800" indent="-228600" algn="l" rtl="0" eaLnBrk="1" fontAlgn="base" hangingPunct="1">
        <a:spcBef>
          <a:spcPct val="20000"/>
        </a:spcBef>
        <a:spcAft>
          <a:spcPct val="0"/>
        </a:spcAft>
        <a:buClr>
          <a:srgbClr val="333399"/>
        </a:buClr>
        <a:buFont typeface="Arial" charset="0"/>
        <a:buChar char="&gt;"/>
        <a:defRPr kumimoji="1" sz="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684" name="Rectangle 4"/>
          <p:cNvSpPr>
            <a:spLocks noGrp="1" noChangeArrowheads="1"/>
          </p:cNvSpPr>
          <p:nvPr>
            <p:ph type="title"/>
          </p:nvPr>
        </p:nvSpPr>
        <p:spPr bwMode="auto">
          <a:xfrm>
            <a:off x="153988" y="549275"/>
            <a:ext cx="88106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ja-JP" altLang="en-US" smtClean="0"/>
              <a:t>マスター タイトルの書式設定</a:t>
            </a:r>
            <a:endParaRPr lang="en-US"/>
          </a:p>
        </p:txBody>
      </p:sp>
      <p:sp>
        <p:nvSpPr>
          <p:cNvPr id="71685" name="Rectangle 5"/>
          <p:cNvSpPr>
            <a:spLocks noGrp="1" noChangeArrowheads="1"/>
          </p:cNvSpPr>
          <p:nvPr>
            <p:ph type="body" idx="1"/>
          </p:nvPr>
        </p:nvSpPr>
        <p:spPr bwMode="auto">
          <a:xfrm>
            <a:off x="395288" y="1052513"/>
            <a:ext cx="8424862"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1686" name="Text Box 6"/>
          <p:cNvSpPr txBox="1">
            <a:spLocks noChangeArrowheads="1"/>
          </p:cNvSpPr>
          <p:nvPr/>
        </p:nvSpPr>
        <p:spPr bwMode="black">
          <a:xfrm>
            <a:off x="990600" y="74613"/>
            <a:ext cx="5562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defRPr/>
            </a:pPr>
            <a:r>
              <a:rPr kumimoji="0" lang="ja-JP" altLang="en-US" sz="1400" b="0">
                <a:solidFill>
                  <a:srgbClr val="FFFFFF"/>
                </a:solidFill>
                <a:cs typeface="Arial" charset="0"/>
              </a:rPr>
              <a:t>実装ガイド</a:t>
            </a:r>
          </a:p>
        </p:txBody>
      </p:sp>
      <p:sp>
        <p:nvSpPr>
          <p:cNvPr id="71687" name="Rectangle 7"/>
          <p:cNvSpPr>
            <a:spLocks noChangeArrowheads="1"/>
          </p:cNvSpPr>
          <p:nvPr/>
        </p:nvSpPr>
        <p:spPr bwMode="black">
          <a:xfrm>
            <a:off x="5724525" y="6499225"/>
            <a:ext cx="33067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eaLnBrk="0" hangingPunct="0">
              <a:defRPr/>
            </a:pPr>
            <a:r>
              <a:rPr kumimoji="0" lang="en-US" sz="1000" b="0">
                <a:solidFill>
                  <a:srgbClr val="FFFFFF"/>
                </a:solidFill>
                <a:cs typeface="Arial" charset="0"/>
              </a:rPr>
              <a:t>© 200</a:t>
            </a:r>
            <a:r>
              <a:rPr kumimoji="0" lang="en-US" altLang="ja-JP" sz="1000" b="0">
                <a:solidFill>
                  <a:srgbClr val="FFFFFF"/>
                </a:solidFill>
                <a:cs typeface="Arial" charset="0"/>
              </a:rPr>
              <a:t>7</a:t>
            </a:r>
            <a:r>
              <a:rPr kumimoji="0" lang="en-US" sz="1000" b="0">
                <a:solidFill>
                  <a:srgbClr val="FFFFFF"/>
                </a:solidFill>
                <a:cs typeface="Arial" charset="0"/>
              </a:rPr>
              <a:t> </a:t>
            </a:r>
            <a:r>
              <a:rPr kumimoji="0" lang="en-US" altLang="ja-JP" sz="1000" b="0">
                <a:solidFill>
                  <a:srgbClr val="FFFFFF"/>
                </a:solidFill>
                <a:cs typeface="Arial" charset="0"/>
              </a:rPr>
              <a:t>IGSCH</a:t>
            </a:r>
            <a:endParaRPr kumimoji="0" lang="en-US" sz="1000" b="0">
              <a:solidFill>
                <a:srgbClr val="FFFFFF"/>
              </a:solidFill>
              <a:cs typeface="Arial" charset="0"/>
            </a:endParaRPr>
          </a:p>
        </p:txBody>
      </p:sp>
      <p:sp>
        <p:nvSpPr>
          <p:cNvPr id="71689" name="Rectangle 9"/>
          <p:cNvSpPr>
            <a:spLocks noGrp="1" noChangeArrowheads="1"/>
          </p:cNvSpPr>
          <p:nvPr>
            <p:ph type="sldNum" sz="quarter" idx="4"/>
          </p:nvPr>
        </p:nvSpPr>
        <p:spPr bwMode="black">
          <a:xfrm>
            <a:off x="153988" y="6500813"/>
            <a:ext cx="1006475"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spcBef>
                <a:spcPct val="50000"/>
              </a:spcBef>
              <a:defRPr kumimoji="0" sz="1000">
                <a:solidFill>
                  <a:srgbClr val="FFFFFF"/>
                </a:solidFill>
                <a:cs typeface="+mn-cs"/>
              </a:defRPr>
            </a:lvl1pPr>
          </a:lstStyle>
          <a:p>
            <a:pPr>
              <a:defRPr/>
            </a:pPr>
            <a:fld id="{BB06E413-9DF4-0A4D-9CF5-DEE51F7A0C12}" type="slidenum">
              <a:rPr lang="en-US" smtClean="0"/>
              <a:pPr>
                <a:defRPr/>
              </a:pPr>
              <a:t>‹#›</a:t>
            </a:fld>
            <a:endParaRPr lang="en-US" dirty="0"/>
          </a:p>
        </p:txBody>
      </p:sp>
      <p:sp>
        <p:nvSpPr>
          <p:cNvPr id="71690" name="Rectangle 10"/>
          <p:cNvSpPr>
            <a:spLocks noGrp="1" noChangeArrowheads="1"/>
          </p:cNvSpPr>
          <p:nvPr>
            <p:ph type="ftr" sz="quarter" idx="3"/>
          </p:nvPr>
        </p:nvSpPr>
        <p:spPr bwMode="auto">
          <a:xfrm>
            <a:off x="1447800" y="6500813"/>
            <a:ext cx="3811588" cy="24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kumimoji="0" sz="1000" b="0">
                <a:solidFill>
                  <a:srgbClr val="FFFFFF"/>
                </a:solidFill>
                <a:cs typeface="+mn-cs"/>
              </a:defRPr>
            </a:lvl1pPr>
          </a:lstStyle>
          <a:p>
            <a:pPr>
              <a:defRPr/>
            </a:pPr>
            <a:endParaRPr lang="ja-JP" altLang="en-US"/>
          </a:p>
        </p:txBody>
      </p:sp>
      <p:sp>
        <p:nvSpPr>
          <p:cNvPr id="71691" name="Rectangle 11"/>
          <p:cNvSpPr>
            <a:spLocks noGrp="1" noChangeArrowheads="1"/>
          </p:cNvSpPr>
          <p:nvPr>
            <p:ph type="dt" sz="half" idx="2"/>
          </p:nvPr>
        </p:nvSpPr>
        <p:spPr bwMode="auto">
          <a:xfrm>
            <a:off x="5456238" y="6500813"/>
            <a:ext cx="1946275" cy="24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kumimoji="0" sz="1000" b="0">
                <a:solidFill>
                  <a:srgbClr val="FFFFFF"/>
                </a:solidFill>
                <a:cs typeface="+mn-cs"/>
              </a:defRPr>
            </a:lvl1pPr>
          </a:lstStyle>
          <a:p>
            <a:pPr>
              <a:defRPr/>
            </a:pPr>
            <a:endParaRPr lang="en-US" altLang="ja-JP"/>
          </a:p>
        </p:txBody>
      </p:sp>
      <p:sp>
        <p:nvSpPr>
          <p:cNvPr id="71692" name="Line 12"/>
          <p:cNvSpPr>
            <a:spLocks noChangeShapeType="1"/>
          </p:cNvSpPr>
          <p:nvPr/>
        </p:nvSpPr>
        <p:spPr bwMode="black">
          <a:xfrm>
            <a:off x="990600" y="146050"/>
            <a:ext cx="0" cy="23495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71693" name="Line 13"/>
          <p:cNvSpPr>
            <a:spLocks noChangeShapeType="1"/>
          </p:cNvSpPr>
          <p:nvPr/>
        </p:nvSpPr>
        <p:spPr bwMode="black">
          <a:xfrm>
            <a:off x="990600" y="6480175"/>
            <a:ext cx="0" cy="192088"/>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Tree>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Lst>
  <p:txStyles>
    <p:titleStyle>
      <a:lvl1pPr algn="l" rtl="0" eaLnBrk="1" fontAlgn="base" hangingPunct="1">
        <a:lnSpc>
          <a:spcPct val="90000"/>
        </a:lnSpc>
        <a:spcBef>
          <a:spcPct val="0"/>
        </a:spcBef>
        <a:spcAft>
          <a:spcPct val="0"/>
        </a:spcAft>
        <a:defRPr kumimoji="1" sz="2400">
          <a:solidFill>
            <a:schemeClr val="tx2"/>
          </a:solidFill>
          <a:latin typeface="+mj-lt"/>
          <a:ea typeface="+mj-ea"/>
          <a:cs typeface="+mj-cs"/>
        </a:defRPr>
      </a:lvl1pPr>
      <a:lvl2pPr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2pPr>
      <a:lvl3pPr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3pPr>
      <a:lvl4pPr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4pPr>
      <a:lvl5pPr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5pPr>
      <a:lvl6pPr marL="457200"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6pPr>
      <a:lvl7pPr marL="914400"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7pPr>
      <a:lvl8pPr marL="1371600"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8pPr>
      <a:lvl9pPr marL="1828800" algn="l" rtl="0" eaLnBrk="1" fontAlgn="base" hangingPunct="1">
        <a:lnSpc>
          <a:spcPct val="90000"/>
        </a:lnSpc>
        <a:spcBef>
          <a:spcPct val="0"/>
        </a:spcBef>
        <a:spcAft>
          <a:spcPct val="0"/>
        </a:spcAft>
        <a:defRPr kumimoji="1" sz="2400">
          <a:solidFill>
            <a:schemeClr val="tx2"/>
          </a:solidFill>
          <a:latin typeface="Arial" charset="0"/>
          <a:ea typeface="ＭＳ Ｐゴシック" charset="0"/>
          <a:cs typeface="Arial" charset="0"/>
        </a:defRPr>
      </a:lvl9pPr>
    </p:titleStyle>
    <p:bodyStyle>
      <a:lvl1pPr marL="228600" indent="-228600" algn="l" rtl="0" eaLnBrk="1" fontAlgn="base" hangingPunct="1">
        <a:spcBef>
          <a:spcPct val="35000"/>
        </a:spcBef>
        <a:spcAft>
          <a:spcPct val="15000"/>
        </a:spcAft>
        <a:buClr>
          <a:srgbClr val="333399"/>
        </a:buClr>
        <a:buFont typeface="Wingdings" charset="0"/>
        <a:buChar char="§"/>
        <a:defRPr kumimoji="1" sz="1600" b="1">
          <a:solidFill>
            <a:schemeClr val="tx1"/>
          </a:solidFill>
          <a:latin typeface="+mn-lt"/>
          <a:ea typeface="+mn-ea"/>
          <a:cs typeface="+mn-cs"/>
        </a:defRPr>
      </a:lvl1pPr>
      <a:lvl2pPr marL="457200" indent="-227013" algn="l" rtl="0" eaLnBrk="1" fontAlgn="base" hangingPunct="1">
        <a:spcBef>
          <a:spcPct val="25000"/>
        </a:spcBef>
        <a:spcAft>
          <a:spcPct val="15000"/>
        </a:spcAft>
        <a:buClr>
          <a:srgbClr val="333399"/>
        </a:buClr>
        <a:buFont typeface="Arial" charset="0"/>
        <a:buChar char="–"/>
        <a:defRPr kumimoji="1" sz="1600">
          <a:solidFill>
            <a:schemeClr val="tx1"/>
          </a:solidFill>
          <a:latin typeface="+mn-lt"/>
          <a:ea typeface="Arial" charset="0"/>
          <a:cs typeface="+mn-cs"/>
        </a:defRPr>
      </a:lvl2pPr>
      <a:lvl3pPr marL="682625" indent="-223838" algn="l" rtl="0" eaLnBrk="1" fontAlgn="base" hangingPunct="1">
        <a:spcBef>
          <a:spcPct val="20000"/>
        </a:spcBef>
        <a:spcAft>
          <a:spcPct val="0"/>
        </a:spcAft>
        <a:buClr>
          <a:srgbClr val="333399"/>
        </a:buClr>
        <a:buChar char="•"/>
        <a:defRPr kumimoji="1" sz="1400">
          <a:solidFill>
            <a:schemeClr val="tx1"/>
          </a:solidFill>
          <a:latin typeface="+mn-lt"/>
          <a:ea typeface="Arial" charset="0"/>
          <a:cs typeface="+mn-cs"/>
        </a:defRPr>
      </a:lvl3pPr>
      <a:lvl4pPr marL="912813" indent="-228600" algn="l" rtl="0" eaLnBrk="1" fontAlgn="base" hangingPunct="1">
        <a:spcBef>
          <a:spcPct val="20000"/>
        </a:spcBef>
        <a:spcAft>
          <a:spcPct val="0"/>
        </a:spcAft>
        <a:buClr>
          <a:srgbClr val="333399"/>
        </a:buClr>
        <a:buFont typeface="Arial" charset="0"/>
        <a:buChar char="–"/>
        <a:defRPr kumimoji="1" sz="1200">
          <a:solidFill>
            <a:schemeClr val="tx1"/>
          </a:solidFill>
          <a:latin typeface="+mn-lt"/>
          <a:ea typeface="Arial" charset="0"/>
          <a:cs typeface="+mn-cs"/>
        </a:defRPr>
      </a:lvl4pPr>
      <a:lvl5pPr marL="1143000" indent="-228600" algn="l" rtl="0" eaLnBrk="1" fontAlgn="base" hangingPunct="1">
        <a:spcBef>
          <a:spcPct val="20000"/>
        </a:spcBef>
        <a:spcAft>
          <a:spcPct val="0"/>
        </a:spcAft>
        <a:buClr>
          <a:srgbClr val="333399"/>
        </a:buClr>
        <a:buFont typeface="Arial" charset="0"/>
        <a:buChar char="&gt;"/>
        <a:defRPr kumimoji="1" sz="1200">
          <a:solidFill>
            <a:schemeClr val="tx1"/>
          </a:solidFill>
          <a:latin typeface="+mn-lt"/>
          <a:ea typeface="Arial" charset="0"/>
          <a:cs typeface="+mn-cs"/>
        </a:defRPr>
      </a:lvl5pPr>
      <a:lvl6pPr marL="1600200" indent="-228600" algn="l" rtl="0" eaLnBrk="1" fontAlgn="base" hangingPunct="1">
        <a:spcBef>
          <a:spcPct val="20000"/>
        </a:spcBef>
        <a:spcAft>
          <a:spcPct val="0"/>
        </a:spcAft>
        <a:buClr>
          <a:srgbClr val="333399"/>
        </a:buClr>
        <a:buFont typeface="Arial" charset="0"/>
        <a:buChar char="&gt;"/>
        <a:defRPr kumimoji="1" sz="1200">
          <a:solidFill>
            <a:schemeClr val="tx1"/>
          </a:solidFill>
          <a:latin typeface="+mn-lt"/>
          <a:ea typeface="+mn-ea"/>
          <a:cs typeface="+mn-cs"/>
        </a:defRPr>
      </a:lvl6pPr>
      <a:lvl7pPr marL="2057400" indent="-228600" algn="l" rtl="0" eaLnBrk="1" fontAlgn="base" hangingPunct="1">
        <a:spcBef>
          <a:spcPct val="20000"/>
        </a:spcBef>
        <a:spcAft>
          <a:spcPct val="0"/>
        </a:spcAft>
        <a:buClr>
          <a:srgbClr val="333399"/>
        </a:buClr>
        <a:buFont typeface="Arial" charset="0"/>
        <a:buChar char="&gt;"/>
        <a:defRPr kumimoji="1" sz="1200">
          <a:solidFill>
            <a:schemeClr val="tx1"/>
          </a:solidFill>
          <a:latin typeface="+mn-lt"/>
          <a:ea typeface="+mn-ea"/>
          <a:cs typeface="+mn-cs"/>
        </a:defRPr>
      </a:lvl7pPr>
      <a:lvl8pPr marL="2514600" indent="-228600" algn="l" rtl="0" eaLnBrk="1" fontAlgn="base" hangingPunct="1">
        <a:spcBef>
          <a:spcPct val="20000"/>
        </a:spcBef>
        <a:spcAft>
          <a:spcPct val="0"/>
        </a:spcAft>
        <a:buClr>
          <a:srgbClr val="333399"/>
        </a:buClr>
        <a:buFont typeface="Arial" charset="0"/>
        <a:buChar char="&gt;"/>
        <a:defRPr kumimoji="1" sz="1200">
          <a:solidFill>
            <a:schemeClr val="tx1"/>
          </a:solidFill>
          <a:latin typeface="+mn-lt"/>
          <a:ea typeface="+mn-ea"/>
          <a:cs typeface="+mn-cs"/>
        </a:defRPr>
      </a:lvl8pPr>
      <a:lvl9pPr marL="2971800" indent="-228600" algn="l" rtl="0" eaLnBrk="1" fontAlgn="base" hangingPunct="1">
        <a:spcBef>
          <a:spcPct val="20000"/>
        </a:spcBef>
        <a:spcAft>
          <a:spcPct val="0"/>
        </a:spcAft>
        <a:buClr>
          <a:srgbClr val="333399"/>
        </a:buClr>
        <a:buFont typeface="Arial" charset="0"/>
        <a:buChar char="&gt;"/>
        <a:defRPr kumimoji="1" sz="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4.xml"/></Relationships>
</file>

<file path=ppt/slides/_rels/slide10.xml.rels><?xml version="1.0" encoding="UTF-8" standalone="yes"?>
<Relationships xmlns="http://schemas.openxmlformats.org/package/2006/relationships"><Relationship Id="rId3" Type="http://schemas.openxmlformats.org/officeDocument/2006/relationships/image" Target="file://localhost/Users/k2works/Dropbox/Projects/02_2012009_%E3%83%92%E3%82%99%E3%82%B7%E3%82%99%E3%83%8D%E3%82%B9%E9%96%A2%E4%BF%82%E4%BA%BA%E8%84%88/20140301_LT%E9%A7%86%E5%8B%95%E9%96%8B%E7%99%BA%2001/women.jpg" TargetMode="External"/><Relationship Id="rId4" Type="http://schemas.openxmlformats.org/officeDocument/2006/relationships/hyperlink" Target="http://www.flickr.com/photos/jodiwomack/6217052899/" TargetMode="External"/><Relationship Id="rId1" Type="http://schemas.openxmlformats.org/officeDocument/2006/relationships/slideLayout" Target="../slideLayouts/slideLayout145.xml"/><Relationship Id="rId2"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5.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15.xml.rels><?xml version="1.0" encoding="UTF-8" standalone="yes"?>
<Relationships xmlns="http://schemas.openxmlformats.org/package/2006/relationships"><Relationship Id="rId3" Type="http://schemas.openxmlformats.org/officeDocument/2006/relationships/image" Target="file://localhost/Users/k2works/Dropbox/Projects/02_2012009_%E3%83%92%E3%82%99%E3%82%B7%E3%82%99%E3%83%8D%E3%82%B9%E9%96%A2%E4%BF%82%E4%BA%BA%E8%84%88/20140301_LT%E9%A7%86%E5%8B%95%E9%96%8B%E7%99%BA%2001/women.jpg" TargetMode="External"/><Relationship Id="rId4" Type="http://schemas.openxmlformats.org/officeDocument/2006/relationships/hyperlink" Target="http://www.flickr.com/photos/jodiwomack/6217052899/" TargetMode="External"/><Relationship Id="rId1" Type="http://schemas.openxmlformats.org/officeDocument/2006/relationships/slideLayout" Target="../slideLayouts/slideLayout145.xml"/><Relationship Id="rId2"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5.xml"/><Relationship Id="rId2" Type="http://schemas.openxmlformats.org/officeDocument/2006/relationships/image" Target="../media/image5.jpeg"/><Relationship Id="rId3" Type="http://schemas.openxmlformats.org/officeDocument/2006/relationships/image" Target="file://localhost/Users/k2works/Dropbox/Projects/02_2012009_%E3%83%92%E3%82%99%E3%82%B7%E3%82%99%E3%83%8D%E3%82%B9%E9%96%A2%E4%BF%82%E4%BA%BA%E8%84%88/20140301_LT%E9%A7%86%E5%8B%95%E9%96%8B%E7%99%BA%2001/korosuke.jpe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5.xml"/><Relationship Id="rId2"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5.xml"/><Relationship Id="rId2"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5.xml"/><Relationship Id="rId2" Type="http://schemas.openxmlformats.org/officeDocument/2006/relationships/image" Target="../media/image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5.xml"/><Relationship Id="rId2" Type="http://schemas.openxmlformats.org/officeDocument/2006/relationships/image" Target="../media/image7.jpg"/><Relationship Id="rId3" Type="http://schemas.openxmlformats.org/officeDocument/2006/relationships/hyperlink" Target="http://www.flickr.com/photos/colley/3926132807/"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5.xml"/><Relationship Id="rId2" Type="http://schemas.openxmlformats.org/officeDocument/2006/relationships/image" Target="../media/image7.jpg"/><Relationship Id="rId3" Type="http://schemas.openxmlformats.org/officeDocument/2006/relationships/hyperlink" Target="http://www.flickr.com/photos/colley/3926132807/"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file://localhost/Users/k2works/Dropbox/Projects/02_2012009_%E3%83%92%E3%82%99%E3%82%B7%E3%82%99%E3%83%8D%E3%82%B9%E9%96%A2%E4%BF%82%E4%BA%BA%E8%84%88/20140301_LT%E9%A7%86%E5%8B%95%E9%96%8B%E7%99%BA%2001/women.jpg" TargetMode="External"/><Relationship Id="rId4" Type="http://schemas.openxmlformats.org/officeDocument/2006/relationships/hyperlink" Target="http://www.flickr.com/photos/jodiwomack/6217052899/" TargetMode="External"/><Relationship Id="rId1" Type="http://schemas.openxmlformats.org/officeDocument/2006/relationships/slideLayout" Target="../slideLayouts/slideLayout145.xml"/><Relationship Id="rId2" Type="http://schemas.openxmlformats.org/officeDocument/2006/relationships/image" Target="../media/image3.jpg"/></Relationships>
</file>

<file path=ppt/slides/_rels/slide27.xml.rels><?xml version="1.0" encoding="UTF-8" standalone="yes"?>
<Relationships xmlns="http://schemas.openxmlformats.org/package/2006/relationships"><Relationship Id="rId3" Type="http://schemas.openxmlformats.org/officeDocument/2006/relationships/image" Target="file://localhost/Users/k2works/Dropbox/Projects/02_2012009_%E3%83%92%E3%82%99%E3%82%B7%E3%82%99%E3%83%8D%E3%82%B9%E9%96%A2%E4%BF%82%E4%BA%BA%E8%84%88/20140301_LT%E9%A7%86%E5%8B%95%E9%96%8B%E7%99%BA%2001/women.jpg" TargetMode="External"/><Relationship Id="rId4" Type="http://schemas.openxmlformats.org/officeDocument/2006/relationships/hyperlink" Target="http://www.flickr.com/photos/jodiwomack/6217052899/" TargetMode="External"/><Relationship Id="rId1" Type="http://schemas.openxmlformats.org/officeDocument/2006/relationships/slideLayout" Target="../slideLayouts/slideLayout145.xml"/><Relationship Id="rId2" Type="http://schemas.openxmlformats.org/officeDocument/2006/relationships/image" Target="../media/image3.jpg"/></Relationships>
</file>

<file path=ppt/slides/_rels/slide28.xml.rels><?xml version="1.0" encoding="UTF-8" standalone="yes"?>
<Relationships xmlns="http://schemas.openxmlformats.org/package/2006/relationships"><Relationship Id="rId3" Type="http://schemas.openxmlformats.org/officeDocument/2006/relationships/image" Target="file://localhost/Users/k2works/Dropbox/Projects/02_2012009_%E3%83%92%E3%82%99%E3%82%B7%E3%82%99%E3%83%8D%E3%82%B9%E9%96%A2%E4%BF%82%E4%BA%BA%E8%84%88/20140301_LT%E9%A7%86%E5%8B%95%E9%96%8B%E7%99%BA%2001/women.jpg" TargetMode="External"/><Relationship Id="rId4" Type="http://schemas.openxmlformats.org/officeDocument/2006/relationships/hyperlink" Target="http://www.flickr.com/photos/jodiwomack/6217052899/" TargetMode="External"/><Relationship Id="rId1" Type="http://schemas.openxmlformats.org/officeDocument/2006/relationships/slideLayout" Target="../slideLayouts/slideLayout145.xml"/><Relationship Id="rId2"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30.xml.rels><?xml version="1.0" encoding="UTF-8" standalone="yes"?>
<Relationships xmlns="http://schemas.openxmlformats.org/package/2006/relationships"><Relationship Id="rId3" Type="http://schemas.openxmlformats.org/officeDocument/2006/relationships/hyperlink" Target="http://www.agilemanifesto.org/iso/ja/" TargetMode="External"/><Relationship Id="rId4" Type="http://schemas.openxmlformats.org/officeDocument/2006/relationships/hyperlink" Target="http://www.youtube.com/watch?v=To76oCmRU2k" TargetMode="External"/><Relationship Id="rId1" Type="http://schemas.openxmlformats.org/officeDocument/2006/relationships/slideLayout" Target="../slideLayouts/slideLayout145.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5.xml"/><Relationship Id="rId2" Type="http://schemas.openxmlformats.org/officeDocument/2006/relationships/image" Target="../media/image2.jpg"/><Relationship Id="rId3" Type="http://schemas.openxmlformats.org/officeDocument/2006/relationships/hyperlink" Target="http://www.flickr.com/photos/jetalone/258128269/"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lang="ja-JP" altLang="en-US" dirty="0" smtClean="0"/>
              <a:t>アジャイル開発って何？</a:t>
            </a:r>
            <a:r>
              <a:rPr lang="en-US" altLang="ja-JP" dirty="0" smtClean="0"/>
              <a:t/>
            </a:r>
            <a:br>
              <a:rPr lang="en-US" altLang="ja-JP" dirty="0" smtClean="0"/>
            </a:br>
            <a:r>
              <a:rPr lang="ja-JP" altLang="en-US" dirty="0" smtClean="0"/>
              <a:t>自分なりのまとめ</a:t>
            </a:r>
            <a:endParaRPr kumimoji="1" lang="ja-JP" altLang="en-US" dirty="0"/>
          </a:p>
        </p:txBody>
      </p:sp>
      <p:sp>
        <p:nvSpPr>
          <p:cNvPr id="4" name="サブタイトル 3"/>
          <p:cNvSpPr>
            <a:spLocks noGrp="1"/>
          </p:cNvSpPr>
          <p:nvPr>
            <p:ph type="subTitle" idx="1"/>
          </p:nvPr>
        </p:nvSpPr>
        <p:spPr/>
        <p:txBody>
          <a:bodyPr>
            <a:normAutofit/>
          </a:bodyPr>
          <a:lstStyle/>
          <a:p>
            <a:r>
              <a:rPr kumimoji="1" lang="en-US" altLang="ja-JP" dirty="0" smtClean="0"/>
              <a:t>2014/03/01</a:t>
            </a:r>
          </a:p>
          <a:p>
            <a:r>
              <a:rPr lang="en-US" altLang="ja-JP" dirty="0"/>
              <a:t>LT</a:t>
            </a:r>
            <a:r>
              <a:rPr lang="ja-JP" altLang="en-US" dirty="0"/>
              <a:t>駆動開発</a:t>
            </a:r>
            <a:r>
              <a:rPr lang="en-US" altLang="ja-JP" dirty="0"/>
              <a:t>01</a:t>
            </a:r>
            <a:endParaRPr kumimoji="1" lang="ja-JP" altLang="en-US" dirty="0"/>
          </a:p>
        </p:txBody>
      </p:sp>
    </p:spTree>
    <p:extLst>
      <p:ext uri="{BB962C8B-B14F-4D97-AF65-F5344CB8AC3E}">
        <p14:creationId xmlns:p14="http://schemas.microsoft.com/office/powerpoint/2010/main" val="2427518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women.jpg" descr="/Users/k2works/Dropbox/Projects/02_2012009_ビジネス関係人脈/20140301_LT駆動開発 01/women.jpg"/>
          <p:cNvPicPr>
            <a:picLocks noGrp="1" noChangeAspect="1"/>
          </p:cNvPicPr>
          <p:nvPr>
            <p:ph idx="1"/>
          </p:nvPr>
        </p:nvPicPr>
        <p:blipFill>
          <a:blip r:embed="rId2" r:link="rId3">
            <a:extLst>
              <a:ext uri="{28A0092B-C50C-407E-A947-70E740481C1C}">
                <a14:useLocalDpi xmlns:a14="http://schemas.microsoft.com/office/drawing/2010/main" val="0"/>
              </a:ext>
            </a:extLst>
          </a:blip>
          <a:srcRect l="8082" r="8082"/>
          <a:stretch>
            <a:fillRect/>
          </a:stretch>
        </p:blipFill>
        <p:spPr>
          <a:xfrm>
            <a:off x="457200" y="165100"/>
            <a:ext cx="8229600" cy="6527800"/>
          </a:xfrm>
        </p:spPr>
      </p:pic>
      <p:sp>
        <p:nvSpPr>
          <p:cNvPr id="9" name="円形吹き出し 8"/>
          <p:cNvSpPr/>
          <p:nvPr/>
        </p:nvSpPr>
        <p:spPr>
          <a:xfrm>
            <a:off x="2933700" y="800100"/>
            <a:ext cx="3238500" cy="2019300"/>
          </a:xfrm>
          <a:prstGeom prst="wedgeEllipseCallout">
            <a:avLst>
              <a:gd name="adj1" fmla="val -60863"/>
              <a:gd name="adj2" fmla="val 48795"/>
            </a:avLst>
          </a:prstGeom>
        </p:spPr>
        <p:style>
          <a:lnRef idx="2">
            <a:schemeClr val="dk1"/>
          </a:lnRef>
          <a:fillRef idx="1">
            <a:schemeClr val="lt1"/>
          </a:fillRef>
          <a:effectRef idx="0">
            <a:schemeClr val="dk1"/>
          </a:effectRef>
          <a:fontRef idx="minor">
            <a:schemeClr val="dk1"/>
          </a:fontRef>
        </p:style>
        <p:txBody>
          <a:bodyPr rtlCol="0" anchor="ctr"/>
          <a:lstStyle/>
          <a:p>
            <a:pPr algn="just"/>
            <a:r>
              <a:rPr lang="ja-JP" altLang="en-US" dirty="0" smtClean="0"/>
              <a:t>要するに</a:t>
            </a:r>
            <a:endParaRPr lang="en-US" altLang="ja-JP" dirty="0" smtClean="0"/>
          </a:p>
          <a:p>
            <a:pPr algn="just"/>
            <a:r>
              <a:rPr lang="en-US" altLang="ja-JP" dirty="0" smtClean="0"/>
              <a:t>『</a:t>
            </a:r>
            <a:r>
              <a:rPr lang="ja-JP" altLang="en-US" dirty="0" smtClean="0"/>
              <a:t>価値</a:t>
            </a:r>
            <a:r>
              <a:rPr lang="ja-JP" altLang="en-US" dirty="0"/>
              <a:t>ある成果を毎週</a:t>
            </a:r>
            <a:r>
              <a:rPr lang="ja-JP" altLang="en-US" dirty="0" smtClean="0"/>
              <a:t>届ける</a:t>
            </a:r>
            <a:r>
              <a:rPr lang="en-US" altLang="ja-JP" dirty="0" smtClean="0"/>
              <a:t>』</a:t>
            </a:r>
          </a:p>
          <a:p>
            <a:pPr algn="just"/>
            <a:r>
              <a:rPr kumimoji="1" lang="ja-JP" altLang="en-US" dirty="0" smtClean="0"/>
              <a:t>ということね！</a:t>
            </a:r>
            <a:endParaRPr kumimoji="1" lang="ja-JP" altLang="en-US" dirty="0"/>
          </a:p>
        </p:txBody>
      </p:sp>
      <p:sp>
        <p:nvSpPr>
          <p:cNvPr id="10" name="テキスト ボックス 9">
            <a:hlinkClick r:id="rId4"/>
          </p:cNvPr>
          <p:cNvSpPr txBox="1"/>
          <p:nvPr/>
        </p:nvSpPr>
        <p:spPr>
          <a:xfrm>
            <a:off x="457200" y="6329402"/>
            <a:ext cx="5609228" cy="369332"/>
          </a:xfrm>
          <a:prstGeom prst="rect">
            <a:avLst/>
          </a:prstGeom>
          <a:noFill/>
        </p:spPr>
        <p:txBody>
          <a:bodyPr wrap="none" rtlCol="0">
            <a:spAutoFit/>
          </a:bodyPr>
          <a:lstStyle/>
          <a:p>
            <a:r>
              <a:rPr lang="en-US" altLang="ja-JP" dirty="0">
                <a:hlinkClick r:id="rId4"/>
              </a:rPr>
              <a:t>http://</a:t>
            </a:r>
            <a:r>
              <a:rPr lang="en-US" altLang="ja-JP" dirty="0" err="1">
                <a:hlinkClick r:id="rId4"/>
              </a:rPr>
              <a:t>www.flickr.com</a:t>
            </a:r>
            <a:r>
              <a:rPr lang="en-US" altLang="ja-JP" dirty="0">
                <a:hlinkClick r:id="rId4"/>
              </a:rPr>
              <a:t>/photos/</a:t>
            </a:r>
            <a:r>
              <a:rPr lang="en-US" altLang="ja-JP" dirty="0" err="1">
                <a:hlinkClick r:id="rId4"/>
              </a:rPr>
              <a:t>jodiwomack</a:t>
            </a:r>
            <a:r>
              <a:rPr lang="en-US" altLang="ja-JP" dirty="0">
                <a:hlinkClick r:id="rId4"/>
              </a:rPr>
              <a:t>/6217052899/</a:t>
            </a:r>
            <a:endParaRPr kumimoji="1" lang="ja-JP" altLang="en-US" dirty="0"/>
          </a:p>
        </p:txBody>
      </p:sp>
    </p:spTree>
    <p:extLst>
      <p:ext uri="{BB962C8B-B14F-4D97-AF65-F5344CB8AC3E}">
        <p14:creationId xmlns:p14="http://schemas.microsoft.com/office/powerpoint/2010/main" val="4244388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アジャイル適用領域</a:t>
            </a:r>
            <a:endParaRPr kumimoji="1" lang="ja-JP" altLang="en-US" dirty="0"/>
          </a:p>
        </p:txBody>
      </p:sp>
      <p:pic>
        <p:nvPicPr>
          <p:cNvPr id="7" name="コンテンツ プレースホルダー 6" descr="agile_samurai.png"/>
          <p:cNvPicPr>
            <a:picLocks noGrp="1" noChangeAspect="1"/>
          </p:cNvPicPr>
          <p:nvPr>
            <p:ph idx="1"/>
          </p:nvPr>
        </p:nvPicPr>
        <p:blipFill rotWithShape="1">
          <a:blip r:embed="rId2">
            <a:extLst>
              <a:ext uri="{28A0092B-C50C-407E-A947-70E740481C1C}">
                <a14:useLocalDpi xmlns:a14="http://schemas.microsoft.com/office/drawing/2010/main" val="0"/>
              </a:ext>
            </a:extLst>
          </a:blip>
          <a:srcRect t="29769" b="29769"/>
          <a:stretch/>
        </p:blipFill>
        <p:spPr/>
      </p:pic>
    </p:spTree>
    <p:extLst>
      <p:ext uri="{BB962C8B-B14F-4D97-AF65-F5344CB8AC3E}">
        <p14:creationId xmlns:p14="http://schemas.microsoft.com/office/powerpoint/2010/main" val="3706295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アジャイル適用領域</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マネジメント</a:t>
            </a:r>
            <a:endParaRPr kumimoji="1" lang="en-US" altLang="ja-JP" dirty="0" smtClean="0"/>
          </a:p>
          <a:p>
            <a:pPr lvl="1"/>
            <a:r>
              <a:rPr lang="ja-JP" altLang="en-US" dirty="0" smtClean="0"/>
              <a:t>アジャイルな方向付け</a:t>
            </a:r>
            <a:endParaRPr lang="en-US" altLang="ja-JP" dirty="0" smtClean="0"/>
          </a:p>
          <a:p>
            <a:pPr lvl="1"/>
            <a:r>
              <a:rPr lang="ja-JP" altLang="en-US" dirty="0" smtClean="0"/>
              <a:t>アジャイルな計画づくり</a:t>
            </a:r>
            <a:endParaRPr kumimoji="1" lang="en-US" altLang="ja-JP" dirty="0" smtClean="0"/>
          </a:p>
          <a:p>
            <a:pPr lvl="1"/>
            <a:r>
              <a:rPr lang="ja-JP" altLang="en-US" dirty="0" smtClean="0"/>
              <a:t>アジャイルなプロジェクト運営</a:t>
            </a:r>
            <a:endParaRPr kumimoji="1" lang="en-US" altLang="ja-JP" dirty="0" smtClean="0"/>
          </a:p>
          <a:p>
            <a:r>
              <a:rPr lang="ja-JP" altLang="en-US" dirty="0" smtClean="0"/>
              <a:t>開発</a:t>
            </a:r>
            <a:endParaRPr lang="en-US" altLang="ja-JP" dirty="0" smtClean="0"/>
          </a:p>
          <a:p>
            <a:pPr lvl="1"/>
            <a:r>
              <a:rPr lang="ja-JP" altLang="en-US" dirty="0" smtClean="0"/>
              <a:t>アジャイルなプログラミング</a:t>
            </a:r>
            <a:endParaRPr lang="en-US" altLang="ja-JP" dirty="0" smtClean="0"/>
          </a:p>
          <a:p>
            <a:pPr lvl="2"/>
            <a:r>
              <a:rPr lang="ja-JP" altLang="en-US" dirty="0" smtClean="0"/>
              <a:t>ユニットテスト</a:t>
            </a:r>
            <a:endParaRPr lang="en-US" altLang="ja-JP" dirty="0" smtClean="0"/>
          </a:p>
          <a:p>
            <a:pPr lvl="2"/>
            <a:r>
              <a:rPr lang="ja-JP" altLang="en-US" dirty="0" smtClean="0"/>
              <a:t>リファクタリング</a:t>
            </a:r>
            <a:endParaRPr lang="en-US" altLang="ja-JP" dirty="0" smtClean="0"/>
          </a:p>
          <a:p>
            <a:pPr lvl="2"/>
            <a:r>
              <a:rPr lang="ja-JP" altLang="en-US" dirty="0" smtClean="0"/>
              <a:t>テスト駆動開発</a:t>
            </a:r>
            <a:endParaRPr lang="en-US" altLang="ja-JP" dirty="0" smtClean="0"/>
          </a:p>
          <a:p>
            <a:pPr lvl="2"/>
            <a:r>
              <a:rPr lang="ja-JP" altLang="en-US" dirty="0" smtClean="0"/>
              <a:t>継続的インテグレーション</a:t>
            </a:r>
            <a:endParaRPr lang="en-US" altLang="ja-JP" dirty="0" smtClean="0"/>
          </a:p>
        </p:txBody>
      </p:sp>
    </p:spTree>
    <p:extLst>
      <p:ext uri="{BB962C8B-B14F-4D97-AF65-F5344CB8AC3E}">
        <p14:creationId xmlns:p14="http://schemas.microsoft.com/office/powerpoint/2010/main" val="4294881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アジャイル適用</a:t>
            </a:r>
            <a:r>
              <a:rPr lang="ja-JP" altLang="en-US" dirty="0" smtClean="0"/>
              <a:t>領域</a:t>
            </a:r>
            <a:r>
              <a:rPr lang="en-US" altLang="ja-JP" dirty="0" smtClean="0"/>
              <a:t/>
            </a:r>
            <a:br>
              <a:rPr lang="en-US" altLang="ja-JP" dirty="0" smtClean="0"/>
            </a:br>
            <a:r>
              <a:rPr lang="ja-JP" altLang="en-US" dirty="0" smtClean="0"/>
              <a:t>マネジメント</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196833516"/>
              </p:ext>
            </p:extLst>
          </p:nvPr>
        </p:nvGraphicFramePr>
        <p:xfrm>
          <a:off x="457200" y="1504951"/>
          <a:ext cx="8420100" cy="5177448"/>
        </p:xfrm>
        <a:graphic>
          <a:graphicData uri="http://schemas.openxmlformats.org/drawingml/2006/table">
            <a:tbl>
              <a:tblPr firstRow="1" bandRow="1">
                <a:tableStyleId>{5940675A-B579-460E-94D1-54222C63F5DA}</a:tableStyleId>
              </a:tblPr>
              <a:tblGrid>
                <a:gridCol w="3727114"/>
                <a:gridCol w="1537887"/>
                <a:gridCol w="1621876"/>
                <a:gridCol w="1533223"/>
              </a:tblGrid>
              <a:tr h="352694">
                <a:tc>
                  <a:txBody>
                    <a:bodyPr/>
                    <a:lstStyle/>
                    <a:p>
                      <a:endParaRPr kumimoji="1" lang="ja-JP" altLang="en-US" sz="800" dirty="0"/>
                    </a:p>
                  </a:txBody>
                  <a:tcPr/>
                </a:tc>
                <a:tc>
                  <a:txBody>
                    <a:bodyPr/>
                    <a:lstStyle/>
                    <a:p>
                      <a:pPr algn="ctr"/>
                      <a:r>
                        <a:rPr kumimoji="1" lang="ja-JP" altLang="en-US" sz="1400" dirty="0" smtClean="0"/>
                        <a:t>方向づけ</a:t>
                      </a:r>
                      <a:endParaRPr kumimoji="1" lang="ja-JP" altLang="en-US" sz="1400" dirty="0"/>
                    </a:p>
                  </a:txBody>
                  <a:tcPr/>
                </a:tc>
                <a:tc>
                  <a:txBody>
                    <a:bodyPr/>
                    <a:lstStyle/>
                    <a:p>
                      <a:pPr algn="ctr"/>
                      <a:r>
                        <a:rPr kumimoji="1" lang="ja-JP" altLang="en-US" sz="1400" dirty="0" smtClean="0"/>
                        <a:t>計画づくり</a:t>
                      </a:r>
                      <a:endParaRPr kumimoji="1" lang="ja-JP" altLang="en-US" sz="1400" dirty="0"/>
                    </a:p>
                  </a:txBody>
                  <a:tcPr/>
                </a:tc>
                <a:tc>
                  <a:txBody>
                    <a:bodyPr/>
                    <a:lstStyle/>
                    <a:p>
                      <a:pPr algn="ctr"/>
                      <a:r>
                        <a:rPr kumimoji="1" lang="ja-JP" altLang="en-US" sz="1400" dirty="0" smtClean="0"/>
                        <a:t>プロジェクト運営</a:t>
                      </a:r>
                      <a:endParaRPr kumimoji="1" lang="ja-JP" altLang="en-US" sz="1400" dirty="0"/>
                    </a:p>
                  </a:txBody>
                  <a:tcPr/>
                </a:tc>
              </a:tr>
              <a:tr h="419712">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kumimoji="1" lang="en-US" altLang="ja-JP" sz="800" dirty="0" smtClean="0"/>
                        <a:t>1.</a:t>
                      </a:r>
                      <a:r>
                        <a:rPr lang="ja-JP" altLang="en-US" sz="800" dirty="0" smtClean="0"/>
                        <a:t>顧客満足を最優先し、価値のあるソフトウェアを早く継続的に提供します。</a:t>
                      </a:r>
                    </a:p>
                  </a:txBody>
                  <a:tcPr/>
                </a:tc>
                <a:tc>
                  <a:txBody>
                    <a:bodyPr/>
                    <a:lstStyle/>
                    <a:p>
                      <a:pPr algn="ctr"/>
                      <a:r>
                        <a:rPr kumimoji="1" lang="en-US" altLang="ja-JP" dirty="0" smtClean="0"/>
                        <a:t>◎</a:t>
                      </a:r>
                      <a:endParaRPr kumimoji="1" lang="ja-JP" altLang="en-US" dirty="0"/>
                    </a:p>
                  </a:txBody>
                  <a:tcPr/>
                </a:tc>
                <a:tc>
                  <a:txBody>
                    <a:bodyPr/>
                    <a:lstStyle/>
                    <a:p>
                      <a:pPr algn="ctr"/>
                      <a:r>
                        <a:rPr kumimoji="1" lang="en-US" altLang="ja-JP" smtClean="0"/>
                        <a:t>◎</a:t>
                      </a:r>
                      <a:endParaRPr kumimoji="1" lang="ja-JP" altLang="en-US" dirty="0"/>
                    </a:p>
                  </a:txBody>
                  <a:tcPr/>
                </a:tc>
                <a:tc>
                  <a:txBody>
                    <a:bodyPr/>
                    <a:lstStyle/>
                    <a:p>
                      <a:pPr algn="ctr"/>
                      <a:r>
                        <a:rPr kumimoji="1" lang="en-US" altLang="ja-JP" smtClean="0"/>
                        <a:t>◎</a:t>
                      </a:r>
                      <a:endParaRPr kumimoji="1" lang="ja-JP" altLang="en-US" dirty="0"/>
                    </a:p>
                  </a:txBody>
                  <a:tcPr/>
                </a:tc>
              </a:tr>
              <a:tr h="352694">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kumimoji="1" lang="en-US" altLang="ja-JP" sz="800" dirty="0" smtClean="0"/>
                        <a:t>2.</a:t>
                      </a:r>
                      <a:r>
                        <a:rPr lang="ja-JP" altLang="en-US" sz="800" dirty="0" smtClean="0"/>
                        <a:t>要求の変更はたとえ開発の後期であっても歓迎します。</a:t>
                      </a:r>
                    </a:p>
                  </a:txBody>
                  <a:tcPr/>
                </a:tc>
                <a:tc>
                  <a:txBody>
                    <a:bodyPr/>
                    <a:lstStyle/>
                    <a:p>
                      <a:pPr algn="ctr"/>
                      <a:endParaRPr kumimoji="1" lang="ja-JP"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dirty="0" smtClean="0"/>
                        <a:t>◎</a:t>
                      </a:r>
                      <a:endParaRPr kumimoji="1" lang="ja-JP" altLang="en-US" dirty="0" smtClean="0"/>
                    </a:p>
                  </a:txBody>
                  <a:tcPr/>
                </a:tc>
                <a:tc>
                  <a:txBody>
                    <a:bodyPr/>
                    <a:lstStyle/>
                    <a:p>
                      <a:pPr algn="ctr"/>
                      <a:endParaRPr kumimoji="1" lang="ja-JP" altLang="en-US" dirty="0"/>
                    </a:p>
                  </a:txBody>
                  <a:tcPr/>
                </a:tc>
              </a:tr>
              <a:tr h="419712">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kumimoji="1" lang="en-US" altLang="ja-JP" sz="800" dirty="0" smtClean="0"/>
                        <a:t>3.</a:t>
                      </a:r>
                      <a:r>
                        <a:rPr lang="ja-JP" altLang="en-US" sz="800" dirty="0" smtClean="0"/>
                        <a:t>動くソフトウェアを、</a:t>
                      </a:r>
                      <a:r>
                        <a:rPr lang="en-US" altLang="ja-JP" sz="800" dirty="0" smtClean="0"/>
                        <a:t>2-3</a:t>
                      </a:r>
                      <a:r>
                        <a:rPr lang="ja-JP" altLang="en-US" sz="800" dirty="0" smtClean="0"/>
                        <a:t>週間から</a:t>
                      </a:r>
                      <a:r>
                        <a:rPr lang="en-US" altLang="ja-JP" sz="800" dirty="0" smtClean="0"/>
                        <a:t>2-3</a:t>
                      </a:r>
                      <a:r>
                        <a:rPr lang="ja-JP" altLang="en-US" sz="800" dirty="0" smtClean="0"/>
                        <a:t>ヶ月というできるだけ短い時間間隔でリリースします。</a:t>
                      </a:r>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endParaRPr kumimoji="1" lang="ja-JP" altLang="en-US" dirty="0"/>
                    </a:p>
                  </a:txBody>
                  <a:tcPr/>
                </a:tc>
              </a:tr>
              <a:tr h="419712">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kumimoji="1" lang="en-US" altLang="ja-JP" sz="800" dirty="0" smtClean="0"/>
                        <a:t>4.</a:t>
                      </a:r>
                      <a:r>
                        <a:rPr lang="ja-JP" altLang="en-US" sz="800" dirty="0" smtClean="0"/>
                        <a:t>ビジネス側の人と開発者は、プロジェクトを通して日々一緒に働かなければなりません。</a:t>
                      </a:r>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r>
                        <a:rPr kumimoji="1" lang="en-US" altLang="ja-JP" dirty="0" smtClean="0"/>
                        <a:t>◎</a:t>
                      </a:r>
                      <a:endParaRPr kumimoji="1" lang="ja-JP" altLang="en-US" dirty="0"/>
                    </a:p>
                  </a:txBody>
                  <a:tcPr/>
                </a:tc>
              </a:tr>
              <a:tr h="352694">
                <a:tc>
                  <a:txBody>
                    <a:bodyPr/>
                    <a:lstStyle/>
                    <a:p>
                      <a:r>
                        <a:rPr kumimoji="1" lang="en-US" altLang="ja-JP" sz="800" dirty="0" smtClean="0"/>
                        <a:t>5.</a:t>
                      </a:r>
                      <a:r>
                        <a:rPr lang="ja-JP" altLang="en-US" sz="800" dirty="0" smtClean="0"/>
                        <a:t>意欲に満ちた人々を集めてプロジェクトを構成します。</a:t>
                      </a:r>
                      <a:endParaRPr kumimoji="1" lang="ja-JP" altLang="en-US" sz="800" dirty="0"/>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r>
                        <a:rPr kumimoji="1" lang="en-US" altLang="ja-JP" dirty="0" smtClean="0"/>
                        <a:t>◎</a:t>
                      </a:r>
                      <a:endParaRPr kumimoji="1" lang="ja-JP" altLang="en-US" dirty="0"/>
                    </a:p>
                  </a:txBody>
                  <a:tcPr/>
                </a:tc>
              </a:tr>
              <a:tr h="352694">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kumimoji="1" lang="en-US" altLang="ja-JP" sz="800" dirty="0" smtClean="0"/>
                        <a:t>6.</a:t>
                      </a:r>
                      <a:r>
                        <a:rPr lang="ja-JP" altLang="en-US" sz="800" dirty="0" smtClean="0"/>
                        <a:t>情報を伝えるもっとも効率的で効果的な方法はフェイス・トゥ・フェイスで話をすることです。</a:t>
                      </a:r>
                    </a:p>
                  </a:txBody>
                  <a:tcPr/>
                </a:tc>
                <a:tc>
                  <a:txBody>
                    <a:bodyPr/>
                    <a:lstStyle/>
                    <a:p>
                      <a:pPr algn="ctr"/>
                      <a:endParaRPr kumimoji="1" lang="ja-JP" altLang="en-US"/>
                    </a:p>
                  </a:txBody>
                  <a:tcPr/>
                </a:tc>
                <a:tc>
                  <a:txBody>
                    <a:bodyPr/>
                    <a:lstStyle/>
                    <a:p>
                      <a:pPr algn="ctr"/>
                      <a:r>
                        <a:rPr kumimoji="1" lang="en-US" altLang="ja-JP" dirty="0" smtClean="0"/>
                        <a:t>◎</a:t>
                      </a:r>
                      <a:endParaRPr kumimoji="1" lang="ja-JP" altLang="en-US" dirty="0"/>
                    </a:p>
                  </a:txBody>
                  <a:tcPr/>
                </a:tc>
                <a:tc>
                  <a:txBody>
                    <a:bodyPr/>
                    <a:lstStyle/>
                    <a:p>
                      <a:pPr algn="ctr"/>
                      <a:endParaRPr kumimoji="1" lang="ja-JP" altLang="en-US" dirty="0"/>
                    </a:p>
                  </a:txBody>
                  <a:tcPr/>
                </a:tc>
              </a:tr>
              <a:tr h="352694">
                <a:tc>
                  <a:txBody>
                    <a:bodyPr/>
                    <a:lstStyle/>
                    <a:p>
                      <a:r>
                        <a:rPr kumimoji="1" lang="en-US" altLang="ja-JP" sz="800" dirty="0" smtClean="0"/>
                        <a:t>7.</a:t>
                      </a:r>
                      <a:r>
                        <a:rPr lang="ja-JP" altLang="en-US" sz="800" dirty="0" smtClean="0"/>
                        <a:t>動くソフトウェアこそが進捗の最も重要な尺度です。</a:t>
                      </a:r>
                      <a:endParaRPr kumimoji="1" lang="ja-JP" altLang="en-US" sz="800"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dirty="0"/>
                    </a:p>
                  </a:txBody>
                  <a:tcPr/>
                </a:tc>
              </a:tr>
              <a:tr h="352694">
                <a:tc>
                  <a:txBody>
                    <a:bodyPr/>
                    <a:lstStyle/>
                    <a:p>
                      <a:r>
                        <a:rPr kumimoji="1" lang="en-US" altLang="ja-JP" sz="800" dirty="0" smtClean="0"/>
                        <a:t>8.</a:t>
                      </a:r>
                      <a:r>
                        <a:rPr lang="ja-JP" altLang="en-US" sz="800" dirty="0" smtClean="0"/>
                        <a:t>アジャイル</a:t>
                      </a:r>
                      <a:r>
                        <a:rPr lang="en-US" altLang="ja-JP" sz="800" dirty="0" smtClean="0"/>
                        <a:t>･</a:t>
                      </a:r>
                      <a:r>
                        <a:rPr lang="ja-JP" altLang="en-US" sz="800" dirty="0" smtClean="0"/>
                        <a:t>プロセスは持続可能な開発を促進します。</a:t>
                      </a:r>
                      <a:endParaRPr kumimoji="1" lang="ja-JP" altLang="en-US" sz="800" dirty="0"/>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endParaRPr kumimoji="1" lang="ja-JP" altLang="en-US" dirty="0"/>
                    </a:p>
                  </a:txBody>
                  <a:tcPr/>
                </a:tc>
              </a:tr>
              <a:tr h="419712">
                <a:tc>
                  <a:txBody>
                    <a:bodyPr/>
                    <a:lstStyle/>
                    <a:p>
                      <a:r>
                        <a:rPr kumimoji="1" lang="en-US" altLang="ja-JP" sz="800" dirty="0" smtClean="0"/>
                        <a:t>9.</a:t>
                      </a:r>
                      <a:r>
                        <a:rPr lang="ja-JP" altLang="en-US" sz="800" dirty="0" smtClean="0"/>
                        <a:t>技術的卓越性と優れた設計に対する不断の注意が機敏さを高めます。</a:t>
                      </a:r>
                      <a:endParaRPr kumimoji="1" lang="ja-JP" altLang="en-US" sz="800"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dirty="0"/>
                    </a:p>
                  </a:txBody>
                  <a:tcPr/>
                </a:tc>
              </a:tr>
              <a:tr h="352694">
                <a:tc>
                  <a:txBody>
                    <a:bodyPr/>
                    <a:lstStyle/>
                    <a:p>
                      <a:r>
                        <a:rPr kumimoji="1" lang="en-US" altLang="ja-JP" sz="800" dirty="0" smtClean="0"/>
                        <a:t>10.</a:t>
                      </a:r>
                      <a:r>
                        <a:rPr lang="ja-JP" altLang="en-US" sz="800" dirty="0" smtClean="0"/>
                        <a:t>シンプルさ（ムダなく作れる量を最大限にすること）が本質です。</a:t>
                      </a:r>
                      <a:endParaRPr kumimoji="1" lang="ja-JP" altLang="en-US" sz="800" dirty="0"/>
                    </a:p>
                  </a:txBody>
                  <a:tcPr/>
                </a:tc>
                <a:tc>
                  <a:txBody>
                    <a:bodyPr/>
                    <a:lstStyle/>
                    <a:p>
                      <a:pPr algn="ctr"/>
                      <a:endParaRPr kumimoji="1" lang="ja-JP" altLang="en-US"/>
                    </a:p>
                  </a:txBody>
                  <a:tcPr/>
                </a:tc>
                <a:tc>
                  <a:txBody>
                    <a:bodyPr/>
                    <a:lstStyle/>
                    <a:p>
                      <a:pPr algn="ctr"/>
                      <a:r>
                        <a:rPr kumimoji="1" lang="en-US" altLang="ja-JP" dirty="0" smtClean="0"/>
                        <a:t>◎</a:t>
                      </a:r>
                      <a:endParaRPr kumimoji="1" lang="ja-JP" altLang="en-US" dirty="0"/>
                    </a:p>
                  </a:txBody>
                  <a:tcPr/>
                </a:tc>
                <a:tc>
                  <a:txBody>
                    <a:bodyPr/>
                    <a:lstStyle/>
                    <a:p>
                      <a:pPr algn="ctr"/>
                      <a:endParaRPr kumimoji="1" lang="ja-JP" altLang="en-US"/>
                    </a:p>
                  </a:txBody>
                  <a:tcPr/>
                </a:tc>
              </a:tr>
              <a:tr h="419712">
                <a:tc>
                  <a:txBody>
                    <a:bodyPr/>
                    <a:lstStyle/>
                    <a:p>
                      <a:r>
                        <a:rPr kumimoji="1" lang="en-US" altLang="ja-JP" sz="800" dirty="0" smtClean="0"/>
                        <a:t>11.</a:t>
                      </a:r>
                      <a:r>
                        <a:rPr lang="ja-JP" altLang="en-US" sz="800" dirty="0" smtClean="0"/>
                        <a:t>最良のアーキテクチャ・要求・設計は、自己組織的なチームから生み出されます。</a:t>
                      </a:r>
                      <a:endParaRPr kumimoji="1" lang="ja-JP" altLang="en-US" sz="800" dirty="0"/>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r>
                        <a:rPr kumimoji="1" lang="en-US" altLang="ja-JP" dirty="0" smtClean="0"/>
                        <a:t>◎</a:t>
                      </a:r>
                      <a:endParaRPr kumimoji="1" lang="ja-JP" altLang="en-US" dirty="0"/>
                    </a:p>
                  </a:txBody>
                  <a:tcPr/>
                </a:tc>
              </a:tr>
              <a:tr h="531634">
                <a:tc>
                  <a:txBody>
                    <a:bodyPr/>
                    <a:lstStyle/>
                    <a:p>
                      <a:r>
                        <a:rPr kumimoji="1" lang="en-US" altLang="ja-JP" sz="800" dirty="0" smtClean="0"/>
                        <a:t>12.</a:t>
                      </a:r>
                      <a:r>
                        <a:rPr lang="ja-JP" altLang="en-US" sz="800" dirty="0" smtClean="0"/>
                        <a:t>チームがもっと効率を高めることができるかを定期的に振り返り、それに基づいて自分たちのやり方を最適に調整します。</a:t>
                      </a:r>
                      <a:endParaRPr kumimoji="1" lang="ja-JP" altLang="en-US" sz="800"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r>
                        <a:rPr kumimoji="1" lang="en-US" altLang="ja-JP" dirty="0" smtClean="0"/>
                        <a:t>◎</a:t>
                      </a:r>
                      <a:endParaRPr kumimoji="1" lang="ja-JP" altLang="en-US" dirty="0"/>
                    </a:p>
                  </a:txBody>
                  <a:tcPr/>
                </a:tc>
              </a:tr>
            </a:tbl>
          </a:graphicData>
        </a:graphic>
      </p:graphicFrame>
    </p:spTree>
    <p:extLst>
      <p:ext uri="{BB962C8B-B14F-4D97-AF65-F5344CB8AC3E}">
        <p14:creationId xmlns:p14="http://schemas.microsoft.com/office/powerpoint/2010/main" val="3125463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アジャイル適用</a:t>
            </a:r>
            <a:r>
              <a:rPr lang="ja-JP" altLang="en-US" dirty="0" smtClean="0"/>
              <a:t>領域</a:t>
            </a:r>
            <a:r>
              <a:rPr lang="en-US" altLang="ja-JP" dirty="0" smtClean="0"/>
              <a:t/>
            </a:r>
            <a:br>
              <a:rPr lang="en-US" altLang="ja-JP" dirty="0" smtClean="0"/>
            </a:br>
            <a:r>
              <a:rPr lang="ja-JP" altLang="en-US" dirty="0" smtClean="0"/>
              <a:t>開発</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4083248403"/>
              </p:ext>
            </p:extLst>
          </p:nvPr>
        </p:nvGraphicFramePr>
        <p:xfrm>
          <a:off x="457200" y="1504951"/>
          <a:ext cx="8445500" cy="5177448"/>
        </p:xfrm>
        <a:graphic>
          <a:graphicData uri="http://schemas.openxmlformats.org/drawingml/2006/table">
            <a:tbl>
              <a:tblPr firstRow="1" bandRow="1">
                <a:tableStyleId>{5940675A-B579-460E-94D1-54222C63F5DA}</a:tableStyleId>
              </a:tblPr>
              <a:tblGrid>
                <a:gridCol w="3176198"/>
                <a:gridCol w="1310567"/>
                <a:gridCol w="1382142"/>
                <a:gridCol w="1306593"/>
                <a:gridCol w="1270000"/>
              </a:tblGrid>
              <a:tr h="352694">
                <a:tc>
                  <a:txBody>
                    <a:bodyPr/>
                    <a:lstStyle/>
                    <a:p>
                      <a:endParaRPr kumimoji="1" lang="ja-JP" altLang="en-US" sz="800" dirty="0"/>
                    </a:p>
                  </a:txBody>
                  <a:tcPr/>
                </a:tc>
                <a:tc>
                  <a:txBody>
                    <a:bodyPr/>
                    <a:lstStyle/>
                    <a:p>
                      <a:pPr algn="ctr"/>
                      <a:r>
                        <a:rPr kumimoji="1" lang="ja-JP" altLang="en-US" sz="1400" dirty="0" smtClean="0"/>
                        <a:t>ユニットテスト</a:t>
                      </a:r>
                      <a:endParaRPr kumimoji="1" lang="ja-JP" altLang="en-US" sz="1400" dirty="0"/>
                    </a:p>
                  </a:txBody>
                  <a:tcPr/>
                </a:tc>
                <a:tc>
                  <a:txBody>
                    <a:bodyPr/>
                    <a:lstStyle/>
                    <a:p>
                      <a:pPr algn="ctr"/>
                      <a:r>
                        <a:rPr kumimoji="1" lang="ja-JP" altLang="en-US" sz="1400" dirty="0" smtClean="0"/>
                        <a:t>リファクタリング</a:t>
                      </a:r>
                      <a:endParaRPr kumimoji="1" lang="ja-JP" altLang="en-US" sz="1400" dirty="0"/>
                    </a:p>
                  </a:txBody>
                  <a:tcPr/>
                </a:tc>
                <a:tc>
                  <a:txBody>
                    <a:bodyPr/>
                    <a:lstStyle/>
                    <a:p>
                      <a:pPr algn="ctr"/>
                      <a:r>
                        <a:rPr kumimoji="1" lang="en-US" altLang="ja-JP" sz="1400" dirty="0" smtClean="0"/>
                        <a:t>TDD</a:t>
                      </a:r>
                      <a:endParaRPr kumimoji="1" lang="ja-JP" altLang="en-US" sz="1400" dirty="0"/>
                    </a:p>
                  </a:txBody>
                  <a:tcPr/>
                </a:tc>
                <a:tc>
                  <a:txBody>
                    <a:bodyPr/>
                    <a:lstStyle/>
                    <a:p>
                      <a:pPr algn="ctr"/>
                      <a:r>
                        <a:rPr kumimoji="1" lang="en-US" altLang="ja-JP" sz="1400" dirty="0" smtClean="0"/>
                        <a:t>CI</a:t>
                      </a:r>
                      <a:endParaRPr kumimoji="1" lang="ja-JP" altLang="en-US" sz="1400" dirty="0"/>
                    </a:p>
                  </a:txBody>
                  <a:tcPr/>
                </a:tc>
              </a:tr>
              <a:tr h="419712">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kumimoji="1" lang="en-US" altLang="ja-JP" sz="800" dirty="0" smtClean="0"/>
                        <a:t>1.</a:t>
                      </a:r>
                      <a:r>
                        <a:rPr lang="ja-JP" altLang="en-US" sz="800" dirty="0" smtClean="0"/>
                        <a:t>顧客満足を最優先し、価値のあるソフトウェアを早く継続的に提供します。</a:t>
                      </a:r>
                    </a:p>
                  </a:txBody>
                  <a:tcPr/>
                </a:tc>
                <a:tc>
                  <a:txBody>
                    <a:bodyPr/>
                    <a:lstStyle/>
                    <a:p>
                      <a:endParaRPr lang="ja-JP" altLang="en-US" dirty="0"/>
                    </a:p>
                  </a:txBody>
                  <a:tcPr/>
                </a:tc>
                <a:tc>
                  <a:txBody>
                    <a:bodyPr/>
                    <a:lstStyle/>
                    <a:p>
                      <a:endParaRPr lang="ja-JP" altLang="en-US"/>
                    </a:p>
                  </a:txBody>
                  <a:tcPr/>
                </a:tc>
                <a:tc>
                  <a:txBody>
                    <a:bodyPr/>
                    <a:lstStyle/>
                    <a:p>
                      <a:endParaRPr lang="ja-JP" altLang="en-US"/>
                    </a:p>
                  </a:txBody>
                  <a:tcPr/>
                </a:tc>
                <a:tc>
                  <a:txBody>
                    <a:bodyPr/>
                    <a:lstStyle/>
                    <a:p>
                      <a:endParaRPr lang="ja-JP" altLang="en-US" dirty="0"/>
                    </a:p>
                  </a:txBody>
                  <a:tcPr/>
                </a:tc>
              </a:tr>
              <a:tr h="352694">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kumimoji="1" lang="en-US" altLang="ja-JP" sz="800" dirty="0" smtClean="0"/>
                        <a:t>2.</a:t>
                      </a:r>
                      <a:r>
                        <a:rPr lang="ja-JP" altLang="en-US" sz="800" dirty="0" smtClean="0"/>
                        <a:t>要求の変更はたとえ開発の後期であっても歓迎します。</a:t>
                      </a:r>
                    </a:p>
                  </a:txBody>
                  <a:tcPr/>
                </a:tc>
                <a:tc>
                  <a:txBody>
                    <a:bodyPr/>
                    <a:lstStyle/>
                    <a:p>
                      <a:endParaRPr lang="ja-JP" altLang="en-US" dirty="0"/>
                    </a:p>
                  </a:txBody>
                  <a:tcPr/>
                </a:tc>
                <a:tc>
                  <a:txBody>
                    <a:bodyPr/>
                    <a:lstStyle/>
                    <a:p>
                      <a:endParaRPr lang="ja-JP" altLang="en-US"/>
                    </a:p>
                  </a:txBody>
                  <a:tcPr/>
                </a:tc>
                <a:tc>
                  <a:txBody>
                    <a:bodyPr/>
                    <a:lstStyle/>
                    <a:p>
                      <a:endParaRPr lang="ja-JP" altLang="en-US"/>
                    </a:p>
                  </a:txBody>
                  <a:tcPr/>
                </a:tc>
                <a:tc>
                  <a:txBody>
                    <a:bodyPr/>
                    <a:lstStyle/>
                    <a:p>
                      <a:endParaRPr lang="ja-JP" altLang="en-US" dirty="0"/>
                    </a:p>
                  </a:txBody>
                  <a:tcPr/>
                </a:tc>
              </a:tr>
              <a:tr h="419712">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kumimoji="1" lang="en-US" altLang="ja-JP" sz="800" dirty="0" smtClean="0"/>
                        <a:t>3.</a:t>
                      </a:r>
                      <a:r>
                        <a:rPr lang="ja-JP" altLang="en-US" sz="800" dirty="0" smtClean="0"/>
                        <a:t>動くソフトウェアを、</a:t>
                      </a:r>
                      <a:r>
                        <a:rPr lang="en-US" altLang="ja-JP" sz="800" dirty="0" smtClean="0"/>
                        <a:t>2-3</a:t>
                      </a:r>
                      <a:r>
                        <a:rPr lang="ja-JP" altLang="en-US" sz="800" dirty="0" smtClean="0"/>
                        <a:t>週間から</a:t>
                      </a:r>
                      <a:r>
                        <a:rPr lang="en-US" altLang="ja-JP" sz="800" dirty="0" smtClean="0"/>
                        <a:t>2-3</a:t>
                      </a:r>
                      <a:r>
                        <a:rPr lang="ja-JP" altLang="en-US" sz="800" dirty="0" smtClean="0"/>
                        <a:t>ヶ月というできるだけ短い時間間隔でリリースします。</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dirty="0" smtClean="0"/>
                        <a:t>◯</a:t>
                      </a:r>
                      <a:endParaRPr kumimoji="1" lang="ja-JP" altLang="en-US"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dirty="0" smtClean="0"/>
                        <a:t>◯</a:t>
                      </a:r>
                      <a:endParaRPr kumimoji="1" lang="ja-JP" altLang="en-US" dirty="0" smtClean="0"/>
                    </a:p>
                  </a:txBody>
                  <a:tcPr/>
                </a:tc>
                <a:tc>
                  <a:txBody>
                    <a:bodyPr/>
                    <a:lstStyle/>
                    <a:p>
                      <a:pPr algn="ctr"/>
                      <a:r>
                        <a:rPr kumimoji="1" lang="en-US" altLang="ja-JP" dirty="0" smtClean="0"/>
                        <a:t>◯</a:t>
                      </a:r>
                      <a:endParaRPr kumimoji="1" lang="ja-JP" altLang="en-US" dirty="0"/>
                    </a:p>
                  </a:txBody>
                  <a:tcPr/>
                </a:tc>
                <a:tc>
                  <a:txBody>
                    <a:bodyPr/>
                    <a:lstStyle/>
                    <a:p>
                      <a:pPr algn="ctr"/>
                      <a:r>
                        <a:rPr kumimoji="1" lang="en-US" altLang="ja-JP" dirty="0" smtClean="0"/>
                        <a:t>◯</a:t>
                      </a:r>
                      <a:endParaRPr kumimoji="1" lang="ja-JP" altLang="en-US" dirty="0"/>
                    </a:p>
                  </a:txBody>
                  <a:tcPr/>
                </a:tc>
              </a:tr>
              <a:tr h="419712">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kumimoji="1" lang="en-US" altLang="ja-JP" sz="800" dirty="0" smtClean="0"/>
                        <a:t>4.</a:t>
                      </a:r>
                      <a:r>
                        <a:rPr lang="ja-JP" altLang="en-US" sz="800" dirty="0" smtClean="0"/>
                        <a:t>ビジネス側の人と開発者は、プロジェクトを通して日々一緒に働かなければなりません。</a:t>
                      </a:r>
                    </a:p>
                  </a:txBody>
                  <a:tcPr/>
                </a:tc>
                <a:tc>
                  <a:txBody>
                    <a:bodyPr/>
                    <a:lstStyle/>
                    <a:p>
                      <a:pPr algn="ctr"/>
                      <a:endParaRPr lang="ja-JP" altLang="en-US" dirty="0"/>
                    </a:p>
                  </a:txBody>
                  <a:tcPr/>
                </a:tc>
                <a:tc>
                  <a:txBody>
                    <a:bodyPr/>
                    <a:lstStyle/>
                    <a:p>
                      <a:pPr algn="ctr"/>
                      <a:endParaRPr lang="ja-JP" altLang="en-US" dirty="0"/>
                    </a:p>
                  </a:txBody>
                  <a:tcPr/>
                </a:tc>
                <a:tc>
                  <a:txBody>
                    <a:bodyPr/>
                    <a:lstStyle/>
                    <a:p>
                      <a:pPr algn="ctr"/>
                      <a:endParaRPr lang="ja-JP" altLang="en-US"/>
                    </a:p>
                  </a:txBody>
                  <a:tcPr/>
                </a:tc>
                <a:tc>
                  <a:txBody>
                    <a:bodyPr/>
                    <a:lstStyle/>
                    <a:p>
                      <a:pPr algn="ctr"/>
                      <a:endParaRPr lang="ja-JP" altLang="en-US"/>
                    </a:p>
                  </a:txBody>
                  <a:tcPr/>
                </a:tc>
              </a:tr>
              <a:tr h="352694">
                <a:tc>
                  <a:txBody>
                    <a:bodyPr/>
                    <a:lstStyle/>
                    <a:p>
                      <a:r>
                        <a:rPr kumimoji="1" lang="en-US" altLang="ja-JP" sz="800" dirty="0" smtClean="0"/>
                        <a:t>5.</a:t>
                      </a:r>
                      <a:r>
                        <a:rPr lang="ja-JP" altLang="en-US" sz="800" dirty="0" smtClean="0"/>
                        <a:t>意欲に満ちた人々を集めてプロジェクトを構成します。</a:t>
                      </a:r>
                      <a:endParaRPr kumimoji="1" lang="ja-JP" altLang="en-US" sz="800" dirty="0"/>
                    </a:p>
                  </a:txBody>
                  <a:tcPr/>
                </a:tc>
                <a:tc>
                  <a:txBody>
                    <a:bodyPr/>
                    <a:lstStyle/>
                    <a:p>
                      <a:pPr algn="ctr"/>
                      <a:endParaRPr lang="ja-JP" altLang="en-US"/>
                    </a:p>
                  </a:txBody>
                  <a:tcPr/>
                </a:tc>
                <a:tc>
                  <a:txBody>
                    <a:bodyPr/>
                    <a:lstStyle/>
                    <a:p>
                      <a:pPr algn="ctr"/>
                      <a:endParaRPr lang="ja-JP" altLang="en-US" dirty="0"/>
                    </a:p>
                  </a:txBody>
                  <a:tcPr/>
                </a:tc>
                <a:tc>
                  <a:txBody>
                    <a:bodyPr/>
                    <a:lstStyle/>
                    <a:p>
                      <a:pPr algn="ctr"/>
                      <a:endParaRPr lang="ja-JP" altLang="en-US" dirty="0"/>
                    </a:p>
                  </a:txBody>
                  <a:tcPr/>
                </a:tc>
                <a:tc>
                  <a:txBody>
                    <a:bodyPr/>
                    <a:lstStyle/>
                    <a:p>
                      <a:pPr algn="ctr"/>
                      <a:endParaRPr lang="ja-JP" altLang="en-US" dirty="0"/>
                    </a:p>
                  </a:txBody>
                  <a:tcPr/>
                </a:tc>
              </a:tr>
              <a:tr h="352694">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kumimoji="1" lang="en-US" altLang="ja-JP" sz="800" dirty="0" smtClean="0"/>
                        <a:t>6</a:t>
                      </a:r>
                      <a:r>
                        <a:rPr lang="ja-JP" altLang="en-US" sz="800" dirty="0" smtClean="0"/>
                        <a:t>情報を伝えるもっとも効率的で効果的な方法はフェイス・トゥ・フェイスで話をすることです。</a:t>
                      </a:r>
                    </a:p>
                  </a:txBody>
                  <a:tcPr/>
                </a:tc>
                <a:tc>
                  <a:txBody>
                    <a:bodyPr/>
                    <a:lstStyle/>
                    <a:p>
                      <a:pPr algn="ctr"/>
                      <a:endParaRPr lang="ja-JP" altLang="en-US"/>
                    </a:p>
                  </a:txBody>
                  <a:tcPr/>
                </a:tc>
                <a:tc>
                  <a:txBody>
                    <a:bodyPr/>
                    <a:lstStyle/>
                    <a:p>
                      <a:pPr algn="ctr"/>
                      <a:endParaRPr lang="ja-JP" altLang="en-US"/>
                    </a:p>
                  </a:txBody>
                  <a:tcPr/>
                </a:tc>
                <a:tc>
                  <a:txBody>
                    <a:bodyPr/>
                    <a:lstStyle/>
                    <a:p>
                      <a:pPr algn="ctr"/>
                      <a:endParaRPr lang="ja-JP" altLang="en-US"/>
                    </a:p>
                  </a:txBody>
                  <a:tcPr/>
                </a:tc>
                <a:tc>
                  <a:txBody>
                    <a:bodyPr/>
                    <a:lstStyle/>
                    <a:p>
                      <a:pPr algn="ctr"/>
                      <a:endParaRPr lang="ja-JP" altLang="en-US"/>
                    </a:p>
                  </a:txBody>
                  <a:tcPr/>
                </a:tc>
              </a:tr>
              <a:tr h="352694">
                <a:tc>
                  <a:txBody>
                    <a:bodyPr/>
                    <a:lstStyle/>
                    <a:p>
                      <a:r>
                        <a:rPr kumimoji="1" lang="en-US" altLang="ja-JP" sz="800" dirty="0" smtClean="0"/>
                        <a:t>7.</a:t>
                      </a:r>
                      <a:r>
                        <a:rPr lang="ja-JP" altLang="en-US" sz="800" dirty="0" smtClean="0"/>
                        <a:t>動くソフトウェアこそが進捗の最も重要な尺度です。</a:t>
                      </a:r>
                      <a:endParaRPr kumimoji="1" lang="ja-JP" altLang="en-US" sz="8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dirty="0" smtClean="0"/>
                        <a:t>◯</a:t>
                      </a:r>
                      <a:endParaRPr kumimoji="1" lang="ja-JP" altLang="en-US"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dirty="0" smtClean="0"/>
                        <a:t>◯</a:t>
                      </a:r>
                      <a:endParaRPr kumimoji="1" lang="ja-JP" altLang="en-US" dirty="0" smtClean="0"/>
                    </a:p>
                  </a:txBody>
                  <a:tcPr/>
                </a:tc>
                <a:tc>
                  <a:txBody>
                    <a:bodyPr/>
                    <a:lstStyle/>
                    <a:p>
                      <a:pPr algn="ctr"/>
                      <a:r>
                        <a:rPr kumimoji="1" lang="en-US" altLang="ja-JP" dirty="0" smtClean="0"/>
                        <a:t>◯</a:t>
                      </a:r>
                      <a:endParaRPr kumimoji="1" lang="ja-JP" altLang="en-US" dirty="0"/>
                    </a:p>
                  </a:txBody>
                  <a:tcPr/>
                </a:tc>
                <a:tc>
                  <a:txBody>
                    <a:bodyPr/>
                    <a:lstStyle/>
                    <a:p>
                      <a:pPr algn="ctr"/>
                      <a:r>
                        <a:rPr kumimoji="1" lang="en-US" altLang="ja-JP" dirty="0" smtClean="0"/>
                        <a:t>◯</a:t>
                      </a:r>
                      <a:endParaRPr kumimoji="1" lang="ja-JP" altLang="en-US" dirty="0"/>
                    </a:p>
                  </a:txBody>
                  <a:tcPr/>
                </a:tc>
              </a:tr>
              <a:tr h="352694">
                <a:tc>
                  <a:txBody>
                    <a:bodyPr/>
                    <a:lstStyle/>
                    <a:p>
                      <a:r>
                        <a:rPr kumimoji="1" lang="en-US" altLang="ja-JP" sz="800" dirty="0" smtClean="0"/>
                        <a:t>8.</a:t>
                      </a:r>
                      <a:r>
                        <a:rPr lang="ja-JP" altLang="en-US" sz="800" dirty="0" smtClean="0"/>
                        <a:t>アジャイル</a:t>
                      </a:r>
                      <a:r>
                        <a:rPr lang="en-US" altLang="ja-JP" sz="800" dirty="0" smtClean="0"/>
                        <a:t>･</a:t>
                      </a:r>
                      <a:r>
                        <a:rPr lang="ja-JP" altLang="en-US" sz="800" dirty="0" smtClean="0"/>
                        <a:t>プロセスは持続可能な開発を促進します。</a:t>
                      </a:r>
                      <a:endParaRPr kumimoji="1" lang="ja-JP" altLang="en-US" sz="8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dirty="0" smtClean="0"/>
                        <a:t>◯</a:t>
                      </a:r>
                      <a:endParaRPr kumimoji="1" lang="ja-JP" altLang="en-US"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dirty="0" smtClean="0"/>
                        <a:t>◯</a:t>
                      </a:r>
                      <a:endParaRPr kumimoji="1" lang="ja-JP" altLang="en-US" dirty="0" smtClean="0"/>
                    </a:p>
                  </a:txBody>
                  <a:tcPr/>
                </a:tc>
                <a:tc>
                  <a:txBody>
                    <a:bodyPr/>
                    <a:lstStyle/>
                    <a:p>
                      <a:pPr algn="ctr"/>
                      <a:r>
                        <a:rPr kumimoji="1" lang="en-US" altLang="ja-JP" dirty="0" smtClean="0"/>
                        <a:t>◯</a:t>
                      </a:r>
                      <a:endParaRPr kumimoji="1" lang="ja-JP" altLang="en-US" dirty="0"/>
                    </a:p>
                  </a:txBody>
                  <a:tcPr/>
                </a:tc>
                <a:tc>
                  <a:txBody>
                    <a:bodyPr/>
                    <a:lstStyle/>
                    <a:p>
                      <a:pPr algn="ctr"/>
                      <a:r>
                        <a:rPr kumimoji="1" lang="en-US" altLang="ja-JP" dirty="0" smtClean="0"/>
                        <a:t>◯</a:t>
                      </a:r>
                      <a:endParaRPr kumimoji="1" lang="ja-JP" altLang="en-US" dirty="0"/>
                    </a:p>
                  </a:txBody>
                  <a:tcPr/>
                </a:tc>
              </a:tr>
              <a:tr h="419712">
                <a:tc>
                  <a:txBody>
                    <a:bodyPr/>
                    <a:lstStyle/>
                    <a:p>
                      <a:r>
                        <a:rPr kumimoji="1" lang="en-US" altLang="ja-JP" sz="800" dirty="0" smtClean="0"/>
                        <a:t>9.</a:t>
                      </a:r>
                      <a:r>
                        <a:rPr lang="ja-JP" altLang="en-US" sz="800" dirty="0" smtClean="0"/>
                        <a:t>技術的卓越性と優れた設計に対する不断の注意が機敏さを高めます。</a:t>
                      </a:r>
                      <a:endParaRPr kumimoji="1" lang="ja-JP" altLang="en-US" sz="800" dirty="0"/>
                    </a:p>
                  </a:txBody>
                  <a:tcPr/>
                </a:tc>
                <a:tc>
                  <a:txBody>
                    <a:bodyPr/>
                    <a:lstStyle/>
                    <a:p>
                      <a:pPr algn="ctr"/>
                      <a:r>
                        <a:rPr lang="en-US" altLang="ja-JP" dirty="0" smtClean="0"/>
                        <a:t>◯</a:t>
                      </a:r>
                      <a:endParaRPr lang="ja-JP" altLang="en-US" dirty="0"/>
                    </a:p>
                  </a:txBody>
                  <a:tcPr/>
                </a:tc>
                <a:tc>
                  <a:txBody>
                    <a:bodyPr/>
                    <a:lstStyle/>
                    <a:p>
                      <a:pPr algn="ctr"/>
                      <a:r>
                        <a:rPr lang="en-US" altLang="ja-JP" dirty="0" smtClean="0"/>
                        <a:t>◎</a:t>
                      </a:r>
                      <a:endParaRPr lang="ja-JP"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dirty="0" smtClean="0"/>
                        <a:t>◯</a:t>
                      </a:r>
                      <a:endParaRPr kumimoji="1" lang="ja-JP" altLang="en-US"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dirty="0" smtClean="0"/>
                        <a:t>◯</a:t>
                      </a:r>
                      <a:endParaRPr kumimoji="1" lang="ja-JP" altLang="en-US" dirty="0" smtClean="0"/>
                    </a:p>
                  </a:txBody>
                  <a:tcPr/>
                </a:tc>
              </a:tr>
              <a:tr h="352694">
                <a:tc>
                  <a:txBody>
                    <a:bodyPr/>
                    <a:lstStyle/>
                    <a:p>
                      <a:r>
                        <a:rPr kumimoji="1" lang="en-US" altLang="ja-JP" sz="800" dirty="0" smtClean="0"/>
                        <a:t>10.</a:t>
                      </a:r>
                      <a:r>
                        <a:rPr lang="ja-JP" altLang="en-US" sz="800" dirty="0" smtClean="0"/>
                        <a:t>シンプルさ（ムダなく作れる量を最大限にすること）が本質です。</a:t>
                      </a:r>
                      <a:endParaRPr kumimoji="1" lang="ja-JP" altLang="en-US" sz="800" dirty="0"/>
                    </a:p>
                  </a:txBody>
                  <a:tcPr/>
                </a:tc>
                <a:tc>
                  <a:txBody>
                    <a:bodyPr/>
                    <a:lstStyle/>
                    <a:p>
                      <a:pPr algn="ctr"/>
                      <a:endParaRPr lang="ja-JP" altLang="en-US"/>
                    </a:p>
                  </a:txBody>
                  <a:tcPr/>
                </a:tc>
                <a:tc>
                  <a:txBody>
                    <a:bodyPr/>
                    <a:lstStyle/>
                    <a:p>
                      <a:endParaRPr lang="ja-JP" altLang="en-US" dirty="0"/>
                    </a:p>
                  </a:txBody>
                  <a:tcPr/>
                </a:tc>
                <a:tc>
                  <a:txBody>
                    <a:bodyPr/>
                    <a:lstStyle/>
                    <a:p>
                      <a:endParaRPr lang="ja-JP" altLang="en-US"/>
                    </a:p>
                  </a:txBody>
                  <a:tcPr/>
                </a:tc>
                <a:tc>
                  <a:txBody>
                    <a:bodyPr/>
                    <a:lstStyle/>
                    <a:p>
                      <a:pPr algn="ctr"/>
                      <a:endParaRPr lang="ja-JP" altLang="en-US" dirty="0"/>
                    </a:p>
                  </a:txBody>
                  <a:tcPr/>
                </a:tc>
              </a:tr>
              <a:tr h="419712">
                <a:tc>
                  <a:txBody>
                    <a:bodyPr/>
                    <a:lstStyle/>
                    <a:p>
                      <a:r>
                        <a:rPr kumimoji="1" lang="en-US" altLang="ja-JP" sz="800" dirty="0" smtClean="0"/>
                        <a:t>11.</a:t>
                      </a:r>
                      <a:r>
                        <a:rPr lang="ja-JP" altLang="en-US" sz="800" dirty="0" smtClean="0"/>
                        <a:t>最良のアーキテクチャ・要求・設計は、自己組織的なチームから生み出されます。</a:t>
                      </a:r>
                      <a:endParaRPr kumimoji="1" lang="ja-JP" altLang="en-US" sz="800" dirty="0"/>
                    </a:p>
                  </a:txBody>
                  <a:tcPr/>
                </a:tc>
                <a:tc>
                  <a:txBody>
                    <a:bodyPr/>
                    <a:lstStyle/>
                    <a:p>
                      <a:pPr algn="ctr"/>
                      <a:endParaRPr lang="ja-JP" altLang="en-US"/>
                    </a:p>
                  </a:txBody>
                  <a:tcPr/>
                </a:tc>
                <a:tc>
                  <a:txBody>
                    <a:bodyPr/>
                    <a:lstStyle/>
                    <a:p>
                      <a:endParaRPr lang="ja-JP" altLang="en-US"/>
                    </a:p>
                  </a:txBody>
                  <a:tcPr/>
                </a:tc>
                <a:tc>
                  <a:txBody>
                    <a:bodyPr/>
                    <a:lstStyle/>
                    <a:p>
                      <a:endParaRPr lang="ja-JP" altLang="en-US"/>
                    </a:p>
                  </a:txBody>
                  <a:tcPr/>
                </a:tc>
                <a:tc>
                  <a:txBody>
                    <a:bodyPr/>
                    <a:lstStyle/>
                    <a:p>
                      <a:pPr algn="ctr"/>
                      <a:endParaRPr lang="ja-JP" altLang="en-US" dirty="0"/>
                    </a:p>
                  </a:txBody>
                  <a:tcPr/>
                </a:tc>
              </a:tr>
              <a:tr h="531634">
                <a:tc>
                  <a:txBody>
                    <a:bodyPr/>
                    <a:lstStyle/>
                    <a:p>
                      <a:r>
                        <a:rPr kumimoji="1" lang="en-US" altLang="ja-JP" sz="800" dirty="0" smtClean="0"/>
                        <a:t>12.</a:t>
                      </a:r>
                      <a:r>
                        <a:rPr lang="ja-JP" altLang="en-US" sz="800" dirty="0" smtClean="0"/>
                        <a:t>チームがもっと効率を高めることができるかを定期的に振り返り、それに基づいて自分たちのやり方を最適に調整します。</a:t>
                      </a:r>
                      <a:endParaRPr kumimoji="1" lang="ja-JP" altLang="en-US" sz="800" dirty="0"/>
                    </a:p>
                  </a:txBody>
                  <a:tcPr/>
                </a:tc>
                <a:tc>
                  <a:txBody>
                    <a:bodyPr/>
                    <a:lstStyle/>
                    <a:p>
                      <a:pPr algn="ctr"/>
                      <a:endParaRPr lang="ja-JP" altLang="en-US"/>
                    </a:p>
                  </a:txBody>
                  <a:tcPr/>
                </a:tc>
                <a:tc>
                  <a:txBody>
                    <a:bodyPr/>
                    <a:lstStyle/>
                    <a:p>
                      <a:endParaRPr lang="ja-JP" altLang="en-US"/>
                    </a:p>
                  </a:txBody>
                  <a:tcPr/>
                </a:tc>
                <a:tc>
                  <a:txBody>
                    <a:bodyPr/>
                    <a:lstStyle/>
                    <a:p>
                      <a:endParaRPr lang="ja-JP" altLang="en-US" dirty="0"/>
                    </a:p>
                  </a:txBody>
                  <a:tcPr/>
                </a:tc>
                <a:tc>
                  <a:txBody>
                    <a:bodyPr/>
                    <a:lstStyle/>
                    <a:p>
                      <a:pPr algn="ctr"/>
                      <a:endParaRPr lang="ja-JP" altLang="en-US" dirty="0"/>
                    </a:p>
                  </a:txBody>
                  <a:tcPr/>
                </a:tc>
              </a:tr>
            </a:tbl>
          </a:graphicData>
        </a:graphic>
      </p:graphicFrame>
    </p:spTree>
    <p:extLst>
      <p:ext uri="{BB962C8B-B14F-4D97-AF65-F5344CB8AC3E}">
        <p14:creationId xmlns:p14="http://schemas.microsoft.com/office/powerpoint/2010/main" val="808786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women.jpg" descr="/Users/k2works/Dropbox/Projects/02_2012009_ビジネス関係人脈/20140301_LT駆動開発 01/women.jpg"/>
          <p:cNvPicPr>
            <a:picLocks noGrp="1" noChangeAspect="1"/>
          </p:cNvPicPr>
          <p:nvPr>
            <p:ph idx="1"/>
          </p:nvPr>
        </p:nvPicPr>
        <p:blipFill>
          <a:blip r:embed="rId2" r:link="rId3">
            <a:extLst>
              <a:ext uri="{28A0092B-C50C-407E-A947-70E740481C1C}">
                <a14:useLocalDpi xmlns:a14="http://schemas.microsoft.com/office/drawing/2010/main" val="0"/>
              </a:ext>
            </a:extLst>
          </a:blip>
          <a:srcRect l="8082" r="8082"/>
          <a:stretch>
            <a:fillRect/>
          </a:stretch>
        </p:blipFill>
        <p:spPr>
          <a:xfrm>
            <a:off x="457200" y="165100"/>
            <a:ext cx="8229600" cy="6527800"/>
          </a:xfrm>
        </p:spPr>
      </p:pic>
      <p:sp>
        <p:nvSpPr>
          <p:cNvPr id="9" name="円形吹き出し 8"/>
          <p:cNvSpPr/>
          <p:nvPr/>
        </p:nvSpPr>
        <p:spPr>
          <a:xfrm>
            <a:off x="457200" y="1701800"/>
            <a:ext cx="3238500" cy="2019300"/>
          </a:xfrm>
          <a:prstGeom prst="wedgeEllipseCallout">
            <a:avLst>
              <a:gd name="adj1" fmla="val 63059"/>
              <a:gd name="adj2" fmla="val -24161"/>
            </a:avLst>
          </a:prstGeom>
        </p:spPr>
        <p:style>
          <a:lnRef idx="2">
            <a:schemeClr val="dk1"/>
          </a:lnRef>
          <a:fillRef idx="1">
            <a:schemeClr val="lt1"/>
          </a:fillRef>
          <a:effectRef idx="0">
            <a:schemeClr val="dk1"/>
          </a:effectRef>
          <a:fontRef idx="minor">
            <a:schemeClr val="dk1"/>
          </a:fontRef>
        </p:style>
        <p:txBody>
          <a:bodyPr rtlCol="0" anchor="ctr"/>
          <a:lstStyle/>
          <a:p>
            <a:pPr algn="just"/>
            <a:r>
              <a:rPr lang="ja-JP" altLang="en-US" dirty="0"/>
              <a:t>要するに</a:t>
            </a:r>
            <a:endParaRPr lang="en-US" altLang="ja-JP" dirty="0"/>
          </a:p>
          <a:p>
            <a:pPr algn="just"/>
            <a:r>
              <a:rPr lang="en-US" altLang="ja-JP" dirty="0"/>
              <a:t>『</a:t>
            </a:r>
            <a:r>
              <a:rPr lang="ja-JP" altLang="en-US" dirty="0"/>
              <a:t>価値ある成果を毎週届ける</a:t>
            </a:r>
            <a:r>
              <a:rPr lang="en-US" altLang="ja-JP" dirty="0"/>
              <a:t>』</a:t>
            </a:r>
          </a:p>
          <a:p>
            <a:pPr algn="just"/>
            <a:r>
              <a:rPr lang="ja-JP" altLang="en-US" dirty="0"/>
              <a:t>ということね！</a:t>
            </a:r>
          </a:p>
          <a:p>
            <a:pPr algn="ctr"/>
            <a:endParaRPr kumimoji="1" lang="ja-JP" altLang="en-US" dirty="0"/>
          </a:p>
        </p:txBody>
      </p:sp>
      <p:sp>
        <p:nvSpPr>
          <p:cNvPr id="4" name="テキスト ボックス 3">
            <a:hlinkClick r:id="rId4"/>
          </p:cNvPr>
          <p:cNvSpPr txBox="1"/>
          <p:nvPr/>
        </p:nvSpPr>
        <p:spPr>
          <a:xfrm>
            <a:off x="457200" y="6329402"/>
            <a:ext cx="5609228" cy="369332"/>
          </a:xfrm>
          <a:prstGeom prst="rect">
            <a:avLst/>
          </a:prstGeom>
          <a:noFill/>
        </p:spPr>
        <p:txBody>
          <a:bodyPr wrap="none" rtlCol="0">
            <a:spAutoFit/>
          </a:bodyPr>
          <a:lstStyle/>
          <a:p>
            <a:r>
              <a:rPr lang="en-US" altLang="ja-JP" dirty="0">
                <a:hlinkClick r:id="rId4"/>
              </a:rPr>
              <a:t>http://</a:t>
            </a:r>
            <a:r>
              <a:rPr lang="en-US" altLang="ja-JP" dirty="0" err="1">
                <a:hlinkClick r:id="rId4"/>
              </a:rPr>
              <a:t>www.flickr.com</a:t>
            </a:r>
            <a:r>
              <a:rPr lang="en-US" altLang="ja-JP" dirty="0">
                <a:hlinkClick r:id="rId4"/>
              </a:rPr>
              <a:t>/photos/</a:t>
            </a:r>
            <a:r>
              <a:rPr lang="en-US" altLang="ja-JP" dirty="0" err="1">
                <a:hlinkClick r:id="rId4"/>
              </a:rPr>
              <a:t>jodiwomack</a:t>
            </a:r>
            <a:r>
              <a:rPr lang="en-US" altLang="ja-JP" dirty="0">
                <a:hlinkClick r:id="rId4"/>
              </a:rPr>
              <a:t>/6217052899/</a:t>
            </a:r>
            <a:endParaRPr kumimoji="1" lang="ja-JP" altLang="en-US" dirty="0"/>
          </a:p>
        </p:txBody>
      </p:sp>
    </p:spTree>
    <p:extLst>
      <p:ext uri="{BB962C8B-B14F-4D97-AF65-F5344CB8AC3E}">
        <p14:creationId xmlns:p14="http://schemas.microsoft.com/office/powerpoint/2010/main" val="3713321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orosuke.jpeg" descr="/Users/k2works/Dropbox/Projects/02_2012009_ビジネス関係人脈/20140301_LT駆動開発 01/korosuke.jpeg"/>
          <p:cNvPicPr>
            <a:picLocks noGrp="1" noChangeAspect="1"/>
          </p:cNvPicPr>
          <p:nvPr>
            <p:ph idx="1"/>
          </p:nvPr>
        </p:nvPicPr>
        <p:blipFill rotWithShape="1">
          <a:blip r:embed="rId2" r:link="rId3">
            <a:extLst>
              <a:ext uri="{28A0092B-C50C-407E-A947-70E740481C1C}">
                <a14:useLocalDpi xmlns:a14="http://schemas.microsoft.com/office/drawing/2010/main" val="0"/>
              </a:ext>
            </a:extLst>
          </a:blip>
          <a:srcRect t="1670" b="27508"/>
          <a:stretch/>
        </p:blipFill>
        <p:spPr>
          <a:xfrm>
            <a:off x="457200" y="152400"/>
            <a:ext cx="8229600" cy="6464300"/>
          </a:xfrm>
        </p:spPr>
      </p:pic>
      <p:sp>
        <p:nvSpPr>
          <p:cNvPr id="6" name="タイトル 1"/>
          <p:cNvSpPr txBox="1">
            <a:spLocks/>
          </p:cNvSpPr>
          <p:nvPr/>
        </p:nvSpPr>
        <p:spPr bwMode="auto">
          <a:xfrm>
            <a:off x="609600" y="4397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kumimoji="1" sz="4400" kern="1200">
                <a:solidFill>
                  <a:schemeClr val="tx1"/>
                </a:solidFill>
                <a:latin typeface="+mj-lt"/>
                <a:ea typeface="+mj-ea"/>
                <a:cs typeface="ＭＳ Ｐゴシック" charset="0"/>
              </a:defRPr>
            </a:lvl1pPr>
            <a:lvl2pPr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4400">
                <a:solidFill>
                  <a:schemeClr val="tx1"/>
                </a:solidFill>
                <a:latin typeface="Calibri" charset="0"/>
                <a:ea typeface="ＭＳ Ｐゴシック" charset="0"/>
                <a:cs typeface="ＭＳ Ｐゴシック" charset="0"/>
              </a:defRPr>
            </a:lvl9pPr>
          </a:lstStyle>
          <a:p>
            <a:r>
              <a:rPr lang="ja-JP" altLang="en-US" dirty="0" smtClean="0">
                <a:solidFill>
                  <a:schemeClr val="bg1"/>
                </a:solidFill>
              </a:rPr>
              <a:t>自社における適用状況</a:t>
            </a:r>
            <a:endParaRPr lang="ja-JP" altLang="en-US" dirty="0">
              <a:solidFill>
                <a:schemeClr val="bg1"/>
              </a:solidFill>
            </a:endParaRPr>
          </a:p>
        </p:txBody>
      </p:sp>
    </p:spTree>
    <p:extLst>
      <p:ext uri="{BB962C8B-B14F-4D97-AF65-F5344CB8AC3E}">
        <p14:creationId xmlns:p14="http://schemas.microsoft.com/office/powerpoint/2010/main" val="2943896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自社における適用状況</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t>現状</a:t>
            </a:r>
            <a:endParaRPr kumimoji="1" lang="en-US" altLang="ja-JP" dirty="0" smtClean="0"/>
          </a:p>
          <a:p>
            <a:pPr lvl="1"/>
            <a:r>
              <a:rPr lang="ja-JP" altLang="en-US" dirty="0" smtClean="0"/>
              <a:t>基幹業務システム開発・運用</a:t>
            </a:r>
            <a:endParaRPr lang="en-US" altLang="ja-JP" dirty="0" smtClean="0"/>
          </a:p>
          <a:p>
            <a:pPr lvl="2"/>
            <a:r>
              <a:rPr kumimoji="1" lang="en-US" altLang="ja-JP" dirty="0" smtClean="0"/>
              <a:t>2013</a:t>
            </a:r>
            <a:r>
              <a:rPr kumimoji="1" lang="ja-JP" altLang="en-US" dirty="0" smtClean="0"/>
              <a:t>年</a:t>
            </a:r>
            <a:r>
              <a:rPr lang="en-US" altLang="ja-JP" dirty="0" smtClean="0"/>
              <a:t>5</a:t>
            </a:r>
            <a:r>
              <a:rPr lang="ja-JP" altLang="en-US" dirty="0" smtClean="0"/>
              <a:t>月着手同年</a:t>
            </a:r>
            <a:r>
              <a:rPr lang="en-US" altLang="ja-JP" dirty="0" smtClean="0"/>
              <a:t>11</a:t>
            </a:r>
            <a:r>
              <a:rPr lang="ja-JP" altLang="en-US" dirty="0" smtClean="0"/>
              <a:t>月販売管理機能サービス開始</a:t>
            </a:r>
            <a:endParaRPr lang="en-US" altLang="ja-JP" dirty="0" smtClean="0"/>
          </a:p>
          <a:p>
            <a:pPr lvl="2"/>
            <a:r>
              <a:rPr kumimoji="1" lang="ja-JP" altLang="en-US" dirty="0" smtClean="0"/>
              <a:t>現在会計機能開発中</a:t>
            </a:r>
            <a:r>
              <a:rPr kumimoji="1" lang="en-US" altLang="ja-JP" dirty="0" smtClean="0"/>
              <a:t>(2013</a:t>
            </a:r>
            <a:r>
              <a:rPr kumimoji="1" lang="ja-JP" altLang="en-US" dirty="0" smtClean="0"/>
              <a:t>年</a:t>
            </a:r>
            <a:r>
              <a:rPr kumimoji="1" lang="en-US" altLang="ja-JP" dirty="0" smtClean="0"/>
              <a:t>12</a:t>
            </a:r>
            <a:r>
              <a:rPr kumimoji="1" lang="ja-JP" altLang="en-US" dirty="0" smtClean="0"/>
              <a:t>月着手</a:t>
            </a:r>
            <a:r>
              <a:rPr kumimoji="1" lang="en-US" altLang="ja-JP" dirty="0" smtClean="0"/>
              <a:t>)</a:t>
            </a:r>
          </a:p>
          <a:p>
            <a:pPr lvl="1"/>
            <a:r>
              <a:rPr lang="ja-JP" altLang="en-US" dirty="0" smtClean="0"/>
              <a:t>システム構成</a:t>
            </a:r>
            <a:endParaRPr lang="en-US" altLang="ja-JP" dirty="0" smtClean="0"/>
          </a:p>
          <a:p>
            <a:pPr lvl="2"/>
            <a:r>
              <a:rPr kumimoji="1" lang="en-US" altLang="ja-JP" dirty="0" smtClean="0"/>
              <a:t>AWS</a:t>
            </a:r>
          </a:p>
          <a:p>
            <a:pPr lvl="3"/>
            <a:r>
              <a:rPr lang="en-US" altLang="ja-JP" dirty="0" smtClean="0"/>
              <a:t>EC2(Amazon Linux)</a:t>
            </a:r>
          </a:p>
          <a:p>
            <a:pPr lvl="3"/>
            <a:r>
              <a:rPr kumimoji="1" lang="en-US" altLang="ja-JP" dirty="0" smtClean="0"/>
              <a:t>RDS(My SQL)</a:t>
            </a:r>
          </a:p>
          <a:p>
            <a:pPr lvl="2"/>
            <a:r>
              <a:rPr lang="en-US" altLang="ja-JP" dirty="0" smtClean="0"/>
              <a:t>Ruby on Rails</a:t>
            </a:r>
          </a:p>
          <a:p>
            <a:pPr lvl="3"/>
            <a:r>
              <a:rPr lang="en-US" altLang="ja-JP" dirty="0" smtClean="0"/>
              <a:t>Ruby 1.9</a:t>
            </a:r>
          </a:p>
          <a:p>
            <a:pPr lvl="3"/>
            <a:r>
              <a:rPr lang="en-US" altLang="ja-JP" dirty="0" smtClean="0"/>
              <a:t>Rails 3.0</a:t>
            </a:r>
          </a:p>
          <a:p>
            <a:pPr lvl="2"/>
            <a:r>
              <a:rPr kumimoji="1" lang="en-US" altLang="ja-JP" dirty="0" err="1" smtClean="0"/>
              <a:t>Git</a:t>
            </a:r>
            <a:endParaRPr kumimoji="1" lang="en-US" altLang="ja-JP" dirty="0" smtClean="0"/>
          </a:p>
          <a:p>
            <a:pPr lvl="2"/>
            <a:r>
              <a:rPr lang="en-US" altLang="ja-JP" dirty="0" err="1" smtClean="0"/>
              <a:t>Redmine</a:t>
            </a:r>
            <a:endParaRPr lang="en-US" altLang="ja-JP" dirty="0" smtClean="0"/>
          </a:p>
          <a:p>
            <a:pPr lvl="2"/>
            <a:r>
              <a:rPr kumimoji="1" lang="en-US" altLang="ja-JP" dirty="0" smtClean="0"/>
              <a:t>Jenkins</a:t>
            </a:r>
          </a:p>
          <a:p>
            <a:pPr lvl="3"/>
            <a:endParaRPr kumimoji="1" lang="ja-JP" altLang="en-US" dirty="0"/>
          </a:p>
        </p:txBody>
      </p:sp>
    </p:spTree>
    <p:extLst>
      <p:ext uri="{BB962C8B-B14F-4D97-AF65-F5344CB8AC3E}">
        <p14:creationId xmlns:p14="http://schemas.microsoft.com/office/powerpoint/2010/main" val="217973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自社における適用</a:t>
            </a:r>
            <a:r>
              <a:rPr lang="ja-JP" altLang="en-US" dirty="0" smtClean="0"/>
              <a:t>状況</a:t>
            </a:r>
            <a:r>
              <a:rPr lang="en-US" altLang="ja-JP" dirty="0" smtClean="0"/>
              <a:t/>
            </a:r>
            <a:br>
              <a:rPr lang="en-US" altLang="ja-JP" dirty="0" smtClean="0"/>
            </a:br>
            <a:r>
              <a:rPr lang="ja-JP" altLang="en-US" dirty="0" smtClean="0"/>
              <a:t>マネジメント</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4294295118"/>
              </p:ext>
            </p:extLst>
          </p:nvPr>
        </p:nvGraphicFramePr>
        <p:xfrm>
          <a:off x="457200" y="1504951"/>
          <a:ext cx="8420100" cy="5177448"/>
        </p:xfrm>
        <a:graphic>
          <a:graphicData uri="http://schemas.openxmlformats.org/drawingml/2006/table">
            <a:tbl>
              <a:tblPr firstRow="1" bandRow="1">
                <a:tableStyleId>{5940675A-B579-460E-94D1-54222C63F5DA}</a:tableStyleId>
              </a:tblPr>
              <a:tblGrid>
                <a:gridCol w="3727114"/>
                <a:gridCol w="1537887"/>
                <a:gridCol w="1621876"/>
                <a:gridCol w="1533223"/>
              </a:tblGrid>
              <a:tr h="352694">
                <a:tc>
                  <a:txBody>
                    <a:bodyPr/>
                    <a:lstStyle/>
                    <a:p>
                      <a:endParaRPr kumimoji="1" lang="ja-JP" altLang="en-US" sz="800" dirty="0"/>
                    </a:p>
                  </a:txBody>
                  <a:tcPr/>
                </a:tc>
                <a:tc>
                  <a:txBody>
                    <a:bodyPr/>
                    <a:lstStyle/>
                    <a:p>
                      <a:pPr algn="ctr"/>
                      <a:r>
                        <a:rPr kumimoji="1" lang="ja-JP" altLang="en-US" sz="1400" dirty="0" smtClean="0"/>
                        <a:t>方向づけ</a:t>
                      </a:r>
                      <a:endParaRPr kumimoji="1" lang="ja-JP" altLang="en-US" sz="1400" dirty="0"/>
                    </a:p>
                  </a:txBody>
                  <a:tcPr/>
                </a:tc>
                <a:tc>
                  <a:txBody>
                    <a:bodyPr/>
                    <a:lstStyle/>
                    <a:p>
                      <a:pPr algn="ctr"/>
                      <a:r>
                        <a:rPr kumimoji="1" lang="ja-JP" altLang="en-US" sz="1400" dirty="0" smtClean="0"/>
                        <a:t>計画づくり</a:t>
                      </a:r>
                      <a:endParaRPr kumimoji="1" lang="ja-JP" altLang="en-US" sz="1400" dirty="0"/>
                    </a:p>
                  </a:txBody>
                  <a:tcPr/>
                </a:tc>
                <a:tc>
                  <a:txBody>
                    <a:bodyPr/>
                    <a:lstStyle/>
                    <a:p>
                      <a:pPr algn="ctr"/>
                      <a:r>
                        <a:rPr kumimoji="1" lang="ja-JP" altLang="en-US" sz="1400" dirty="0" smtClean="0"/>
                        <a:t>プロジェクト運営</a:t>
                      </a:r>
                      <a:endParaRPr kumimoji="1" lang="ja-JP" altLang="en-US" sz="1400" dirty="0"/>
                    </a:p>
                  </a:txBody>
                  <a:tcPr/>
                </a:tc>
              </a:tr>
              <a:tr h="419712">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kumimoji="1" lang="en-US" altLang="ja-JP" sz="800" dirty="0" smtClean="0"/>
                        <a:t>1.</a:t>
                      </a:r>
                      <a:r>
                        <a:rPr lang="ja-JP" altLang="en-US" sz="800" dirty="0" smtClean="0"/>
                        <a:t>顧客満足を最優先し、価値のあるソフトウェアを早く継続的に提供します。</a:t>
                      </a:r>
                    </a:p>
                  </a:txBody>
                  <a:tcPr/>
                </a:tc>
                <a:tc>
                  <a:txBody>
                    <a:bodyPr/>
                    <a:lstStyle/>
                    <a:p>
                      <a:pPr algn="ctr"/>
                      <a:r>
                        <a:rPr kumimoji="1" lang="en-US" altLang="ja-JP" dirty="0" smtClean="0"/>
                        <a:t>◎</a:t>
                      </a:r>
                      <a:endParaRPr kumimoji="1" lang="ja-JP" altLang="en-US" dirty="0"/>
                    </a:p>
                  </a:txBody>
                  <a:tcPr>
                    <a:solidFill>
                      <a:srgbClr val="008000"/>
                    </a:solidFill>
                  </a:tcPr>
                </a:tc>
                <a:tc>
                  <a:txBody>
                    <a:bodyPr/>
                    <a:lstStyle/>
                    <a:p>
                      <a:pPr algn="ctr"/>
                      <a:r>
                        <a:rPr kumimoji="1" lang="en-US" altLang="ja-JP" dirty="0" smtClean="0"/>
                        <a:t>◎</a:t>
                      </a:r>
                      <a:endParaRPr kumimoji="1" lang="ja-JP" altLang="en-US" dirty="0"/>
                    </a:p>
                  </a:txBody>
                  <a:tcPr>
                    <a:solidFill>
                      <a:srgbClr val="008000"/>
                    </a:solidFill>
                  </a:tcPr>
                </a:tc>
                <a:tc>
                  <a:txBody>
                    <a:bodyPr/>
                    <a:lstStyle/>
                    <a:p>
                      <a:pPr algn="ctr"/>
                      <a:r>
                        <a:rPr kumimoji="1" lang="en-US" altLang="ja-JP" dirty="0" smtClean="0"/>
                        <a:t>◎</a:t>
                      </a:r>
                      <a:endParaRPr kumimoji="1" lang="ja-JP" altLang="en-US" dirty="0"/>
                    </a:p>
                  </a:txBody>
                  <a:tcPr>
                    <a:solidFill>
                      <a:srgbClr val="008000"/>
                    </a:solidFill>
                  </a:tcPr>
                </a:tc>
              </a:tr>
              <a:tr h="352694">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kumimoji="1" lang="en-US" altLang="ja-JP" sz="800" dirty="0" smtClean="0"/>
                        <a:t>2.</a:t>
                      </a:r>
                      <a:r>
                        <a:rPr lang="ja-JP" altLang="en-US" sz="800" dirty="0" smtClean="0"/>
                        <a:t>要求の変更はたとえ開発の後期であっても歓迎します。</a:t>
                      </a:r>
                    </a:p>
                  </a:txBody>
                  <a:tcPr/>
                </a:tc>
                <a:tc>
                  <a:txBody>
                    <a:bodyPr/>
                    <a:lstStyle/>
                    <a:p>
                      <a:pPr algn="ctr"/>
                      <a:endParaRPr kumimoji="1" lang="ja-JP"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dirty="0" smtClean="0"/>
                        <a:t>◎</a:t>
                      </a:r>
                      <a:endParaRPr kumimoji="1" lang="ja-JP" altLang="en-US" dirty="0" smtClean="0"/>
                    </a:p>
                  </a:txBody>
                  <a:tcPr>
                    <a:solidFill>
                      <a:srgbClr val="008000"/>
                    </a:solidFill>
                  </a:tcPr>
                </a:tc>
                <a:tc>
                  <a:txBody>
                    <a:bodyPr/>
                    <a:lstStyle/>
                    <a:p>
                      <a:pPr algn="ctr"/>
                      <a:endParaRPr kumimoji="1" lang="ja-JP" altLang="en-US" dirty="0"/>
                    </a:p>
                  </a:txBody>
                  <a:tcPr/>
                </a:tc>
              </a:tr>
              <a:tr h="419712">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kumimoji="1" lang="en-US" altLang="ja-JP" sz="800" dirty="0" smtClean="0"/>
                        <a:t>3.</a:t>
                      </a:r>
                      <a:r>
                        <a:rPr lang="ja-JP" altLang="en-US" sz="800" dirty="0" smtClean="0"/>
                        <a:t>動くソフトウェアを、</a:t>
                      </a:r>
                      <a:r>
                        <a:rPr lang="en-US" altLang="ja-JP" sz="800" dirty="0" smtClean="0"/>
                        <a:t>2-3</a:t>
                      </a:r>
                      <a:r>
                        <a:rPr lang="ja-JP" altLang="en-US" sz="800" dirty="0" smtClean="0"/>
                        <a:t>週間から</a:t>
                      </a:r>
                      <a:r>
                        <a:rPr lang="en-US" altLang="ja-JP" sz="800" dirty="0" smtClean="0"/>
                        <a:t>2-3</a:t>
                      </a:r>
                      <a:r>
                        <a:rPr lang="ja-JP" altLang="en-US" sz="800" dirty="0" smtClean="0"/>
                        <a:t>ヶ月というできるだけ短い時間間隔でリリースします。</a:t>
                      </a:r>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endParaRPr kumimoji="1" lang="ja-JP" altLang="en-US" dirty="0"/>
                    </a:p>
                  </a:txBody>
                  <a:tcPr/>
                </a:tc>
              </a:tr>
              <a:tr h="419712">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kumimoji="1" lang="en-US" altLang="ja-JP" sz="800" dirty="0" smtClean="0"/>
                        <a:t>4.</a:t>
                      </a:r>
                      <a:r>
                        <a:rPr lang="ja-JP" altLang="en-US" sz="800" dirty="0" smtClean="0"/>
                        <a:t>ビジネス側の人と開発者は、プロジェクトを通して日々一緒に働かなければなりません。</a:t>
                      </a:r>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r>
                        <a:rPr kumimoji="1" lang="en-US" altLang="ja-JP" dirty="0" smtClean="0"/>
                        <a:t>◎</a:t>
                      </a:r>
                      <a:endParaRPr kumimoji="1" lang="ja-JP" altLang="en-US" dirty="0"/>
                    </a:p>
                  </a:txBody>
                  <a:tcPr>
                    <a:solidFill>
                      <a:srgbClr val="008000"/>
                    </a:solidFill>
                  </a:tcPr>
                </a:tc>
              </a:tr>
              <a:tr h="352694">
                <a:tc>
                  <a:txBody>
                    <a:bodyPr/>
                    <a:lstStyle/>
                    <a:p>
                      <a:r>
                        <a:rPr kumimoji="1" lang="en-US" altLang="ja-JP" sz="800" dirty="0" smtClean="0"/>
                        <a:t>5.</a:t>
                      </a:r>
                      <a:r>
                        <a:rPr lang="ja-JP" altLang="en-US" sz="800" dirty="0" smtClean="0"/>
                        <a:t>意欲に満ちた人々を集めてプロジェクトを構成します。</a:t>
                      </a:r>
                      <a:endParaRPr kumimoji="1" lang="ja-JP" altLang="en-US" sz="800" dirty="0"/>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r>
                        <a:rPr kumimoji="1" lang="en-US" altLang="ja-JP" dirty="0" smtClean="0"/>
                        <a:t>◎</a:t>
                      </a:r>
                      <a:endParaRPr kumimoji="1" lang="ja-JP" altLang="en-US" dirty="0"/>
                    </a:p>
                  </a:txBody>
                  <a:tcPr>
                    <a:solidFill>
                      <a:srgbClr val="FFFF00"/>
                    </a:solidFill>
                  </a:tcPr>
                </a:tc>
              </a:tr>
              <a:tr h="352694">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kumimoji="1" lang="en-US" altLang="ja-JP" sz="800" dirty="0" smtClean="0"/>
                        <a:t>6.</a:t>
                      </a:r>
                      <a:r>
                        <a:rPr lang="ja-JP" altLang="en-US" sz="800" dirty="0" smtClean="0"/>
                        <a:t>情報を伝えるもっとも効率的で効果的な方法はフェイス・トゥ・フェイスで話をすることです。</a:t>
                      </a:r>
                    </a:p>
                  </a:txBody>
                  <a:tcPr/>
                </a:tc>
                <a:tc>
                  <a:txBody>
                    <a:bodyPr/>
                    <a:lstStyle/>
                    <a:p>
                      <a:pPr algn="ctr"/>
                      <a:endParaRPr kumimoji="1" lang="ja-JP" altLang="en-US"/>
                    </a:p>
                  </a:txBody>
                  <a:tcPr/>
                </a:tc>
                <a:tc>
                  <a:txBody>
                    <a:bodyPr/>
                    <a:lstStyle/>
                    <a:p>
                      <a:pPr algn="ctr"/>
                      <a:r>
                        <a:rPr kumimoji="1" lang="en-US" altLang="ja-JP" dirty="0" smtClean="0"/>
                        <a:t>◎</a:t>
                      </a:r>
                      <a:endParaRPr kumimoji="1" lang="ja-JP" altLang="en-US" dirty="0"/>
                    </a:p>
                  </a:txBody>
                  <a:tcPr>
                    <a:solidFill>
                      <a:srgbClr val="008000"/>
                    </a:solidFill>
                  </a:tcPr>
                </a:tc>
                <a:tc>
                  <a:txBody>
                    <a:bodyPr/>
                    <a:lstStyle/>
                    <a:p>
                      <a:pPr algn="ctr"/>
                      <a:endParaRPr kumimoji="1" lang="ja-JP" altLang="en-US" dirty="0"/>
                    </a:p>
                  </a:txBody>
                  <a:tcPr/>
                </a:tc>
              </a:tr>
              <a:tr h="352694">
                <a:tc>
                  <a:txBody>
                    <a:bodyPr/>
                    <a:lstStyle/>
                    <a:p>
                      <a:r>
                        <a:rPr kumimoji="1" lang="en-US" altLang="ja-JP" sz="800" dirty="0" smtClean="0"/>
                        <a:t>7.</a:t>
                      </a:r>
                      <a:r>
                        <a:rPr lang="ja-JP" altLang="en-US" sz="800" dirty="0" smtClean="0"/>
                        <a:t>動くソフトウェアこそが進捗の最も重要な尺度です。</a:t>
                      </a:r>
                      <a:endParaRPr kumimoji="1" lang="ja-JP" altLang="en-US" sz="800"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dirty="0"/>
                    </a:p>
                  </a:txBody>
                  <a:tcPr/>
                </a:tc>
              </a:tr>
              <a:tr h="352694">
                <a:tc>
                  <a:txBody>
                    <a:bodyPr/>
                    <a:lstStyle/>
                    <a:p>
                      <a:r>
                        <a:rPr kumimoji="1" lang="en-US" altLang="ja-JP" sz="800" dirty="0" smtClean="0"/>
                        <a:t>8.</a:t>
                      </a:r>
                      <a:r>
                        <a:rPr lang="ja-JP" altLang="en-US" sz="800" dirty="0" smtClean="0"/>
                        <a:t>アジャイル</a:t>
                      </a:r>
                      <a:r>
                        <a:rPr lang="en-US" altLang="ja-JP" sz="800" dirty="0" smtClean="0"/>
                        <a:t>･</a:t>
                      </a:r>
                      <a:r>
                        <a:rPr lang="ja-JP" altLang="en-US" sz="800" dirty="0" smtClean="0"/>
                        <a:t>プロセスは持続可能な開発を促進します。</a:t>
                      </a:r>
                      <a:endParaRPr kumimoji="1" lang="ja-JP" altLang="en-US" sz="800" dirty="0"/>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endParaRPr kumimoji="1" lang="ja-JP" altLang="en-US" dirty="0"/>
                    </a:p>
                  </a:txBody>
                  <a:tcPr/>
                </a:tc>
              </a:tr>
              <a:tr h="419712">
                <a:tc>
                  <a:txBody>
                    <a:bodyPr/>
                    <a:lstStyle/>
                    <a:p>
                      <a:r>
                        <a:rPr kumimoji="1" lang="en-US" altLang="ja-JP" sz="800" dirty="0" smtClean="0"/>
                        <a:t>9.</a:t>
                      </a:r>
                      <a:r>
                        <a:rPr lang="ja-JP" altLang="en-US" sz="800" dirty="0" smtClean="0"/>
                        <a:t>技術的卓越性と優れた設計に対する不断の注意が機敏さを高めます。</a:t>
                      </a:r>
                      <a:endParaRPr kumimoji="1" lang="ja-JP" altLang="en-US" sz="800"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dirty="0"/>
                    </a:p>
                  </a:txBody>
                  <a:tcPr/>
                </a:tc>
              </a:tr>
              <a:tr h="352694">
                <a:tc>
                  <a:txBody>
                    <a:bodyPr/>
                    <a:lstStyle/>
                    <a:p>
                      <a:r>
                        <a:rPr kumimoji="1" lang="en-US" altLang="ja-JP" sz="800" dirty="0" smtClean="0"/>
                        <a:t>10.</a:t>
                      </a:r>
                      <a:r>
                        <a:rPr lang="ja-JP" altLang="en-US" sz="800" dirty="0" smtClean="0"/>
                        <a:t>シンプルさ（ムダなく作れる量を最大限にすること）が本質です。</a:t>
                      </a:r>
                      <a:endParaRPr kumimoji="1" lang="ja-JP" altLang="en-US" sz="800" dirty="0"/>
                    </a:p>
                  </a:txBody>
                  <a:tcPr/>
                </a:tc>
                <a:tc>
                  <a:txBody>
                    <a:bodyPr/>
                    <a:lstStyle/>
                    <a:p>
                      <a:pPr algn="ctr"/>
                      <a:endParaRPr kumimoji="1" lang="ja-JP" altLang="en-US"/>
                    </a:p>
                  </a:txBody>
                  <a:tcPr/>
                </a:tc>
                <a:tc>
                  <a:txBody>
                    <a:bodyPr/>
                    <a:lstStyle/>
                    <a:p>
                      <a:pPr algn="ctr"/>
                      <a:r>
                        <a:rPr kumimoji="1" lang="en-US" altLang="ja-JP" dirty="0" smtClean="0"/>
                        <a:t>◎</a:t>
                      </a:r>
                      <a:endParaRPr kumimoji="1" lang="ja-JP" altLang="en-US" dirty="0"/>
                    </a:p>
                  </a:txBody>
                  <a:tcPr>
                    <a:solidFill>
                      <a:srgbClr val="008000"/>
                    </a:solidFill>
                  </a:tcPr>
                </a:tc>
                <a:tc>
                  <a:txBody>
                    <a:bodyPr/>
                    <a:lstStyle/>
                    <a:p>
                      <a:pPr algn="ctr"/>
                      <a:endParaRPr kumimoji="1" lang="ja-JP" altLang="en-US"/>
                    </a:p>
                  </a:txBody>
                  <a:tcPr/>
                </a:tc>
              </a:tr>
              <a:tr h="419712">
                <a:tc>
                  <a:txBody>
                    <a:bodyPr/>
                    <a:lstStyle/>
                    <a:p>
                      <a:r>
                        <a:rPr kumimoji="1" lang="en-US" altLang="ja-JP" sz="800" dirty="0" smtClean="0"/>
                        <a:t>11.</a:t>
                      </a:r>
                      <a:r>
                        <a:rPr lang="ja-JP" altLang="en-US" sz="800" dirty="0" smtClean="0"/>
                        <a:t>最良のアーキテクチャ・要求・設計は、自己組織的なチームから生み出されます。</a:t>
                      </a:r>
                      <a:endParaRPr kumimoji="1" lang="ja-JP" altLang="en-US" sz="800" dirty="0"/>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r>
                        <a:rPr kumimoji="1" lang="en-US" altLang="ja-JP" dirty="0" smtClean="0"/>
                        <a:t>◎</a:t>
                      </a:r>
                      <a:endParaRPr kumimoji="1" lang="ja-JP" altLang="en-US" dirty="0"/>
                    </a:p>
                  </a:txBody>
                  <a:tcPr>
                    <a:solidFill>
                      <a:srgbClr val="FFFF00"/>
                    </a:solidFill>
                  </a:tcPr>
                </a:tc>
              </a:tr>
              <a:tr h="531634">
                <a:tc>
                  <a:txBody>
                    <a:bodyPr/>
                    <a:lstStyle/>
                    <a:p>
                      <a:r>
                        <a:rPr kumimoji="1" lang="en-US" altLang="ja-JP" sz="800" dirty="0" smtClean="0"/>
                        <a:t>12.</a:t>
                      </a:r>
                      <a:r>
                        <a:rPr lang="ja-JP" altLang="en-US" sz="800" dirty="0" smtClean="0"/>
                        <a:t>チームがもっと効率を高めることができるかを定期的に振り返り、それに基づいて自分たちのやり方を最適に調整します。</a:t>
                      </a:r>
                      <a:endParaRPr kumimoji="1" lang="ja-JP" altLang="en-US" sz="800"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r>
                        <a:rPr kumimoji="1" lang="en-US" altLang="ja-JP" dirty="0" smtClean="0"/>
                        <a:t>◎</a:t>
                      </a:r>
                      <a:endParaRPr kumimoji="1" lang="ja-JP" altLang="en-US" dirty="0"/>
                    </a:p>
                  </a:txBody>
                  <a:tcPr>
                    <a:solidFill>
                      <a:srgbClr val="FFFF00"/>
                    </a:solidFill>
                  </a:tcPr>
                </a:tc>
              </a:tr>
            </a:tbl>
          </a:graphicData>
        </a:graphic>
      </p:graphicFrame>
    </p:spTree>
    <p:extLst>
      <p:ext uri="{BB962C8B-B14F-4D97-AF65-F5344CB8AC3E}">
        <p14:creationId xmlns:p14="http://schemas.microsoft.com/office/powerpoint/2010/main" val="2274053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自社における適用状況</a:t>
            </a:r>
            <a:r>
              <a:rPr lang="en-US" altLang="ja-JP" dirty="0" smtClean="0"/>
              <a:t/>
            </a:r>
            <a:br>
              <a:rPr lang="en-US" altLang="ja-JP" dirty="0" smtClean="0"/>
            </a:br>
            <a:r>
              <a:rPr lang="ja-JP" altLang="en-US" dirty="0" smtClean="0"/>
              <a:t>開発</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964535702"/>
              </p:ext>
            </p:extLst>
          </p:nvPr>
        </p:nvGraphicFramePr>
        <p:xfrm>
          <a:off x="457200" y="1504951"/>
          <a:ext cx="8445500" cy="5177448"/>
        </p:xfrm>
        <a:graphic>
          <a:graphicData uri="http://schemas.openxmlformats.org/drawingml/2006/table">
            <a:tbl>
              <a:tblPr firstRow="1" bandRow="1">
                <a:tableStyleId>{5940675A-B579-460E-94D1-54222C63F5DA}</a:tableStyleId>
              </a:tblPr>
              <a:tblGrid>
                <a:gridCol w="3176198"/>
                <a:gridCol w="1310567"/>
                <a:gridCol w="1382142"/>
                <a:gridCol w="1306593"/>
                <a:gridCol w="1270000"/>
              </a:tblGrid>
              <a:tr h="352694">
                <a:tc>
                  <a:txBody>
                    <a:bodyPr/>
                    <a:lstStyle/>
                    <a:p>
                      <a:endParaRPr kumimoji="1" lang="ja-JP" altLang="en-US" sz="800" dirty="0"/>
                    </a:p>
                  </a:txBody>
                  <a:tcPr/>
                </a:tc>
                <a:tc>
                  <a:txBody>
                    <a:bodyPr/>
                    <a:lstStyle/>
                    <a:p>
                      <a:pPr algn="ctr"/>
                      <a:r>
                        <a:rPr kumimoji="1" lang="ja-JP" altLang="en-US" sz="1400" dirty="0" smtClean="0"/>
                        <a:t>ユニットテスト</a:t>
                      </a:r>
                      <a:endParaRPr kumimoji="1" lang="ja-JP" altLang="en-US" sz="1400" dirty="0"/>
                    </a:p>
                  </a:txBody>
                  <a:tcPr/>
                </a:tc>
                <a:tc>
                  <a:txBody>
                    <a:bodyPr/>
                    <a:lstStyle/>
                    <a:p>
                      <a:pPr algn="ctr"/>
                      <a:r>
                        <a:rPr kumimoji="1" lang="ja-JP" altLang="en-US" sz="1400" dirty="0" smtClean="0"/>
                        <a:t>リファクタリング</a:t>
                      </a:r>
                      <a:endParaRPr kumimoji="1" lang="ja-JP" altLang="en-US" sz="1400" dirty="0"/>
                    </a:p>
                  </a:txBody>
                  <a:tcPr/>
                </a:tc>
                <a:tc>
                  <a:txBody>
                    <a:bodyPr/>
                    <a:lstStyle/>
                    <a:p>
                      <a:pPr algn="ctr"/>
                      <a:r>
                        <a:rPr kumimoji="1" lang="en-US" altLang="ja-JP" sz="1400" dirty="0" smtClean="0"/>
                        <a:t>TDD</a:t>
                      </a:r>
                      <a:endParaRPr kumimoji="1" lang="ja-JP" altLang="en-US" sz="1400" dirty="0"/>
                    </a:p>
                  </a:txBody>
                  <a:tcPr/>
                </a:tc>
                <a:tc>
                  <a:txBody>
                    <a:bodyPr/>
                    <a:lstStyle/>
                    <a:p>
                      <a:pPr algn="ctr"/>
                      <a:r>
                        <a:rPr kumimoji="1" lang="en-US" altLang="ja-JP" sz="1400" dirty="0" smtClean="0"/>
                        <a:t>CI</a:t>
                      </a:r>
                      <a:endParaRPr kumimoji="1" lang="ja-JP" altLang="en-US" sz="1400" dirty="0"/>
                    </a:p>
                  </a:txBody>
                  <a:tcPr/>
                </a:tc>
              </a:tr>
              <a:tr h="419712">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kumimoji="1" lang="en-US" altLang="ja-JP" sz="800" dirty="0" smtClean="0"/>
                        <a:t>1.</a:t>
                      </a:r>
                      <a:r>
                        <a:rPr lang="ja-JP" altLang="en-US" sz="800" dirty="0" smtClean="0"/>
                        <a:t>顧客満足を最優先し、価値のあるソフトウェアを早く継続的に提供します。</a:t>
                      </a:r>
                    </a:p>
                  </a:txBody>
                  <a:tcPr/>
                </a:tc>
                <a:tc>
                  <a:txBody>
                    <a:bodyPr/>
                    <a:lstStyle/>
                    <a:p>
                      <a:endParaRPr lang="ja-JP" altLang="en-US" dirty="0"/>
                    </a:p>
                  </a:txBody>
                  <a:tcPr/>
                </a:tc>
                <a:tc>
                  <a:txBody>
                    <a:bodyPr/>
                    <a:lstStyle/>
                    <a:p>
                      <a:endParaRPr lang="ja-JP" altLang="en-US"/>
                    </a:p>
                  </a:txBody>
                  <a:tcPr/>
                </a:tc>
                <a:tc>
                  <a:txBody>
                    <a:bodyPr/>
                    <a:lstStyle/>
                    <a:p>
                      <a:endParaRPr lang="ja-JP" altLang="en-US"/>
                    </a:p>
                  </a:txBody>
                  <a:tcPr/>
                </a:tc>
                <a:tc>
                  <a:txBody>
                    <a:bodyPr/>
                    <a:lstStyle/>
                    <a:p>
                      <a:endParaRPr lang="ja-JP" altLang="en-US" dirty="0"/>
                    </a:p>
                  </a:txBody>
                  <a:tcPr/>
                </a:tc>
              </a:tr>
              <a:tr h="352694">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kumimoji="1" lang="en-US" altLang="ja-JP" sz="800" dirty="0" smtClean="0"/>
                        <a:t>2.</a:t>
                      </a:r>
                      <a:r>
                        <a:rPr lang="ja-JP" altLang="en-US" sz="800" dirty="0" smtClean="0"/>
                        <a:t>要求の変更はたとえ開発の後期であっても歓迎します。</a:t>
                      </a:r>
                    </a:p>
                  </a:txBody>
                  <a:tcPr/>
                </a:tc>
                <a:tc>
                  <a:txBody>
                    <a:bodyPr/>
                    <a:lstStyle/>
                    <a:p>
                      <a:endParaRPr lang="ja-JP" altLang="en-US" dirty="0"/>
                    </a:p>
                  </a:txBody>
                  <a:tcPr/>
                </a:tc>
                <a:tc>
                  <a:txBody>
                    <a:bodyPr/>
                    <a:lstStyle/>
                    <a:p>
                      <a:endParaRPr lang="ja-JP" altLang="en-US"/>
                    </a:p>
                  </a:txBody>
                  <a:tcPr/>
                </a:tc>
                <a:tc>
                  <a:txBody>
                    <a:bodyPr/>
                    <a:lstStyle/>
                    <a:p>
                      <a:endParaRPr lang="ja-JP" altLang="en-US"/>
                    </a:p>
                  </a:txBody>
                  <a:tcPr/>
                </a:tc>
                <a:tc>
                  <a:txBody>
                    <a:bodyPr/>
                    <a:lstStyle/>
                    <a:p>
                      <a:endParaRPr lang="ja-JP" altLang="en-US" dirty="0"/>
                    </a:p>
                  </a:txBody>
                  <a:tcPr/>
                </a:tc>
              </a:tr>
              <a:tr h="419712">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kumimoji="1" lang="en-US" altLang="ja-JP" sz="800" dirty="0" smtClean="0"/>
                        <a:t>3.</a:t>
                      </a:r>
                      <a:r>
                        <a:rPr lang="ja-JP" altLang="en-US" sz="800" dirty="0" smtClean="0"/>
                        <a:t>動くソフトウェアを、</a:t>
                      </a:r>
                      <a:r>
                        <a:rPr lang="en-US" altLang="ja-JP" sz="800" dirty="0" smtClean="0"/>
                        <a:t>2-3</a:t>
                      </a:r>
                      <a:r>
                        <a:rPr lang="ja-JP" altLang="en-US" sz="800" dirty="0" smtClean="0"/>
                        <a:t>週間から</a:t>
                      </a:r>
                      <a:r>
                        <a:rPr lang="en-US" altLang="ja-JP" sz="800" dirty="0" smtClean="0"/>
                        <a:t>2-3</a:t>
                      </a:r>
                      <a:r>
                        <a:rPr lang="ja-JP" altLang="en-US" sz="800" dirty="0" smtClean="0"/>
                        <a:t>ヶ月というできるだけ短い時間間隔でリリースします。</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dirty="0" smtClean="0"/>
                        <a:t>◯</a:t>
                      </a:r>
                      <a:endParaRPr kumimoji="1" lang="ja-JP" altLang="en-US" dirty="0" smtClean="0"/>
                    </a:p>
                  </a:txBody>
                  <a:tcPr>
                    <a:solidFill>
                      <a:srgbClr val="FFFF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dirty="0" smtClean="0"/>
                        <a:t>◯</a:t>
                      </a:r>
                      <a:endParaRPr kumimoji="1" lang="ja-JP" altLang="en-US" dirty="0" smtClean="0"/>
                    </a:p>
                  </a:txBody>
                  <a:tcPr>
                    <a:solidFill>
                      <a:srgbClr val="FFFF00"/>
                    </a:solidFill>
                  </a:tcPr>
                </a:tc>
                <a:tc>
                  <a:txBody>
                    <a:bodyPr/>
                    <a:lstStyle/>
                    <a:p>
                      <a:pPr algn="ctr"/>
                      <a:r>
                        <a:rPr kumimoji="1" lang="en-US" altLang="ja-JP" dirty="0" smtClean="0"/>
                        <a:t>◯</a:t>
                      </a:r>
                      <a:endParaRPr kumimoji="1" lang="ja-JP" altLang="en-US" dirty="0"/>
                    </a:p>
                  </a:txBody>
                  <a:tcPr>
                    <a:solidFill>
                      <a:srgbClr val="FFFF00"/>
                    </a:solidFill>
                  </a:tcPr>
                </a:tc>
                <a:tc>
                  <a:txBody>
                    <a:bodyPr/>
                    <a:lstStyle/>
                    <a:p>
                      <a:pPr algn="ctr"/>
                      <a:r>
                        <a:rPr kumimoji="1" lang="en-US" altLang="ja-JP" dirty="0" smtClean="0"/>
                        <a:t>◯</a:t>
                      </a:r>
                      <a:endParaRPr kumimoji="1" lang="ja-JP" altLang="en-US" dirty="0"/>
                    </a:p>
                  </a:txBody>
                  <a:tcPr>
                    <a:solidFill>
                      <a:srgbClr val="FF0000"/>
                    </a:solidFill>
                  </a:tcPr>
                </a:tc>
              </a:tr>
              <a:tr h="419712">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kumimoji="1" lang="en-US" altLang="ja-JP" sz="800" dirty="0" smtClean="0"/>
                        <a:t>4.</a:t>
                      </a:r>
                      <a:r>
                        <a:rPr lang="ja-JP" altLang="en-US" sz="800" dirty="0" smtClean="0"/>
                        <a:t>ビジネス側の人と開発者は、プロジェクトを通して日々一緒に働かなければなりません。</a:t>
                      </a:r>
                    </a:p>
                  </a:txBody>
                  <a:tcPr/>
                </a:tc>
                <a:tc>
                  <a:txBody>
                    <a:bodyPr/>
                    <a:lstStyle/>
                    <a:p>
                      <a:pPr algn="ctr"/>
                      <a:endParaRPr lang="ja-JP" altLang="en-US" dirty="0"/>
                    </a:p>
                  </a:txBody>
                  <a:tcPr/>
                </a:tc>
                <a:tc>
                  <a:txBody>
                    <a:bodyPr/>
                    <a:lstStyle/>
                    <a:p>
                      <a:pPr algn="ctr"/>
                      <a:endParaRPr lang="ja-JP" altLang="en-US" dirty="0"/>
                    </a:p>
                  </a:txBody>
                  <a:tcPr/>
                </a:tc>
                <a:tc>
                  <a:txBody>
                    <a:bodyPr/>
                    <a:lstStyle/>
                    <a:p>
                      <a:pPr algn="ctr"/>
                      <a:endParaRPr lang="ja-JP" altLang="en-US"/>
                    </a:p>
                  </a:txBody>
                  <a:tcPr/>
                </a:tc>
                <a:tc>
                  <a:txBody>
                    <a:bodyPr/>
                    <a:lstStyle/>
                    <a:p>
                      <a:pPr algn="ctr"/>
                      <a:endParaRPr lang="ja-JP" altLang="en-US"/>
                    </a:p>
                  </a:txBody>
                  <a:tcPr/>
                </a:tc>
              </a:tr>
              <a:tr h="352694">
                <a:tc>
                  <a:txBody>
                    <a:bodyPr/>
                    <a:lstStyle/>
                    <a:p>
                      <a:r>
                        <a:rPr kumimoji="1" lang="en-US" altLang="ja-JP" sz="800" dirty="0" smtClean="0"/>
                        <a:t>5.</a:t>
                      </a:r>
                      <a:r>
                        <a:rPr lang="ja-JP" altLang="en-US" sz="800" dirty="0" smtClean="0"/>
                        <a:t>意欲に満ちた人々を集めてプロジェクトを構成します。</a:t>
                      </a:r>
                      <a:endParaRPr kumimoji="1" lang="ja-JP" altLang="en-US" sz="800" dirty="0"/>
                    </a:p>
                  </a:txBody>
                  <a:tcPr/>
                </a:tc>
                <a:tc>
                  <a:txBody>
                    <a:bodyPr/>
                    <a:lstStyle/>
                    <a:p>
                      <a:pPr algn="ctr"/>
                      <a:endParaRPr lang="ja-JP" altLang="en-US"/>
                    </a:p>
                  </a:txBody>
                  <a:tcPr/>
                </a:tc>
                <a:tc>
                  <a:txBody>
                    <a:bodyPr/>
                    <a:lstStyle/>
                    <a:p>
                      <a:pPr algn="ctr"/>
                      <a:endParaRPr lang="ja-JP" altLang="en-US" dirty="0"/>
                    </a:p>
                  </a:txBody>
                  <a:tcPr/>
                </a:tc>
                <a:tc>
                  <a:txBody>
                    <a:bodyPr/>
                    <a:lstStyle/>
                    <a:p>
                      <a:pPr algn="ctr"/>
                      <a:endParaRPr lang="ja-JP" altLang="en-US" dirty="0"/>
                    </a:p>
                  </a:txBody>
                  <a:tcPr/>
                </a:tc>
                <a:tc>
                  <a:txBody>
                    <a:bodyPr/>
                    <a:lstStyle/>
                    <a:p>
                      <a:pPr algn="ctr"/>
                      <a:endParaRPr lang="ja-JP" altLang="en-US" dirty="0"/>
                    </a:p>
                  </a:txBody>
                  <a:tcPr/>
                </a:tc>
              </a:tr>
              <a:tr h="352694">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kumimoji="1" lang="en-US" altLang="ja-JP" sz="800" dirty="0" smtClean="0"/>
                        <a:t>6</a:t>
                      </a:r>
                      <a:r>
                        <a:rPr lang="ja-JP" altLang="en-US" sz="800" dirty="0" smtClean="0"/>
                        <a:t>情報を伝えるもっとも効率的で効果的な方法はフェイス・トゥ・フェイスで話をすることです。</a:t>
                      </a:r>
                    </a:p>
                  </a:txBody>
                  <a:tcPr/>
                </a:tc>
                <a:tc>
                  <a:txBody>
                    <a:bodyPr/>
                    <a:lstStyle/>
                    <a:p>
                      <a:pPr algn="ctr"/>
                      <a:endParaRPr lang="ja-JP" altLang="en-US"/>
                    </a:p>
                  </a:txBody>
                  <a:tcPr/>
                </a:tc>
                <a:tc>
                  <a:txBody>
                    <a:bodyPr/>
                    <a:lstStyle/>
                    <a:p>
                      <a:pPr algn="ctr"/>
                      <a:endParaRPr lang="ja-JP" altLang="en-US"/>
                    </a:p>
                  </a:txBody>
                  <a:tcPr/>
                </a:tc>
                <a:tc>
                  <a:txBody>
                    <a:bodyPr/>
                    <a:lstStyle/>
                    <a:p>
                      <a:pPr algn="ctr"/>
                      <a:endParaRPr lang="ja-JP" altLang="en-US"/>
                    </a:p>
                  </a:txBody>
                  <a:tcPr/>
                </a:tc>
                <a:tc>
                  <a:txBody>
                    <a:bodyPr/>
                    <a:lstStyle/>
                    <a:p>
                      <a:pPr algn="ctr"/>
                      <a:endParaRPr lang="ja-JP" altLang="en-US"/>
                    </a:p>
                  </a:txBody>
                  <a:tcPr/>
                </a:tc>
              </a:tr>
              <a:tr h="352694">
                <a:tc>
                  <a:txBody>
                    <a:bodyPr/>
                    <a:lstStyle/>
                    <a:p>
                      <a:r>
                        <a:rPr kumimoji="1" lang="en-US" altLang="ja-JP" sz="800" dirty="0" smtClean="0"/>
                        <a:t>7.</a:t>
                      </a:r>
                      <a:r>
                        <a:rPr lang="ja-JP" altLang="en-US" sz="800" dirty="0" smtClean="0"/>
                        <a:t>動くソフトウェアこそが進捗の最も重要な尺度です。</a:t>
                      </a:r>
                      <a:endParaRPr kumimoji="1" lang="ja-JP" altLang="en-US" sz="8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dirty="0" smtClean="0"/>
                        <a:t>◯</a:t>
                      </a:r>
                      <a:endParaRPr kumimoji="1" lang="ja-JP" altLang="en-US" dirty="0" smtClean="0"/>
                    </a:p>
                  </a:txBody>
                  <a:tcPr>
                    <a:solidFill>
                      <a:srgbClr val="0080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dirty="0" smtClean="0"/>
                        <a:t>◯</a:t>
                      </a:r>
                      <a:endParaRPr kumimoji="1" lang="ja-JP" altLang="en-US" dirty="0" smtClean="0"/>
                    </a:p>
                  </a:txBody>
                  <a:tcPr>
                    <a:solidFill>
                      <a:srgbClr val="008000"/>
                    </a:solidFill>
                  </a:tcPr>
                </a:tc>
                <a:tc>
                  <a:txBody>
                    <a:bodyPr/>
                    <a:lstStyle/>
                    <a:p>
                      <a:pPr algn="ctr"/>
                      <a:r>
                        <a:rPr kumimoji="1" lang="en-US" altLang="ja-JP" dirty="0" smtClean="0"/>
                        <a:t>◯</a:t>
                      </a:r>
                      <a:endParaRPr kumimoji="1" lang="ja-JP" altLang="en-US" dirty="0"/>
                    </a:p>
                  </a:txBody>
                  <a:tcPr>
                    <a:solidFill>
                      <a:srgbClr val="008000"/>
                    </a:solidFill>
                  </a:tcPr>
                </a:tc>
                <a:tc>
                  <a:txBody>
                    <a:bodyPr/>
                    <a:lstStyle/>
                    <a:p>
                      <a:pPr algn="ctr"/>
                      <a:r>
                        <a:rPr kumimoji="1" lang="en-US" altLang="ja-JP" dirty="0" smtClean="0"/>
                        <a:t>◯</a:t>
                      </a:r>
                      <a:endParaRPr kumimoji="1" lang="ja-JP" altLang="en-US" dirty="0"/>
                    </a:p>
                  </a:txBody>
                  <a:tcPr>
                    <a:solidFill>
                      <a:srgbClr val="FF0000"/>
                    </a:solidFill>
                  </a:tcPr>
                </a:tc>
              </a:tr>
              <a:tr h="352694">
                <a:tc>
                  <a:txBody>
                    <a:bodyPr/>
                    <a:lstStyle/>
                    <a:p>
                      <a:r>
                        <a:rPr kumimoji="1" lang="en-US" altLang="ja-JP" sz="800" dirty="0" smtClean="0"/>
                        <a:t>8.</a:t>
                      </a:r>
                      <a:r>
                        <a:rPr lang="ja-JP" altLang="en-US" sz="800" dirty="0" smtClean="0"/>
                        <a:t>アジャイル</a:t>
                      </a:r>
                      <a:r>
                        <a:rPr lang="en-US" altLang="ja-JP" sz="800" dirty="0" smtClean="0"/>
                        <a:t>･</a:t>
                      </a:r>
                      <a:r>
                        <a:rPr lang="ja-JP" altLang="en-US" sz="800" dirty="0" smtClean="0"/>
                        <a:t>プロセスは持続可能な開発を促進します。</a:t>
                      </a:r>
                      <a:endParaRPr kumimoji="1" lang="ja-JP" altLang="en-US" sz="8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dirty="0" smtClean="0"/>
                        <a:t>◯</a:t>
                      </a:r>
                      <a:endParaRPr kumimoji="1" lang="ja-JP" altLang="en-US" dirty="0" smtClean="0"/>
                    </a:p>
                  </a:txBody>
                  <a:tcPr>
                    <a:solidFill>
                      <a:srgbClr val="FFFF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dirty="0" smtClean="0"/>
                        <a:t>◯</a:t>
                      </a:r>
                      <a:endParaRPr kumimoji="1" lang="ja-JP" altLang="en-US" dirty="0" smtClean="0"/>
                    </a:p>
                  </a:txBody>
                  <a:tcPr>
                    <a:solidFill>
                      <a:srgbClr val="FFFF00"/>
                    </a:solidFill>
                  </a:tcPr>
                </a:tc>
                <a:tc>
                  <a:txBody>
                    <a:bodyPr/>
                    <a:lstStyle/>
                    <a:p>
                      <a:pPr algn="ctr"/>
                      <a:r>
                        <a:rPr kumimoji="1" lang="en-US" altLang="ja-JP" dirty="0" smtClean="0"/>
                        <a:t>◯</a:t>
                      </a:r>
                      <a:endParaRPr kumimoji="1" lang="ja-JP" altLang="en-US" dirty="0"/>
                    </a:p>
                  </a:txBody>
                  <a:tcPr>
                    <a:solidFill>
                      <a:srgbClr val="FFFF00"/>
                    </a:solidFill>
                  </a:tcPr>
                </a:tc>
                <a:tc>
                  <a:txBody>
                    <a:bodyPr/>
                    <a:lstStyle/>
                    <a:p>
                      <a:pPr algn="ctr"/>
                      <a:r>
                        <a:rPr kumimoji="1" lang="en-US" altLang="ja-JP" dirty="0" smtClean="0"/>
                        <a:t>◯</a:t>
                      </a:r>
                      <a:endParaRPr kumimoji="1" lang="ja-JP" altLang="en-US" dirty="0"/>
                    </a:p>
                  </a:txBody>
                  <a:tcPr>
                    <a:solidFill>
                      <a:srgbClr val="FF0000"/>
                    </a:solidFill>
                  </a:tcPr>
                </a:tc>
              </a:tr>
              <a:tr h="419712">
                <a:tc>
                  <a:txBody>
                    <a:bodyPr/>
                    <a:lstStyle/>
                    <a:p>
                      <a:r>
                        <a:rPr kumimoji="1" lang="en-US" altLang="ja-JP" sz="800" dirty="0" smtClean="0"/>
                        <a:t>9.</a:t>
                      </a:r>
                      <a:r>
                        <a:rPr lang="ja-JP" altLang="en-US" sz="800" dirty="0" smtClean="0"/>
                        <a:t>技術的卓越性と優れた設計に対する不断の注意が機敏さを高めます。</a:t>
                      </a:r>
                      <a:endParaRPr kumimoji="1" lang="ja-JP" altLang="en-US" sz="800" dirty="0"/>
                    </a:p>
                  </a:txBody>
                  <a:tcPr/>
                </a:tc>
                <a:tc>
                  <a:txBody>
                    <a:bodyPr/>
                    <a:lstStyle/>
                    <a:p>
                      <a:pPr algn="ctr"/>
                      <a:r>
                        <a:rPr lang="en-US" altLang="ja-JP" dirty="0" smtClean="0"/>
                        <a:t>◯</a:t>
                      </a:r>
                      <a:endParaRPr lang="ja-JP" altLang="en-US" dirty="0"/>
                    </a:p>
                  </a:txBody>
                  <a:tcPr>
                    <a:solidFill>
                      <a:srgbClr val="FFFF00"/>
                    </a:solidFill>
                  </a:tcPr>
                </a:tc>
                <a:tc>
                  <a:txBody>
                    <a:bodyPr/>
                    <a:lstStyle/>
                    <a:p>
                      <a:pPr algn="ctr"/>
                      <a:r>
                        <a:rPr lang="en-US" altLang="ja-JP" dirty="0" smtClean="0"/>
                        <a:t>◎</a:t>
                      </a:r>
                      <a:endParaRPr lang="ja-JP" altLang="en-US" dirty="0"/>
                    </a:p>
                  </a:txBody>
                  <a:tcPr>
                    <a:solidFill>
                      <a:srgbClr val="FFFF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dirty="0" smtClean="0"/>
                        <a:t>◯</a:t>
                      </a:r>
                      <a:endParaRPr kumimoji="1" lang="ja-JP" altLang="en-US" dirty="0" smtClean="0"/>
                    </a:p>
                  </a:txBody>
                  <a:tcPr>
                    <a:solidFill>
                      <a:srgbClr val="FFFF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dirty="0" smtClean="0"/>
                        <a:t>◯</a:t>
                      </a:r>
                      <a:endParaRPr kumimoji="1" lang="ja-JP" altLang="en-US" dirty="0" smtClean="0"/>
                    </a:p>
                  </a:txBody>
                  <a:tcPr>
                    <a:solidFill>
                      <a:srgbClr val="FF0000"/>
                    </a:solidFill>
                  </a:tcPr>
                </a:tc>
              </a:tr>
              <a:tr h="352694">
                <a:tc>
                  <a:txBody>
                    <a:bodyPr/>
                    <a:lstStyle/>
                    <a:p>
                      <a:r>
                        <a:rPr kumimoji="1" lang="en-US" altLang="ja-JP" sz="800" dirty="0" smtClean="0"/>
                        <a:t>10.</a:t>
                      </a:r>
                      <a:r>
                        <a:rPr lang="ja-JP" altLang="en-US" sz="800" dirty="0" smtClean="0"/>
                        <a:t>シンプルさ（ムダなく作れる量を最大限にすること）が本質です。</a:t>
                      </a:r>
                      <a:endParaRPr kumimoji="1" lang="ja-JP" altLang="en-US" sz="800" dirty="0"/>
                    </a:p>
                  </a:txBody>
                  <a:tcPr/>
                </a:tc>
                <a:tc>
                  <a:txBody>
                    <a:bodyPr/>
                    <a:lstStyle/>
                    <a:p>
                      <a:pPr algn="ctr"/>
                      <a:endParaRPr lang="ja-JP" altLang="en-US"/>
                    </a:p>
                  </a:txBody>
                  <a:tcPr/>
                </a:tc>
                <a:tc>
                  <a:txBody>
                    <a:bodyPr/>
                    <a:lstStyle/>
                    <a:p>
                      <a:endParaRPr lang="ja-JP" altLang="en-US" dirty="0"/>
                    </a:p>
                  </a:txBody>
                  <a:tcPr/>
                </a:tc>
                <a:tc>
                  <a:txBody>
                    <a:bodyPr/>
                    <a:lstStyle/>
                    <a:p>
                      <a:endParaRPr lang="ja-JP" altLang="en-US"/>
                    </a:p>
                  </a:txBody>
                  <a:tcPr/>
                </a:tc>
                <a:tc>
                  <a:txBody>
                    <a:bodyPr/>
                    <a:lstStyle/>
                    <a:p>
                      <a:pPr algn="ctr"/>
                      <a:endParaRPr lang="ja-JP" altLang="en-US" dirty="0"/>
                    </a:p>
                  </a:txBody>
                  <a:tcPr/>
                </a:tc>
              </a:tr>
              <a:tr h="419712">
                <a:tc>
                  <a:txBody>
                    <a:bodyPr/>
                    <a:lstStyle/>
                    <a:p>
                      <a:r>
                        <a:rPr kumimoji="1" lang="en-US" altLang="ja-JP" sz="800" dirty="0" smtClean="0"/>
                        <a:t>11.</a:t>
                      </a:r>
                      <a:r>
                        <a:rPr lang="ja-JP" altLang="en-US" sz="800" dirty="0" smtClean="0"/>
                        <a:t>最良のアーキテクチャ・要求・設計は、自己組織的なチームから生み出されます。</a:t>
                      </a:r>
                      <a:endParaRPr kumimoji="1" lang="ja-JP" altLang="en-US" sz="800" dirty="0"/>
                    </a:p>
                  </a:txBody>
                  <a:tcPr/>
                </a:tc>
                <a:tc>
                  <a:txBody>
                    <a:bodyPr/>
                    <a:lstStyle/>
                    <a:p>
                      <a:pPr algn="ctr"/>
                      <a:endParaRPr lang="ja-JP" altLang="en-US"/>
                    </a:p>
                  </a:txBody>
                  <a:tcPr/>
                </a:tc>
                <a:tc>
                  <a:txBody>
                    <a:bodyPr/>
                    <a:lstStyle/>
                    <a:p>
                      <a:endParaRPr lang="ja-JP" altLang="en-US"/>
                    </a:p>
                  </a:txBody>
                  <a:tcPr/>
                </a:tc>
                <a:tc>
                  <a:txBody>
                    <a:bodyPr/>
                    <a:lstStyle/>
                    <a:p>
                      <a:endParaRPr lang="ja-JP" altLang="en-US"/>
                    </a:p>
                  </a:txBody>
                  <a:tcPr/>
                </a:tc>
                <a:tc>
                  <a:txBody>
                    <a:bodyPr/>
                    <a:lstStyle/>
                    <a:p>
                      <a:pPr algn="ctr"/>
                      <a:endParaRPr lang="ja-JP" altLang="en-US" dirty="0"/>
                    </a:p>
                  </a:txBody>
                  <a:tcPr/>
                </a:tc>
              </a:tr>
              <a:tr h="531634">
                <a:tc>
                  <a:txBody>
                    <a:bodyPr/>
                    <a:lstStyle/>
                    <a:p>
                      <a:r>
                        <a:rPr kumimoji="1" lang="en-US" altLang="ja-JP" sz="800" dirty="0" smtClean="0"/>
                        <a:t>12.</a:t>
                      </a:r>
                      <a:r>
                        <a:rPr lang="ja-JP" altLang="en-US" sz="800" dirty="0" smtClean="0"/>
                        <a:t>チームがもっと効率を高めることができるかを定期的に振り返り、それに基づいて自分たちのやり方を最適に調整します。</a:t>
                      </a:r>
                      <a:endParaRPr kumimoji="1" lang="ja-JP" altLang="en-US" sz="800" dirty="0"/>
                    </a:p>
                  </a:txBody>
                  <a:tcPr/>
                </a:tc>
                <a:tc>
                  <a:txBody>
                    <a:bodyPr/>
                    <a:lstStyle/>
                    <a:p>
                      <a:pPr algn="ctr"/>
                      <a:endParaRPr lang="ja-JP" altLang="en-US"/>
                    </a:p>
                  </a:txBody>
                  <a:tcPr/>
                </a:tc>
                <a:tc>
                  <a:txBody>
                    <a:bodyPr/>
                    <a:lstStyle/>
                    <a:p>
                      <a:endParaRPr lang="ja-JP" altLang="en-US"/>
                    </a:p>
                  </a:txBody>
                  <a:tcPr/>
                </a:tc>
                <a:tc>
                  <a:txBody>
                    <a:bodyPr/>
                    <a:lstStyle/>
                    <a:p>
                      <a:endParaRPr lang="ja-JP" altLang="en-US" dirty="0"/>
                    </a:p>
                  </a:txBody>
                  <a:tcPr/>
                </a:tc>
                <a:tc>
                  <a:txBody>
                    <a:bodyPr/>
                    <a:lstStyle/>
                    <a:p>
                      <a:pPr algn="ctr"/>
                      <a:endParaRPr lang="ja-JP" altLang="en-US" dirty="0"/>
                    </a:p>
                  </a:txBody>
                  <a:tcPr/>
                </a:tc>
              </a:tr>
            </a:tbl>
          </a:graphicData>
        </a:graphic>
      </p:graphicFrame>
    </p:spTree>
    <p:extLst>
      <p:ext uri="{BB962C8B-B14F-4D97-AF65-F5344CB8AC3E}">
        <p14:creationId xmlns:p14="http://schemas.microsoft.com/office/powerpoint/2010/main" val="3795489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p:txBody>
          <a:bodyPr/>
          <a:lstStyle/>
          <a:p>
            <a:pPr>
              <a:defRPr/>
            </a:pPr>
            <a:r>
              <a:rPr kumimoji="0" lang="ja-JP" altLang="en-US" smtClean="0"/>
              <a:t>自己紹介</a:t>
            </a:r>
          </a:p>
        </p:txBody>
      </p:sp>
      <p:sp>
        <p:nvSpPr>
          <p:cNvPr id="17410" name="Rectangle 2"/>
          <p:cNvSpPr>
            <a:spLocks noGrp="1" noChangeArrowheads="1"/>
          </p:cNvSpPr>
          <p:nvPr>
            <p:ph idx="1"/>
          </p:nvPr>
        </p:nvSpPr>
        <p:spPr/>
        <p:txBody>
          <a:bodyPr anchor="t"/>
          <a:lstStyle/>
          <a:p>
            <a:pPr marL="625056">
              <a:defRPr/>
            </a:pPr>
            <a:r>
              <a:rPr kumimoji="0" lang="ja-JP" altLang="en-US" dirty="0" smtClean="0"/>
              <a:t>名前　カキギ　カツユキ</a:t>
            </a:r>
            <a:endParaRPr kumimoji="0" lang="en-US" altLang="ja-JP" dirty="0" smtClean="0"/>
          </a:p>
          <a:p>
            <a:pPr marL="625056">
              <a:defRPr/>
            </a:pPr>
            <a:r>
              <a:rPr kumimoji="0" lang="ja-JP" altLang="en-US" dirty="0" smtClean="0"/>
              <a:t>仕事　</a:t>
            </a:r>
            <a:r>
              <a:rPr kumimoji="0" lang="ja-JP" altLang="en-US" sz="2800" dirty="0"/>
              <a:t>インターネット通販事業</a:t>
            </a:r>
            <a:r>
              <a:rPr kumimoji="0" lang="en-US" altLang="ja-JP" sz="2800" dirty="0"/>
              <a:t/>
            </a:r>
            <a:br>
              <a:rPr kumimoji="0" lang="en-US" altLang="ja-JP" sz="2800" dirty="0"/>
            </a:br>
            <a:r>
              <a:rPr kumimoji="0" lang="ja-JP" altLang="en-US" sz="2800" dirty="0"/>
              <a:t>　　（</a:t>
            </a:r>
            <a:r>
              <a:rPr kumimoji="0" lang="en-US" altLang="ja-JP" sz="2800" dirty="0"/>
              <a:t>EC</a:t>
            </a:r>
            <a:r>
              <a:rPr kumimoji="0" lang="ja-JP" altLang="en-US" sz="2800" dirty="0"/>
              <a:t>コンサルティング企画室）</a:t>
            </a:r>
            <a:r>
              <a:rPr kumimoji="0" lang="ja-JP" altLang="en-US" dirty="0" smtClean="0"/>
              <a:t>　</a:t>
            </a:r>
            <a:endParaRPr kumimoji="0" lang="en-US" altLang="ja-JP" dirty="0" smtClean="0"/>
          </a:p>
          <a:p>
            <a:pPr marL="625056">
              <a:defRPr/>
            </a:pPr>
            <a:r>
              <a:rPr kumimoji="0" lang="ja-JP" altLang="en-US" dirty="0" smtClean="0"/>
              <a:t>趣味　山登り・ランニング</a:t>
            </a:r>
          </a:p>
        </p:txBody>
      </p:sp>
    </p:spTree>
    <p:extLst>
      <p:ext uri="{BB962C8B-B14F-4D97-AF65-F5344CB8AC3E}">
        <p14:creationId xmlns:p14="http://schemas.microsoft.com/office/powerpoint/2010/main" val="944430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図形グループ 5"/>
          <p:cNvGrpSpPr/>
          <p:nvPr/>
        </p:nvGrpSpPr>
        <p:grpSpPr>
          <a:xfrm>
            <a:off x="5334000" y="4079875"/>
            <a:ext cx="3568700" cy="2676525"/>
            <a:chOff x="5575300" y="4181475"/>
            <a:chExt cx="3568700" cy="2676525"/>
          </a:xfrm>
        </p:grpSpPr>
        <p:pic>
          <p:nvPicPr>
            <p:cNvPr id="4" name="図 3" descr="goreng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5300" y="4181475"/>
              <a:ext cx="3568700" cy="2676525"/>
            </a:xfrm>
            <a:prstGeom prst="rect">
              <a:avLst/>
            </a:prstGeom>
          </p:spPr>
        </p:pic>
        <p:sp>
          <p:nvSpPr>
            <p:cNvPr id="5" name="円/楕円 4"/>
            <p:cNvSpPr/>
            <p:nvPr/>
          </p:nvSpPr>
          <p:spPr>
            <a:xfrm>
              <a:off x="5778500" y="5440363"/>
              <a:ext cx="787400" cy="755904"/>
            </a:xfrm>
            <a:prstGeom prst="ellipse">
              <a:avLst/>
            </a:prstGeom>
            <a:noFill/>
            <a:ln w="57150" cmpd="sng">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sp>
        <p:nvSpPr>
          <p:cNvPr id="2" name="タイトル 1"/>
          <p:cNvSpPr>
            <a:spLocks noGrp="1"/>
          </p:cNvSpPr>
          <p:nvPr>
            <p:ph type="title"/>
          </p:nvPr>
        </p:nvSpPr>
        <p:spPr/>
        <p:txBody>
          <a:bodyPr/>
          <a:lstStyle/>
          <a:p>
            <a:r>
              <a:rPr lang="ja-JP" altLang="en-US" dirty="0"/>
              <a:t>自社における適用状況</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グリーン</a:t>
            </a:r>
            <a:endParaRPr lang="en-US" altLang="ja-JP" dirty="0" smtClean="0"/>
          </a:p>
          <a:p>
            <a:pPr lvl="1"/>
            <a:r>
              <a:rPr lang="ja-JP" altLang="en-US" dirty="0" smtClean="0"/>
              <a:t>当初の目的である以下の３点に関しては達成することができた。</a:t>
            </a:r>
            <a:endParaRPr lang="en-US" altLang="ja-JP" dirty="0" smtClean="0"/>
          </a:p>
          <a:p>
            <a:pPr marL="1104900" lvl="2" indent="-304800">
              <a:buFont typeface="ヒラギノ角ゴ ProN W3" charset="0"/>
              <a:buChar char="•"/>
            </a:pPr>
            <a:r>
              <a:rPr lang="ja-JP" altLang="en-US" dirty="0">
                <a:latin typeface="ヒラギノ角ゴ ProN W3" charset="0"/>
                <a:ea typeface="ＭＳ Ｐゴシック" charset="0"/>
                <a:cs typeface="ＭＳ Ｐゴシック" charset="0"/>
                <a:sym typeface="ヒラギノ角ゴ ProN W3" charset="0"/>
              </a:rPr>
              <a:t>システムに関する対応を一元化する</a:t>
            </a:r>
            <a:endParaRPr lang="en-US" altLang="ja-JP" dirty="0">
              <a:latin typeface="ヒラギノ角ゴ ProN W3" charset="0"/>
              <a:ea typeface="ＭＳ Ｐゴシック" charset="0"/>
              <a:cs typeface="ＭＳ Ｐゴシック" charset="0"/>
              <a:sym typeface="ヒラギノ角ゴ ProN W3" charset="0"/>
            </a:endParaRPr>
          </a:p>
          <a:p>
            <a:pPr marL="1104900" lvl="2" indent="-304800">
              <a:buFont typeface="ヒラギノ角ゴ ProN W3" charset="0"/>
              <a:buChar char="•"/>
            </a:pPr>
            <a:r>
              <a:rPr lang="ja-JP" altLang="en-US" dirty="0">
                <a:latin typeface="ヒラギノ角ゴ ProN W3" charset="0"/>
                <a:ea typeface="ＭＳ Ｐゴシック" charset="0"/>
                <a:cs typeface="ＭＳ Ｐゴシック" charset="0"/>
                <a:sym typeface="ヒラギノ角ゴ ProN W3" charset="0"/>
              </a:rPr>
              <a:t>基幹業務の流れを明確にする</a:t>
            </a:r>
            <a:endParaRPr lang="en-US" altLang="ja-JP" dirty="0">
              <a:latin typeface="ヒラギノ角ゴ ProN W3" charset="0"/>
              <a:ea typeface="ＭＳ Ｐゴシック" charset="0"/>
              <a:cs typeface="ＭＳ Ｐゴシック" charset="0"/>
              <a:sym typeface="ヒラギノ角ゴ ProN W3" charset="0"/>
            </a:endParaRPr>
          </a:p>
          <a:p>
            <a:pPr marL="1104900" lvl="2" indent="-304800">
              <a:buFont typeface="ヒラギノ角ゴ ProN W3" charset="0"/>
              <a:buChar char="•"/>
            </a:pPr>
            <a:r>
              <a:rPr lang="ja-JP" altLang="en-US" dirty="0">
                <a:latin typeface="ヒラギノ角ゴ ProN W3" charset="0"/>
                <a:ea typeface="ＭＳ Ｐゴシック" charset="0"/>
                <a:cs typeface="ＭＳ Ｐゴシック" charset="0"/>
                <a:sym typeface="ヒラギノ角ゴ ProN W3" charset="0"/>
              </a:rPr>
              <a:t>基幹業務を効率化</a:t>
            </a:r>
            <a:r>
              <a:rPr lang="ja-JP" altLang="en-US" dirty="0" smtClean="0">
                <a:latin typeface="ヒラギノ角ゴ ProN W3" charset="0"/>
                <a:ea typeface="ＭＳ Ｐゴシック" charset="0"/>
                <a:cs typeface="ＭＳ Ｐゴシック" charset="0"/>
                <a:sym typeface="ヒラギノ角ゴ ProN W3" charset="0"/>
              </a:rPr>
              <a:t>する</a:t>
            </a:r>
            <a:endParaRPr lang="en-US" altLang="ja-JP" dirty="0" smtClean="0">
              <a:latin typeface="ヒラギノ角ゴ ProN W3" charset="0"/>
              <a:ea typeface="ＭＳ Ｐゴシック" charset="0"/>
              <a:cs typeface="ＭＳ Ｐゴシック" charset="0"/>
              <a:sym typeface="ヒラギノ角ゴ ProN W3" charset="0"/>
            </a:endParaRPr>
          </a:p>
          <a:p>
            <a:pPr marL="704850" lvl="1" indent="-304800">
              <a:buFont typeface="ヒラギノ角ゴ ProN W3" charset="0"/>
              <a:buChar char="•"/>
            </a:pPr>
            <a:r>
              <a:rPr lang="ja-JP" altLang="en-US" dirty="0" smtClean="0">
                <a:latin typeface="ヒラギノ角ゴ ProN W3" charset="0"/>
                <a:ea typeface="ＭＳ Ｐゴシック" charset="0"/>
                <a:cs typeface="ＭＳ Ｐゴシック" charset="0"/>
                <a:sym typeface="ヒラギノ角ゴ ProN W3" charset="0"/>
              </a:rPr>
              <a:t>開発は通常業務スペースでやるので変更・追加要求には迅速に対応</a:t>
            </a:r>
            <a:endParaRPr lang="en-US" altLang="ja-JP" dirty="0" smtClean="0">
              <a:latin typeface="ヒラギノ角ゴ ProN W3" charset="0"/>
              <a:ea typeface="ＭＳ Ｐゴシック" charset="0"/>
              <a:cs typeface="ＭＳ Ｐゴシック" charset="0"/>
              <a:sym typeface="ヒラギノ角ゴ ProN W3" charset="0"/>
            </a:endParaRPr>
          </a:p>
          <a:p>
            <a:pPr marL="1104900" lvl="2" indent="-304800">
              <a:buFont typeface="ヒラギノ角ゴ ProN W3" charset="0"/>
              <a:buChar char="•"/>
            </a:pPr>
            <a:r>
              <a:rPr lang="ja-JP" altLang="en-US" dirty="0" smtClean="0">
                <a:latin typeface="ヒラギノ角ゴ ProN W3" charset="0"/>
                <a:ea typeface="ＭＳ Ｐゴシック" charset="0"/>
                <a:cs typeface="ＭＳ Ｐゴシック" charset="0"/>
                <a:sym typeface="ヒラギノ角ゴ ProN W3" charset="0"/>
              </a:rPr>
              <a:t>最速２時間で修正・テスト・デプロイ</a:t>
            </a:r>
            <a:endParaRPr lang="en-US" altLang="ja-JP" dirty="0" smtClean="0">
              <a:latin typeface="ヒラギノ角ゴ ProN W3" charset="0"/>
              <a:ea typeface="ＭＳ Ｐゴシック" charset="0"/>
              <a:cs typeface="ＭＳ Ｐゴシック" charset="0"/>
              <a:sym typeface="ヒラギノ角ゴ ProN W3" charset="0"/>
            </a:endParaRPr>
          </a:p>
          <a:p>
            <a:pPr marL="1104900" lvl="2" indent="-304800">
              <a:buFont typeface="ヒラギノ角ゴ ProN W3" charset="0"/>
              <a:buChar char="•"/>
            </a:pPr>
            <a:r>
              <a:rPr lang="ja-JP" altLang="en-US" dirty="0" smtClean="0">
                <a:latin typeface="ヒラギノ角ゴ ProN W3" charset="0"/>
                <a:ea typeface="ＭＳ Ｐゴシック" charset="0"/>
                <a:cs typeface="ＭＳ Ｐゴシック" charset="0"/>
                <a:sym typeface="ヒラギノ角ゴ ProN W3" charset="0"/>
              </a:rPr>
              <a:t>参考</a:t>
            </a:r>
            <a:r>
              <a:rPr lang="en-US" altLang="ja-JP" dirty="0" smtClean="0">
                <a:latin typeface="ヒラギノ角ゴ ProN W3" charset="0"/>
                <a:ea typeface="ＭＳ Ｐゴシック" charset="0"/>
                <a:cs typeface="ＭＳ Ｐゴシック" charset="0"/>
                <a:sym typeface="ヒラギノ角ゴ ProN W3" charset="0"/>
              </a:rPr>
              <a:t> Cucumber</a:t>
            </a:r>
          </a:p>
          <a:p>
            <a:pPr marL="1562100" lvl="3" indent="-304800">
              <a:buFont typeface="ヒラギノ角ゴ ProN W3" charset="0"/>
              <a:buChar char="•"/>
            </a:pPr>
            <a:r>
              <a:rPr lang="es-ES_tradnl" altLang="ja-JP" dirty="0">
                <a:latin typeface="ヒラギノ角ゴ ProN W3" charset="0"/>
                <a:ea typeface="ＭＳ Ｐゴシック" charset="0"/>
                <a:cs typeface="ＭＳ Ｐゴシック" charset="0"/>
                <a:sym typeface="ヒラギノ角ゴ ProN W3" charset="0"/>
              </a:rPr>
              <a:t>310 </a:t>
            </a:r>
            <a:r>
              <a:rPr lang="es-ES_tradnl" altLang="ja-JP" dirty="0" err="1" smtClean="0">
                <a:latin typeface="ヒラギノ角ゴ ProN W3" charset="0"/>
                <a:ea typeface="ＭＳ Ｐゴシック" charset="0"/>
                <a:cs typeface="ＭＳ Ｐゴシック" charset="0"/>
                <a:sym typeface="ヒラギノ角ゴ ProN W3" charset="0"/>
              </a:rPr>
              <a:t>scenarios</a:t>
            </a:r>
            <a:endParaRPr lang="es-ES_tradnl" altLang="ja-JP" dirty="0">
              <a:latin typeface="ヒラギノ角ゴ ProN W3" charset="0"/>
              <a:ea typeface="ＭＳ Ｐゴシック" charset="0"/>
              <a:cs typeface="ＭＳ Ｐゴシック" charset="0"/>
              <a:sym typeface="ヒラギノ角ゴ ProN W3" charset="0"/>
            </a:endParaRPr>
          </a:p>
          <a:p>
            <a:pPr marL="1562100" lvl="3" indent="-304800">
              <a:buFont typeface="ヒラギノ角ゴ ProN W3" charset="0"/>
              <a:buChar char="•"/>
            </a:pPr>
            <a:r>
              <a:rPr lang="es-ES_tradnl" altLang="ja-JP" dirty="0">
                <a:latin typeface="ヒラギノ角ゴ ProN W3" charset="0"/>
                <a:ea typeface="ＭＳ Ｐゴシック" charset="0"/>
                <a:cs typeface="ＭＳ Ｐゴシック" charset="0"/>
                <a:sym typeface="ヒラギノ角ゴ ProN W3" charset="0"/>
              </a:rPr>
              <a:t>1602 </a:t>
            </a:r>
            <a:r>
              <a:rPr lang="es-ES_tradnl" altLang="ja-JP" dirty="0" err="1" smtClean="0">
                <a:latin typeface="ヒラギノ角ゴ ProN W3" charset="0"/>
                <a:ea typeface="ＭＳ Ｐゴシック" charset="0"/>
                <a:cs typeface="ＭＳ Ｐゴシック" charset="0"/>
                <a:sym typeface="ヒラギノ角ゴ ProN W3" charset="0"/>
              </a:rPr>
              <a:t>steps</a:t>
            </a:r>
            <a:endParaRPr lang="es-ES_tradnl" altLang="ja-JP" dirty="0">
              <a:latin typeface="ヒラギノ角ゴ ProN W3" charset="0"/>
              <a:ea typeface="ＭＳ Ｐゴシック" charset="0"/>
              <a:cs typeface="ＭＳ Ｐゴシック" charset="0"/>
              <a:sym typeface="ヒラギノ角ゴ ProN W3" charset="0"/>
            </a:endParaRPr>
          </a:p>
          <a:p>
            <a:pPr marL="1562100" lvl="3" indent="-304800">
              <a:buFont typeface="ヒラギノ角ゴ ProN W3" charset="0"/>
              <a:buChar char="•"/>
            </a:pPr>
            <a:r>
              <a:rPr lang="es-ES_tradnl" altLang="ja-JP" dirty="0">
                <a:latin typeface="ヒラギノ角ゴ ProN W3" charset="0"/>
                <a:ea typeface="ＭＳ Ｐゴシック" charset="0"/>
                <a:cs typeface="ＭＳ Ｐゴシック" charset="0"/>
                <a:sym typeface="ヒラギノ角ゴ ProN W3" charset="0"/>
              </a:rPr>
              <a:t>25m13.174s</a:t>
            </a:r>
            <a:endParaRPr lang="en-US" altLang="ja-JP" dirty="0" smtClean="0">
              <a:latin typeface="ヒラギノ角ゴ ProN W3" charset="0"/>
              <a:ea typeface="ＭＳ Ｐゴシック" charset="0"/>
              <a:cs typeface="ＭＳ Ｐゴシック" charset="0"/>
              <a:sym typeface="ヒラギノ角ゴ ProN W3" charset="0"/>
            </a:endParaRPr>
          </a:p>
          <a:p>
            <a:pPr marL="1104900" lvl="2" indent="-304800">
              <a:buFont typeface="ヒラギノ角ゴ ProN W3" charset="0"/>
              <a:buChar char="•"/>
            </a:pPr>
            <a:endParaRPr lang="en-US" altLang="ja-JP" dirty="0" smtClean="0">
              <a:latin typeface="ヒラギノ角ゴ ProN W3" charset="0"/>
              <a:ea typeface="ＭＳ Ｐゴシック" charset="0"/>
              <a:cs typeface="ＭＳ Ｐゴシック" charset="0"/>
              <a:sym typeface="ヒラギノ角ゴ ProN W3" charset="0"/>
            </a:endParaRPr>
          </a:p>
          <a:p>
            <a:pPr marL="704850" lvl="1" indent="-304800">
              <a:buFont typeface="ヒラギノ角ゴ ProN W3" charset="0"/>
              <a:buChar char="•"/>
            </a:pPr>
            <a:endParaRPr lang="en-US" altLang="ja-JP" dirty="0">
              <a:latin typeface="ヒラギノ角ゴ ProN W3" charset="0"/>
              <a:ea typeface="ＭＳ Ｐゴシック" charset="0"/>
              <a:cs typeface="ＭＳ Ｐゴシック" charset="0"/>
              <a:sym typeface="ヒラギノ角ゴ ProN W3" charset="0"/>
            </a:endParaRPr>
          </a:p>
          <a:p>
            <a:pPr lvl="1"/>
            <a:endParaRPr kumimoji="1" lang="en-US" altLang="ja-JP" dirty="0" smtClean="0"/>
          </a:p>
        </p:txBody>
      </p:sp>
    </p:spTree>
    <p:extLst>
      <p:ext uri="{BB962C8B-B14F-4D97-AF65-F5344CB8AC3E}">
        <p14:creationId xmlns:p14="http://schemas.microsoft.com/office/powerpoint/2010/main" val="3145041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図形グループ 5"/>
          <p:cNvGrpSpPr/>
          <p:nvPr/>
        </p:nvGrpSpPr>
        <p:grpSpPr>
          <a:xfrm>
            <a:off x="5340350" y="4079875"/>
            <a:ext cx="3568700" cy="2676525"/>
            <a:chOff x="5575300" y="4181475"/>
            <a:chExt cx="3568700" cy="2676525"/>
          </a:xfrm>
        </p:grpSpPr>
        <p:pic>
          <p:nvPicPr>
            <p:cNvPr id="4" name="図 3" descr="goreng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5300" y="4181475"/>
              <a:ext cx="3568700" cy="2676525"/>
            </a:xfrm>
            <a:prstGeom prst="rect">
              <a:avLst/>
            </a:prstGeom>
          </p:spPr>
        </p:pic>
        <p:sp>
          <p:nvSpPr>
            <p:cNvPr id="5" name="円/楕円 4"/>
            <p:cNvSpPr/>
            <p:nvPr/>
          </p:nvSpPr>
          <p:spPr>
            <a:xfrm>
              <a:off x="6337300" y="5160963"/>
              <a:ext cx="787400" cy="755904"/>
            </a:xfrm>
            <a:prstGeom prst="ellipse">
              <a:avLst/>
            </a:prstGeom>
            <a:noFill/>
            <a:ln w="57150" cmpd="sng">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sp>
        <p:nvSpPr>
          <p:cNvPr id="2" name="タイトル 1"/>
          <p:cNvSpPr>
            <a:spLocks noGrp="1"/>
          </p:cNvSpPr>
          <p:nvPr>
            <p:ph type="title"/>
          </p:nvPr>
        </p:nvSpPr>
        <p:spPr/>
        <p:txBody>
          <a:bodyPr/>
          <a:lstStyle/>
          <a:p>
            <a:r>
              <a:rPr lang="ja-JP" altLang="en-US" dirty="0"/>
              <a:t>自社における適用状況</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イエロー</a:t>
            </a:r>
            <a:endParaRPr lang="en-US" altLang="ja-JP" dirty="0"/>
          </a:p>
          <a:p>
            <a:pPr lvl="1"/>
            <a:r>
              <a:rPr lang="ja-JP" altLang="en-US" dirty="0" smtClean="0"/>
              <a:t>全てが初めてだったので学習・習熟に時間がかかった。</a:t>
            </a:r>
            <a:endParaRPr lang="en-US" altLang="ja-JP" dirty="0" smtClean="0"/>
          </a:p>
          <a:p>
            <a:pPr lvl="1"/>
            <a:r>
              <a:rPr lang="ja-JP" altLang="en-US" dirty="0" smtClean="0"/>
              <a:t>初期リリースのコードの品質が悪い</a:t>
            </a:r>
            <a:endParaRPr lang="en-US" altLang="ja-JP" dirty="0" smtClean="0"/>
          </a:p>
          <a:p>
            <a:pPr lvl="1"/>
            <a:r>
              <a:rPr lang="ja-JP" altLang="en-US" dirty="0" smtClean="0"/>
              <a:t>初期リリースの自動テストが不十分</a:t>
            </a:r>
            <a:endParaRPr lang="en-US" altLang="ja-JP" dirty="0" smtClean="0"/>
          </a:p>
        </p:txBody>
      </p:sp>
    </p:spTree>
    <p:extLst>
      <p:ext uri="{BB962C8B-B14F-4D97-AF65-F5344CB8AC3E}">
        <p14:creationId xmlns:p14="http://schemas.microsoft.com/office/powerpoint/2010/main" val="2172814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図形グループ 6"/>
          <p:cNvGrpSpPr/>
          <p:nvPr/>
        </p:nvGrpSpPr>
        <p:grpSpPr>
          <a:xfrm>
            <a:off x="5346700" y="4092575"/>
            <a:ext cx="3568700" cy="2676525"/>
            <a:chOff x="5346700" y="4092575"/>
            <a:chExt cx="3568700" cy="2676525"/>
          </a:xfrm>
        </p:grpSpPr>
        <p:pic>
          <p:nvPicPr>
            <p:cNvPr id="4" name="図 3" descr="goreng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6700" y="4092575"/>
              <a:ext cx="3568700" cy="2676525"/>
            </a:xfrm>
            <a:prstGeom prst="rect">
              <a:avLst/>
            </a:prstGeom>
          </p:spPr>
        </p:pic>
        <p:sp>
          <p:nvSpPr>
            <p:cNvPr id="5" name="円/楕円 4"/>
            <p:cNvSpPr/>
            <p:nvPr/>
          </p:nvSpPr>
          <p:spPr>
            <a:xfrm>
              <a:off x="6819900" y="4130675"/>
              <a:ext cx="787400" cy="755904"/>
            </a:xfrm>
            <a:prstGeom prst="ellipse">
              <a:avLst/>
            </a:prstGeom>
            <a:noFill/>
            <a:ln w="57150" cmpd="sng">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sp>
        <p:nvSpPr>
          <p:cNvPr id="2" name="タイトル 1"/>
          <p:cNvSpPr>
            <a:spLocks noGrp="1"/>
          </p:cNvSpPr>
          <p:nvPr>
            <p:ph type="title"/>
          </p:nvPr>
        </p:nvSpPr>
        <p:spPr/>
        <p:txBody>
          <a:bodyPr/>
          <a:lstStyle/>
          <a:p>
            <a:r>
              <a:rPr lang="ja-JP" altLang="en-US" dirty="0"/>
              <a:t>自社における適用状況</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レッド</a:t>
            </a:r>
            <a:endParaRPr lang="en-US" altLang="ja-JP" dirty="0" smtClean="0"/>
          </a:p>
          <a:p>
            <a:pPr lvl="1"/>
            <a:r>
              <a:rPr lang="en-US" altLang="ja-JP" dirty="0" smtClean="0"/>
              <a:t>CI</a:t>
            </a:r>
            <a:r>
              <a:rPr lang="ja-JP" altLang="en-US" dirty="0" smtClean="0"/>
              <a:t>サーバは当初稼働させていたのだが開発サーバのディスク容量等の問題により現在は手動テスト＆デプロイ</a:t>
            </a:r>
            <a:endParaRPr lang="en-US" altLang="ja-JP" dirty="0" smtClean="0"/>
          </a:p>
        </p:txBody>
      </p:sp>
    </p:spTree>
    <p:extLst>
      <p:ext uri="{BB962C8B-B14F-4D97-AF65-F5344CB8AC3E}">
        <p14:creationId xmlns:p14="http://schemas.microsoft.com/office/powerpoint/2010/main" val="3677992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bg1"/>
                </a:solidFill>
              </a:rPr>
              <a:t>今後の課題</a:t>
            </a:r>
            <a:endParaRPr kumimoji="1" lang="ja-JP" altLang="en-US" dirty="0">
              <a:solidFill>
                <a:schemeClr val="bg1"/>
              </a:solidFill>
            </a:endParaRPr>
          </a:p>
        </p:txBody>
      </p:sp>
      <p:sp>
        <p:nvSpPr>
          <p:cNvPr id="6" name="テキスト ボックス 5"/>
          <p:cNvSpPr txBox="1"/>
          <p:nvPr/>
        </p:nvSpPr>
        <p:spPr>
          <a:xfrm>
            <a:off x="0" y="6488668"/>
            <a:ext cx="5011972" cy="369332"/>
          </a:xfrm>
          <a:prstGeom prst="rect">
            <a:avLst/>
          </a:prstGeom>
          <a:noFill/>
        </p:spPr>
        <p:txBody>
          <a:bodyPr wrap="none" rtlCol="0">
            <a:spAutoFit/>
          </a:bodyPr>
          <a:lstStyle/>
          <a:p>
            <a:r>
              <a:rPr lang="en-US" altLang="ja-JP" dirty="0">
                <a:hlinkClick r:id="rId3"/>
              </a:rPr>
              <a:t>http://</a:t>
            </a:r>
            <a:r>
              <a:rPr lang="en-US" altLang="ja-JP" dirty="0" err="1">
                <a:hlinkClick r:id="rId3"/>
              </a:rPr>
              <a:t>www.flickr.com</a:t>
            </a:r>
            <a:r>
              <a:rPr lang="en-US" altLang="ja-JP" dirty="0">
                <a:hlinkClick r:id="rId3"/>
              </a:rPr>
              <a:t>/photos/</a:t>
            </a:r>
            <a:r>
              <a:rPr lang="en-US" altLang="ja-JP" dirty="0" err="1">
                <a:hlinkClick r:id="rId3"/>
              </a:rPr>
              <a:t>colley</a:t>
            </a:r>
            <a:r>
              <a:rPr lang="en-US" altLang="ja-JP" dirty="0">
                <a:hlinkClick r:id="rId3"/>
              </a:rPr>
              <a:t>/3926132807/</a:t>
            </a:r>
            <a:endParaRPr kumimoji="1" lang="ja-JP" altLang="en-US" dirty="0"/>
          </a:p>
        </p:txBody>
      </p:sp>
    </p:spTree>
    <p:extLst>
      <p:ext uri="{BB962C8B-B14F-4D97-AF65-F5344CB8AC3E}">
        <p14:creationId xmlns:p14="http://schemas.microsoft.com/office/powerpoint/2010/main" val="669567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初期リリースコードのリファクタリング</a:t>
            </a:r>
            <a:endParaRPr kumimoji="1" lang="en-US" altLang="ja-JP" dirty="0" smtClean="0"/>
          </a:p>
          <a:p>
            <a:r>
              <a:rPr lang="ja-JP" altLang="en-US" dirty="0" smtClean="0"/>
              <a:t>初期リリースコードの自動テスト追加</a:t>
            </a:r>
            <a:endParaRPr lang="en-US" altLang="ja-JP" dirty="0" smtClean="0"/>
          </a:p>
          <a:p>
            <a:r>
              <a:rPr kumimoji="1" lang="ja-JP" altLang="en-US" dirty="0" smtClean="0"/>
              <a:t>ソースコード管理及び</a:t>
            </a:r>
            <a:r>
              <a:rPr kumimoji="1" lang="en-US" altLang="ja-JP" dirty="0" smtClean="0"/>
              <a:t>CI</a:t>
            </a:r>
            <a:r>
              <a:rPr kumimoji="1" lang="ja-JP" altLang="en-US" dirty="0" smtClean="0"/>
              <a:t>環境のクラウド移行</a:t>
            </a:r>
            <a:endParaRPr kumimoji="1" lang="en-US" altLang="ja-JP" dirty="0" smtClean="0"/>
          </a:p>
          <a:p>
            <a:pPr lvl="1"/>
            <a:r>
              <a:rPr kumimoji="1" lang="en-US" altLang="ja-JP" dirty="0" err="1" smtClean="0"/>
              <a:t>GitHub</a:t>
            </a:r>
            <a:r>
              <a:rPr lang="en-US" altLang="ja-JP" dirty="0"/>
              <a:t>(https://</a:t>
            </a:r>
            <a:r>
              <a:rPr lang="en-US" altLang="ja-JP" dirty="0" err="1"/>
              <a:t>github.com</a:t>
            </a:r>
            <a:r>
              <a:rPr lang="en-US" altLang="ja-JP" dirty="0"/>
              <a:t>/)</a:t>
            </a:r>
            <a:endParaRPr kumimoji="1" lang="en-US" altLang="ja-JP" dirty="0" smtClean="0"/>
          </a:p>
          <a:p>
            <a:pPr lvl="1"/>
            <a:r>
              <a:rPr kumimoji="1" lang="en-US" altLang="ja-JP" dirty="0" err="1" smtClean="0"/>
              <a:t>Codeship</a:t>
            </a:r>
            <a:r>
              <a:rPr lang="en-US" altLang="ja-JP" dirty="0"/>
              <a:t>(https://</a:t>
            </a:r>
            <a:r>
              <a:rPr lang="en-US" altLang="ja-JP" dirty="0" err="1"/>
              <a:t>www.codeship.io</a:t>
            </a:r>
            <a:r>
              <a:rPr lang="en-US" altLang="ja-JP" dirty="0" smtClean="0"/>
              <a:t>/)</a:t>
            </a:r>
            <a:endParaRPr kumimoji="1" lang="en-US" altLang="ja-JP" dirty="0" smtClean="0"/>
          </a:p>
        </p:txBody>
      </p:sp>
    </p:spTree>
    <p:extLst>
      <p:ext uri="{BB962C8B-B14F-4D97-AF65-F5344CB8AC3E}">
        <p14:creationId xmlns:p14="http://schemas.microsoft.com/office/powerpoint/2010/main" val="4186285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bg1"/>
                </a:solidFill>
              </a:rPr>
              <a:t>まとめ</a:t>
            </a:r>
            <a:endParaRPr kumimoji="1" lang="ja-JP" altLang="en-US" dirty="0">
              <a:solidFill>
                <a:schemeClr val="bg1"/>
              </a:solidFill>
            </a:endParaRPr>
          </a:p>
        </p:txBody>
      </p:sp>
      <p:sp>
        <p:nvSpPr>
          <p:cNvPr id="6" name="テキスト ボックス 5"/>
          <p:cNvSpPr txBox="1"/>
          <p:nvPr/>
        </p:nvSpPr>
        <p:spPr>
          <a:xfrm>
            <a:off x="0" y="6488668"/>
            <a:ext cx="5011972" cy="369332"/>
          </a:xfrm>
          <a:prstGeom prst="rect">
            <a:avLst/>
          </a:prstGeom>
          <a:noFill/>
        </p:spPr>
        <p:txBody>
          <a:bodyPr wrap="none" rtlCol="0">
            <a:spAutoFit/>
          </a:bodyPr>
          <a:lstStyle/>
          <a:p>
            <a:r>
              <a:rPr lang="en-US" altLang="ja-JP" dirty="0">
                <a:hlinkClick r:id="rId3"/>
              </a:rPr>
              <a:t>http://</a:t>
            </a:r>
            <a:r>
              <a:rPr lang="en-US" altLang="ja-JP" dirty="0" err="1">
                <a:hlinkClick r:id="rId3"/>
              </a:rPr>
              <a:t>www.flickr.com</a:t>
            </a:r>
            <a:r>
              <a:rPr lang="en-US" altLang="ja-JP" dirty="0">
                <a:hlinkClick r:id="rId3"/>
              </a:rPr>
              <a:t>/photos/</a:t>
            </a:r>
            <a:r>
              <a:rPr lang="en-US" altLang="ja-JP" dirty="0" err="1">
                <a:hlinkClick r:id="rId3"/>
              </a:rPr>
              <a:t>colley</a:t>
            </a:r>
            <a:r>
              <a:rPr lang="en-US" altLang="ja-JP" dirty="0">
                <a:hlinkClick r:id="rId3"/>
              </a:rPr>
              <a:t>/3926132807/</a:t>
            </a:r>
            <a:endParaRPr kumimoji="1" lang="ja-JP" altLang="en-US" dirty="0"/>
          </a:p>
        </p:txBody>
      </p:sp>
    </p:spTree>
    <p:extLst>
      <p:ext uri="{BB962C8B-B14F-4D97-AF65-F5344CB8AC3E}">
        <p14:creationId xmlns:p14="http://schemas.microsoft.com/office/powerpoint/2010/main" val="3554368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women.jpg" descr="/Users/k2works/Dropbox/Projects/02_2012009_ビジネス関係人脈/20140301_LT駆動開発 01/women.jpg"/>
          <p:cNvPicPr>
            <a:picLocks noGrp="1" noChangeAspect="1"/>
          </p:cNvPicPr>
          <p:nvPr>
            <p:ph idx="1"/>
          </p:nvPr>
        </p:nvPicPr>
        <p:blipFill>
          <a:blip r:embed="rId2" r:link="rId3">
            <a:extLst>
              <a:ext uri="{28A0092B-C50C-407E-A947-70E740481C1C}">
                <a14:useLocalDpi xmlns:a14="http://schemas.microsoft.com/office/drawing/2010/main" val="0"/>
              </a:ext>
            </a:extLst>
          </a:blip>
          <a:srcRect l="8082" r="8082"/>
          <a:stretch>
            <a:fillRect/>
          </a:stretch>
        </p:blipFill>
        <p:spPr>
          <a:xfrm>
            <a:off x="457200" y="165100"/>
            <a:ext cx="8229600" cy="6527800"/>
          </a:xfrm>
        </p:spPr>
      </p:pic>
      <p:sp>
        <p:nvSpPr>
          <p:cNvPr id="9" name="円形吹き出し 8"/>
          <p:cNvSpPr/>
          <p:nvPr/>
        </p:nvSpPr>
        <p:spPr>
          <a:xfrm>
            <a:off x="2933700" y="800100"/>
            <a:ext cx="3238500" cy="2019300"/>
          </a:xfrm>
          <a:prstGeom prst="wedgeEllipseCallout">
            <a:avLst>
              <a:gd name="adj1" fmla="val -60863"/>
              <a:gd name="adj2" fmla="val 48795"/>
            </a:avLst>
          </a:prstGeom>
        </p:spPr>
        <p:style>
          <a:lnRef idx="2">
            <a:schemeClr val="dk1"/>
          </a:lnRef>
          <a:fillRef idx="1">
            <a:schemeClr val="lt1"/>
          </a:fillRef>
          <a:effectRef idx="0">
            <a:schemeClr val="dk1"/>
          </a:effectRef>
          <a:fontRef idx="minor">
            <a:schemeClr val="dk1"/>
          </a:fontRef>
        </p:style>
        <p:txBody>
          <a:bodyPr rtlCol="0" anchor="ctr"/>
          <a:lstStyle/>
          <a:p>
            <a:pPr algn="just"/>
            <a:r>
              <a:rPr lang="ja-JP" altLang="en-US" dirty="0" smtClean="0"/>
              <a:t>要するに</a:t>
            </a:r>
            <a:endParaRPr lang="en-US" altLang="ja-JP" dirty="0" smtClean="0"/>
          </a:p>
          <a:p>
            <a:pPr algn="just"/>
            <a:r>
              <a:rPr lang="en-US" altLang="ja-JP" dirty="0" smtClean="0"/>
              <a:t>『</a:t>
            </a:r>
            <a:r>
              <a:rPr lang="ja-JP" altLang="en-US" dirty="0" smtClean="0"/>
              <a:t>価値</a:t>
            </a:r>
            <a:r>
              <a:rPr lang="ja-JP" altLang="en-US" dirty="0"/>
              <a:t>ある成果を毎週</a:t>
            </a:r>
            <a:r>
              <a:rPr lang="ja-JP" altLang="en-US" dirty="0" smtClean="0"/>
              <a:t>届ける</a:t>
            </a:r>
            <a:r>
              <a:rPr lang="en-US" altLang="ja-JP" dirty="0" smtClean="0"/>
              <a:t>』</a:t>
            </a:r>
          </a:p>
          <a:p>
            <a:pPr algn="just"/>
            <a:r>
              <a:rPr kumimoji="1" lang="ja-JP" altLang="en-US" dirty="0" smtClean="0"/>
              <a:t>ということね！</a:t>
            </a:r>
            <a:endParaRPr kumimoji="1" lang="ja-JP" altLang="en-US" dirty="0"/>
          </a:p>
        </p:txBody>
      </p:sp>
      <p:sp>
        <p:nvSpPr>
          <p:cNvPr id="10" name="テキスト ボックス 9">
            <a:hlinkClick r:id="rId4"/>
          </p:cNvPr>
          <p:cNvSpPr txBox="1"/>
          <p:nvPr/>
        </p:nvSpPr>
        <p:spPr>
          <a:xfrm>
            <a:off x="457200" y="6329402"/>
            <a:ext cx="5609228" cy="369332"/>
          </a:xfrm>
          <a:prstGeom prst="rect">
            <a:avLst/>
          </a:prstGeom>
          <a:noFill/>
        </p:spPr>
        <p:txBody>
          <a:bodyPr wrap="none" rtlCol="0">
            <a:spAutoFit/>
          </a:bodyPr>
          <a:lstStyle/>
          <a:p>
            <a:r>
              <a:rPr lang="en-US" altLang="ja-JP" dirty="0">
                <a:hlinkClick r:id="rId4"/>
              </a:rPr>
              <a:t>http://</a:t>
            </a:r>
            <a:r>
              <a:rPr lang="en-US" altLang="ja-JP" dirty="0" err="1">
                <a:hlinkClick r:id="rId4"/>
              </a:rPr>
              <a:t>www.flickr.com</a:t>
            </a:r>
            <a:r>
              <a:rPr lang="en-US" altLang="ja-JP" dirty="0">
                <a:hlinkClick r:id="rId4"/>
              </a:rPr>
              <a:t>/photos/</a:t>
            </a:r>
            <a:r>
              <a:rPr lang="en-US" altLang="ja-JP" dirty="0" err="1">
                <a:hlinkClick r:id="rId4"/>
              </a:rPr>
              <a:t>jodiwomack</a:t>
            </a:r>
            <a:r>
              <a:rPr lang="en-US" altLang="ja-JP" dirty="0">
                <a:hlinkClick r:id="rId4"/>
              </a:rPr>
              <a:t>/6217052899/</a:t>
            </a:r>
            <a:endParaRPr kumimoji="1" lang="ja-JP" altLang="en-US" dirty="0"/>
          </a:p>
        </p:txBody>
      </p:sp>
    </p:spTree>
    <p:extLst>
      <p:ext uri="{BB962C8B-B14F-4D97-AF65-F5344CB8AC3E}">
        <p14:creationId xmlns:p14="http://schemas.microsoft.com/office/powerpoint/2010/main" val="1866532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women.jpg" descr="/Users/k2works/Dropbox/Projects/02_2012009_ビジネス関係人脈/20140301_LT駆動開発 01/women.jpg"/>
          <p:cNvPicPr>
            <a:picLocks noGrp="1" noChangeAspect="1"/>
          </p:cNvPicPr>
          <p:nvPr>
            <p:ph idx="1"/>
          </p:nvPr>
        </p:nvPicPr>
        <p:blipFill>
          <a:blip r:embed="rId2" r:link="rId3">
            <a:extLst>
              <a:ext uri="{28A0092B-C50C-407E-A947-70E740481C1C}">
                <a14:useLocalDpi xmlns:a14="http://schemas.microsoft.com/office/drawing/2010/main" val="0"/>
              </a:ext>
            </a:extLst>
          </a:blip>
          <a:srcRect l="8082" r="8082"/>
          <a:stretch>
            <a:fillRect/>
          </a:stretch>
        </p:blipFill>
        <p:spPr>
          <a:xfrm>
            <a:off x="457200" y="165100"/>
            <a:ext cx="8229600" cy="6527800"/>
          </a:xfrm>
        </p:spPr>
      </p:pic>
      <p:sp>
        <p:nvSpPr>
          <p:cNvPr id="9" name="円形吹き出し 8"/>
          <p:cNvSpPr/>
          <p:nvPr/>
        </p:nvSpPr>
        <p:spPr>
          <a:xfrm>
            <a:off x="457200" y="1701800"/>
            <a:ext cx="3238500" cy="2019300"/>
          </a:xfrm>
          <a:prstGeom prst="wedgeEllipseCallout">
            <a:avLst>
              <a:gd name="adj1" fmla="val 63059"/>
              <a:gd name="adj2" fmla="val -24161"/>
            </a:avLst>
          </a:prstGeom>
        </p:spPr>
        <p:style>
          <a:lnRef idx="2">
            <a:schemeClr val="dk1"/>
          </a:lnRef>
          <a:fillRef idx="1">
            <a:schemeClr val="lt1"/>
          </a:fillRef>
          <a:effectRef idx="0">
            <a:schemeClr val="dk1"/>
          </a:effectRef>
          <a:fontRef idx="minor">
            <a:schemeClr val="dk1"/>
          </a:fontRef>
        </p:style>
        <p:txBody>
          <a:bodyPr rtlCol="0" anchor="ctr"/>
          <a:lstStyle/>
          <a:p>
            <a:pPr algn="just"/>
            <a:r>
              <a:rPr lang="ja-JP" altLang="en-US" dirty="0"/>
              <a:t>要するに</a:t>
            </a:r>
            <a:endParaRPr lang="en-US" altLang="ja-JP" dirty="0"/>
          </a:p>
          <a:p>
            <a:pPr algn="just"/>
            <a:r>
              <a:rPr lang="en-US" altLang="ja-JP" dirty="0"/>
              <a:t>『</a:t>
            </a:r>
            <a:r>
              <a:rPr lang="ja-JP" altLang="en-US" dirty="0"/>
              <a:t>価値ある成果を毎週届ける</a:t>
            </a:r>
            <a:r>
              <a:rPr lang="en-US" altLang="ja-JP" dirty="0"/>
              <a:t>』</a:t>
            </a:r>
          </a:p>
          <a:p>
            <a:pPr algn="just"/>
            <a:r>
              <a:rPr lang="ja-JP" altLang="en-US" dirty="0"/>
              <a:t>ということね！</a:t>
            </a:r>
          </a:p>
          <a:p>
            <a:pPr algn="ctr"/>
            <a:endParaRPr kumimoji="1" lang="ja-JP" altLang="en-US" dirty="0"/>
          </a:p>
        </p:txBody>
      </p:sp>
      <p:sp>
        <p:nvSpPr>
          <p:cNvPr id="4" name="テキスト ボックス 3">
            <a:hlinkClick r:id="rId4"/>
          </p:cNvPr>
          <p:cNvSpPr txBox="1"/>
          <p:nvPr/>
        </p:nvSpPr>
        <p:spPr>
          <a:xfrm>
            <a:off x="457200" y="6329402"/>
            <a:ext cx="5609228" cy="369332"/>
          </a:xfrm>
          <a:prstGeom prst="rect">
            <a:avLst/>
          </a:prstGeom>
          <a:noFill/>
        </p:spPr>
        <p:txBody>
          <a:bodyPr wrap="none" rtlCol="0">
            <a:spAutoFit/>
          </a:bodyPr>
          <a:lstStyle/>
          <a:p>
            <a:r>
              <a:rPr lang="en-US" altLang="ja-JP" dirty="0">
                <a:hlinkClick r:id="rId4"/>
              </a:rPr>
              <a:t>http://</a:t>
            </a:r>
            <a:r>
              <a:rPr lang="en-US" altLang="ja-JP" dirty="0" err="1">
                <a:hlinkClick r:id="rId4"/>
              </a:rPr>
              <a:t>www.flickr.com</a:t>
            </a:r>
            <a:r>
              <a:rPr lang="en-US" altLang="ja-JP" dirty="0">
                <a:hlinkClick r:id="rId4"/>
              </a:rPr>
              <a:t>/photos/</a:t>
            </a:r>
            <a:r>
              <a:rPr lang="en-US" altLang="ja-JP" dirty="0" err="1">
                <a:hlinkClick r:id="rId4"/>
              </a:rPr>
              <a:t>jodiwomack</a:t>
            </a:r>
            <a:r>
              <a:rPr lang="en-US" altLang="ja-JP" dirty="0">
                <a:hlinkClick r:id="rId4"/>
              </a:rPr>
              <a:t>/6217052899/</a:t>
            </a:r>
            <a:endParaRPr kumimoji="1" lang="ja-JP" altLang="en-US" dirty="0"/>
          </a:p>
        </p:txBody>
      </p:sp>
    </p:spTree>
    <p:extLst>
      <p:ext uri="{BB962C8B-B14F-4D97-AF65-F5344CB8AC3E}">
        <p14:creationId xmlns:p14="http://schemas.microsoft.com/office/powerpoint/2010/main" val="4288875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women.jpg" descr="/Users/k2works/Dropbox/Projects/02_2012009_ビジネス関係人脈/20140301_LT駆動開発 01/women.jpg"/>
          <p:cNvPicPr>
            <a:picLocks noGrp="1" noChangeAspect="1"/>
          </p:cNvPicPr>
          <p:nvPr>
            <p:ph idx="1"/>
          </p:nvPr>
        </p:nvPicPr>
        <p:blipFill>
          <a:blip r:embed="rId2" r:link="rId3">
            <a:extLst>
              <a:ext uri="{28A0092B-C50C-407E-A947-70E740481C1C}">
                <a14:useLocalDpi xmlns:a14="http://schemas.microsoft.com/office/drawing/2010/main" val="0"/>
              </a:ext>
            </a:extLst>
          </a:blip>
          <a:srcRect l="8082" r="8082"/>
          <a:stretch>
            <a:fillRect/>
          </a:stretch>
        </p:blipFill>
        <p:spPr>
          <a:xfrm>
            <a:off x="457200" y="165100"/>
            <a:ext cx="8229600" cy="6527800"/>
          </a:xfrm>
        </p:spPr>
      </p:pic>
      <p:sp>
        <p:nvSpPr>
          <p:cNvPr id="9" name="円形吹き出し 8"/>
          <p:cNvSpPr/>
          <p:nvPr/>
        </p:nvSpPr>
        <p:spPr>
          <a:xfrm>
            <a:off x="3162300" y="2641600"/>
            <a:ext cx="3390900" cy="2019300"/>
          </a:xfrm>
          <a:prstGeom prst="wedgeEllipseCallout">
            <a:avLst>
              <a:gd name="adj1" fmla="val 57586"/>
              <a:gd name="adj2" fmla="val -41142"/>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要するに</a:t>
            </a:r>
            <a:endParaRPr kumimoji="1" lang="en-US" altLang="ja-JP" dirty="0" smtClean="0"/>
          </a:p>
          <a:p>
            <a:pPr algn="ctr"/>
            <a:r>
              <a:rPr lang="ja-JP" altLang="en-US" dirty="0" smtClean="0"/>
              <a:t>あなた達仲悪いの？</a:t>
            </a:r>
            <a:endParaRPr kumimoji="1" lang="ja-JP" altLang="en-US" dirty="0"/>
          </a:p>
        </p:txBody>
      </p:sp>
      <p:sp>
        <p:nvSpPr>
          <p:cNvPr id="4" name="テキスト ボックス 3">
            <a:hlinkClick r:id="rId4"/>
          </p:cNvPr>
          <p:cNvSpPr txBox="1"/>
          <p:nvPr/>
        </p:nvSpPr>
        <p:spPr>
          <a:xfrm>
            <a:off x="457200" y="6329402"/>
            <a:ext cx="5609228" cy="369332"/>
          </a:xfrm>
          <a:prstGeom prst="rect">
            <a:avLst/>
          </a:prstGeom>
          <a:noFill/>
        </p:spPr>
        <p:txBody>
          <a:bodyPr wrap="none" rtlCol="0">
            <a:spAutoFit/>
          </a:bodyPr>
          <a:lstStyle/>
          <a:p>
            <a:r>
              <a:rPr lang="en-US" altLang="ja-JP" dirty="0">
                <a:hlinkClick r:id="rId4"/>
              </a:rPr>
              <a:t>http://</a:t>
            </a:r>
            <a:r>
              <a:rPr lang="en-US" altLang="ja-JP" dirty="0" err="1">
                <a:hlinkClick r:id="rId4"/>
              </a:rPr>
              <a:t>www.flickr.com</a:t>
            </a:r>
            <a:r>
              <a:rPr lang="en-US" altLang="ja-JP" dirty="0">
                <a:hlinkClick r:id="rId4"/>
              </a:rPr>
              <a:t>/photos/</a:t>
            </a:r>
            <a:r>
              <a:rPr lang="en-US" altLang="ja-JP" dirty="0" err="1">
                <a:hlinkClick r:id="rId4"/>
              </a:rPr>
              <a:t>jodiwomack</a:t>
            </a:r>
            <a:r>
              <a:rPr lang="en-US" altLang="ja-JP" dirty="0">
                <a:hlinkClick r:id="rId4"/>
              </a:rPr>
              <a:t>/6217052899/</a:t>
            </a:r>
            <a:endParaRPr kumimoji="1" lang="ja-JP" altLang="en-US" dirty="0"/>
          </a:p>
        </p:txBody>
      </p:sp>
      <p:sp>
        <p:nvSpPr>
          <p:cNvPr id="2" name="テキスト ボックス 1"/>
          <p:cNvSpPr txBox="1"/>
          <p:nvPr/>
        </p:nvSpPr>
        <p:spPr>
          <a:xfrm>
            <a:off x="6451600" y="5621516"/>
            <a:ext cx="2004074" cy="707886"/>
          </a:xfrm>
          <a:prstGeom prst="rect">
            <a:avLst/>
          </a:prstGeom>
          <a:noFill/>
        </p:spPr>
        <p:txBody>
          <a:bodyPr wrap="none" rtlCol="0">
            <a:spAutoFit/>
          </a:bodyPr>
          <a:lstStyle/>
          <a:p>
            <a:r>
              <a:rPr lang="ja-JP" altLang="en-US" sz="4000" dirty="0" smtClean="0">
                <a:solidFill>
                  <a:schemeClr val="bg1"/>
                </a:solidFill>
              </a:rPr>
              <a:t>おしまい</a:t>
            </a:r>
            <a:endParaRPr kumimoji="1" lang="ja-JP" altLang="en-US" sz="4000" dirty="0">
              <a:solidFill>
                <a:schemeClr val="bg1"/>
              </a:solidFill>
            </a:endParaRPr>
          </a:p>
        </p:txBody>
      </p:sp>
    </p:spTree>
    <p:extLst>
      <p:ext uri="{BB962C8B-B14F-4D97-AF65-F5344CB8AC3E}">
        <p14:creationId xmlns:p14="http://schemas.microsoft.com/office/powerpoint/2010/main" val="2621791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ja-JP" altLang="en-US" dirty="0" smtClean="0"/>
              <a:t>あ、あと愛も必要です。</a:t>
            </a:r>
            <a:endParaRPr kumimoji="1" lang="ja-JP" altLang="en-US" dirty="0"/>
          </a:p>
        </p:txBody>
      </p:sp>
    </p:spTree>
    <p:extLst>
      <p:ext uri="{BB962C8B-B14F-4D97-AF65-F5344CB8AC3E}">
        <p14:creationId xmlns:p14="http://schemas.microsoft.com/office/powerpoint/2010/main" val="2393395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アジャイルとは</a:t>
            </a:r>
            <a:endParaRPr kumimoji="1" lang="en-US" altLang="ja-JP" dirty="0" smtClean="0"/>
          </a:p>
          <a:p>
            <a:r>
              <a:rPr lang="ja-JP" altLang="en-US" dirty="0" smtClean="0"/>
              <a:t>目的と価値</a:t>
            </a:r>
            <a:endParaRPr lang="en-US" altLang="ja-JP" dirty="0" smtClean="0"/>
          </a:p>
          <a:p>
            <a:r>
              <a:rPr kumimoji="1" lang="ja-JP" altLang="en-US" dirty="0" smtClean="0"/>
              <a:t>アジャイル適用領域</a:t>
            </a:r>
            <a:endParaRPr kumimoji="1" lang="en-US" altLang="ja-JP" dirty="0" smtClean="0"/>
          </a:p>
          <a:p>
            <a:r>
              <a:rPr lang="ja-JP" altLang="en-US" dirty="0" smtClean="0"/>
              <a:t>自社における適用状況</a:t>
            </a:r>
            <a:endParaRPr lang="en-US" altLang="ja-JP" dirty="0" smtClean="0"/>
          </a:p>
          <a:p>
            <a:r>
              <a:rPr lang="ja-JP" altLang="en-US" dirty="0" smtClean="0"/>
              <a:t>今後の</a:t>
            </a:r>
            <a:r>
              <a:rPr lang="ja-JP" altLang="en-US" dirty="0" smtClean="0"/>
              <a:t>課題</a:t>
            </a:r>
            <a:endParaRPr lang="en-US" altLang="ja-JP" dirty="0" smtClean="0"/>
          </a:p>
          <a:p>
            <a:r>
              <a:rPr lang="ja-JP" altLang="en-US" dirty="0" smtClean="0"/>
              <a:t>まとめ</a:t>
            </a:r>
            <a:endParaRPr lang="en-US" altLang="ja-JP" dirty="0"/>
          </a:p>
          <a:p>
            <a:endParaRPr kumimoji="1" lang="en-US" altLang="ja-JP" dirty="0" smtClean="0"/>
          </a:p>
        </p:txBody>
      </p:sp>
    </p:spTree>
    <p:extLst>
      <p:ext uri="{BB962C8B-B14F-4D97-AF65-F5344CB8AC3E}">
        <p14:creationId xmlns:p14="http://schemas.microsoft.com/office/powerpoint/2010/main" val="3305990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r>
              <a:rPr lang="ja-JP" altLang="en-US" sz="2800" dirty="0">
                <a:hlinkClick r:id="rId3"/>
              </a:rPr>
              <a:t>アジャイルソフトウエア開発</a:t>
            </a:r>
            <a:r>
              <a:rPr lang="ja-JP" altLang="en-US" sz="2800" dirty="0" smtClean="0">
                <a:hlinkClick r:id="rId3"/>
              </a:rPr>
              <a:t>宣言</a:t>
            </a:r>
            <a:endParaRPr lang="en-US" altLang="ja-JP" sz="2800" dirty="0" smtClean="0"/>
          </a:p>
          <a:p>
            <a:r>
              <a:rPr lang="en-US" altLang="ja-JP" sz="2800" dirty="0" smtClean="0"/>
              <a:t>Jonathan </a:t>
            </a:r>
            <a:r>
              <a:rPr lang="en-US" altLang="ja-JP" sz="2800" dirty="0" err="1" smtClean="0"/>
              <a:t>Rasmusson</a:t>
            </a:r>
            <a:r>
              <a:rPr lang="en-US" altLang="ja-JP" sz="2800" dirty="0" smtClean="0"/>
              <a:t> (2010) 『The Agile Samurai』 Pragmatic Bookshelf</a:t>
            </a:r>
          </a:p>
          <a:p>
            <a:r>
              <a:rPr lang="en-US" altLang="ja-JP" sz="2800" dirty="0" smtClean="0"/>
              <a:t> </a:t>
            </a:r>
            <a:r>
              <a:rPr lang="en-US" altLang="ja-JP" sz="2800" dirty="0"/>
              <a:t>Jonathan </a:t>
            </a:r>
            <a:r>
              <a:rPr lang="en-US" altLang="ja-JP" sz="2800" dirty="0" err="1"/>
              <a:t>Rasmusson</a:t>
            </a:r>
            <a:r>
              <a:rPr lang="ja-JP" altLang="en-US" sz="2800" dirty="0"/>
              <a:t>、西村 直人、角谷 信太郎、 近藤 修</a:t>
            </a:r>
            <a:r>
              <a:rPr lang="ja-JP" altLang="en-US" sz="2800" dirty="0" smtClean="0"/>
              <a:t>平</a:t>
            </a:r>
            <a:r>
              <a:rPr lang="en-US" altLang="ja-JP" sz="2800" dirty="0" smtClean="0"/>
              <a:t>(2011) 『</a:t>
            </a:r>
            <a:r>
              <a:rPr lang="ja-JP" altLang="en-US" sz="2800" dirty="0"/>
              <a:t>アジャイルサムライ</a:t>
            </a:r>
            <a:r>
              <a:rPr lang="en-US" altLang="ja-JP" sz="2800" dirty="0"/>
              <a:t>−</a:t>
            </a:r>
            <a:r>
              <a:rPr lang="ja-JP" altLang="en-US" sz="2800" dirty="0"/>
              <a:t>達人開発者への道</a:t>
            </a:r>
            <a:r>
              <a:rPr lang="en-US" altLang="ja-JP" sz="2800" dirty="0" smtClean="0"/>
              <a:t>』</a:t>
            </a:r>
            <a:r>
              <a:rPr lang="en-US" altLang="ja-JP" sz="2800" dirty="0"/>
              <a:t> </a:t>
            </a:r>
            <a:r>
              <a:rPr lang="ja-JP" altLang="en-US" sz="2800" dirty="0" smtClean="0"/>
              <a:t>オーム社</a:t>
            </a:r>
            <a:endParaRPr lang="en-US" altLang="ja-JP" sz="2800" dirty="0" smtClean="0"/>
          </a:p>
          <a:p>
            <a:r>
              <a:rPr lang="en-US" altLang="ja-JP" sz="2800" dirty="0"/>
              <a:t>Robert C. Martin </a:t>
            </a:r>
            <a:r>
              <a:rPr lang="en-US" altLang="ja-JP" sz="2800" dirty="0" smtClean="0"/>
              <a:t>(2002) 『Agile </a:t>
            </a:r>
            <a:r>
              <a:rPr lang="en-US" altLang="ja-JP" sz="2800" dirty="0"/>
              <a:t>Software Development, Principles, Patterns, and </a:t>
            </a:r>
            <a:r>
              <a:rPr lang="en-US" altLang="ja-JP" sz="2800" dirty="0" smtClean="0"/>
              <a:t>Practices』</a:t>
            </a:r>
            <a:r>
              <a:rPr lang="en-US" altLang="ja-JP" sz="2800" dirty="0"/>
              <a:t> Prentice </a:t>
            </a:r>
            <a:r>
              <a:rPr lang="en-US" altLang="ja-JP" sz="2800" dirty="0" smtClean="0"/>
              <a:t>Hall</a:t>
            </a:r>
          </a:p>
          <a:p>
            <a:r>
              <a:rPr lang="ja-JP" altLang="en-US" sz="2800" dirty="0"/>
              <a:t>ロバート・</a:t>
            </a:r>
            <a:r>
              <a:rPr lang="en-US" altLang="ja-JP" sz="2800" dirty="0"/>
              <a:t>C</a:t>
            </a:r>
            <a:r>
              <a:rPr lang="ja-JP" altLang="en-US" sz="2800" dirty="0"/>
              <a:t>・マーチン </a:t>
            </a:r>
            <a:r>
              <a:rPr lang="en-US" altLang="ja-JP" sz="2800" dirty="0"/>
              <a:t>(</a:t>
            </a:r>
            <a:r>
              <a:rPr lang="ja-JP" altLang="en-US" sz="2800" dirty="0"/>
              <a:t>著</a:t>
            </a:r>
            <a:r>
              <a:rPr lang="en-US" altLang="ja-JP" sz="2800" dirty="0"/>
              <a:t>), </a:t>
            </a:r>
            <a:r>
              <a:rPr lang="ja-JP" altLang="en-US" sz="2800" dirty="0"/>
              <a:t>瀬谷 啓介 </a:t>
            </a:r>
            <a:r>
              <a:rPr lang="en-US" altLang="ja-JP" sz="2800" dirty="0"/>
              <a:t>(</a:t>
            </a:r>
            <a:r>
              <a:rPr lang="ja-JP" altLang="en-US" sz="2800" dirty="0"/>
              <a:t>翻訳</a:t>
            </a:r>
            <a:r>
              <a:rPr lang="en-US" altLang="ja-JP" sz="2800" dirty="0"/>
              <a:t>)(2004)『</a:t>
            </a:r>
            <a:r>
              <a:rPr lang="ja-JP" altLang="en-US" sz="2800" dirty="0"/>
              <a:t>アジャイルソフトウェア開発の</a:t>
            </a:r>
            <a:r>
              <a:rPr lang="ja-JP" altLang="en-US" sz="2800" dirty="0" smtClean="0"/>
              <a:t>奥義</a:t>
            </a:r>
            <a:r>
              <a:rPr lang="en-US" altLang="ja-JP" sz="2800" dirty="0" smtClean="0"/>
              <a:t>』</a:t>
            </a:r>
            <a:r>
              <a:rPr lang="ja-JP" altLang="en-US" sz="2800" dirty="0" smtClean="0"/>
              <a:t>ソフトバンククリエイティブ</a:t>
            </a:r>
            <a:endParaRPr lang="en-US" altLang="ja-JP" sz="2800" dirty="0" smtClean="0"/>
          </a:p>
          <a:p>
            <a:r>
              <a:rPr lang="en-US" altLang="ja-JP" sz="2800" dirty="0"/>
              <a:t>Kent Beck, Cynthia Andres(2004) Extreme Programming Explained: Embrace Change (2nd Edition) [Kindle</a:t>
            </a:r>
            <a:r>
              <a:rPr lang="ja-JP" altLang="en-US" sz="2800" dirty="0"/>
              <a:t>版</a:t>
            </a:r>
            <a:r>
              <a:rPr lang="en-US" altLang="ja-JP" sz="2800" dirty="0"/>
              <a:t>] Addison-Wesley </a:t>
            </a:r>
            <a:r>
              <a:rPr lang="en-US" altLang="ja-JP" sz="2800" dirty="0" smtClean="0"/>
              <a:t>Professional</a:t>
            </a:r>
          </a:p>
          <a:p>
            <a:r>
              <a:rPr lang="ja-JP" altLang="en-US" sz="2800" dirty="0">
                <a:hlinkClick r:id="rId4"/>
              </a:rPr>
              <a:t>はじめてのチュウ　侍</a:t>
            </a:r>
            <a:r>
              <a:rPr lang="en-US" altLang="ja-JP" sz="2800" dirty="0" err="1">
                <a:hlinkClick r:id="rId4"/>
              </a:rPr>
              <a:t>ver</a:t>
            </a:r>
            <a:r>
              <a:rPr lang="ja-JP" altLang="en-US" sz="2800" dirty="0">
                <a:hlinkClick r:id="rId4"/>
              </a:rPr>
              <a:t>　</a:t>
            </a:r>
            <a:r>
              <a:rPr lang="en-US" altLang="ja-JP" sz="2800" dirty="0">
                <a:hlinkClick r:id="rId4"/>
              </a:rPr>
              <a:t>【</a:t>
            </a:r>
            <a:r>
              <a:rPr lang="ja-JP" altLang="en-US" sz="2800" dirty="0">
                <a:hlinkClick r:id="rId4"/>
              </a:rPr>
              <a:t>はじめての接吻</a:t>
            </a:r>
            <a:r>
              <a:rPr lang="en-US" altLang="ja-JP" sz="2800" dirty="0">
                <a:hlinkClick r:id="rId4"/>
              </a:rPr>
              <a:t>】</a:t>
            </a:r>
            <a:endParaRPr lang="en-US" altLang="ja-JP" sz="2800" dirty="0" smtClean="0"/>
          </a:p>
        </p:txBody>
      </p:sp>
    </p:spTree>
    <p:extLst>
      <p:ext uri="{BB962C8B-B14F-4D97-AF65-F5344CB8AC3E}">
        <p14:creationId xmlns:p14="http://schemas.microsoft.com/office/powerpoint/2010/main" val="883726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アジャイルとは</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言葉の定義</a:t>
            </a:r>
            <a:endParaRPr lang="en-US" altLang="ja-JP" dirty="0" smtClean="0"/>
          </a:p>
          <a:p>
            <a:pPr marL="0" indent="0">
              <a:buNone/>
            </a:pPr>
            <a:endParaRPr lang="en-US" altLang="ja-JP" dirty="0" smtClean="0"/>
          </a:p>
          <a:p>
            <a:endParaRPr kumimoji="1" lang="en-US" altLang="ja-JP" dirty="0"/>
          </a:p>
          <a:p>
            <a:endParaRPr lang="en-US" altLang="ja-JP" dirty="0" smtClean="0"/>
          </a:p>
          <a:p>
            <a:endParaRPr lang="en-US" altLang="ja-JP" dirty="0" smtClean="0"/>
          </a:p>
        </p:txBody>
      </p:sp>
      <p:sp>
        <p:nvSpPr>
          <p:cNvPr id="4" name="テキスト ボックス 3"/>
          <p:cNvSpPr txBox="1"/>
          <p:nvPr/>
        </p:nvSpPr>
        <p:spPr>
          <a:xfrm>
            <a:off x="876300" y="2120900"/>
            <a:ext cx="6858000" cy="2585323"/>
          </a:xfrm>
          <a:prstGeom prst="rect">
            <a:avLst/>
          </a:prstGeom>
          <a:noFill/>
        </p:spPr>
        <p:txBody>
          <a:bodyPr wrap="square" rtlCol="0">
            <a:spAutoFit/>
          </a:bodyPr>
          <a:lstStyle/>
          <a:p>
            <a:r>
              <a:rPr lang="en-US" altLang="ja-JP" dirty="0"/>
              <a:t>agile</a:t>
            </a:r>
          </a:p>
          <a:p>
            <a:r>
              <a:rPr lang="en-US" altLang="ja-JP" dirty="0"/>
              <a:t>【</a:t>
            </a:r>
            <a:r>
              <a:rPr lang="ja-JP" altLang="en-US" dirty="0"/>
              <a:t>形容詞</a:t>
            </a:r>
            <a:r>
              <a:rPr lang="en-US" altLang="ja-JP" dirty="0"/>
              <a:t>】</a:t>
            </a:r>
          </a:p>
          <a:p>
            <a:r>
              <a:rPr lang="en-US" altLang="ja-JP" dirty="0"/>
              <a:t>1(</a:t>
            </a:r>
            <a:r>
              <a:rPr lang="ja-JP" altLang="en-US" dirty="0"/>
              <a:t>動きが</a:t>
            </a:r>
            <a:r>
              <a:rPr lang="en-US" altLang="ja-JP" dirty="0"/>
              <a:t>)</a:t>
            </a:r>
            <a:r>
              <a:rPr lang="ja-JP" altLang="en-US" dirty="0"/>
              <a:t>機敏な，はしっこい</a:t>
            </a:r>
            <a:r>
              <a:rPr lang="en-US" altLang="ja-JP" dirty="0"/>
              <a:t>; 〔…</a:t>
            </a:r>
            <a:r>
              <a:rPr lang="ja-JP" altLang="en-US" dirty="0"/>
              <a:t>に</a:t>
            </a:r>
            <a:r>
              <a:rPr lang="en-US" altLang="ja-JP" dirty="0"/>
              <a:t>〕</a:t>
            </a:r>
            <a:r>
              <a:rPr lang="ja-JP" altLang="en-US" dirty="0"/>
              <a:t>機敏で，はしっこくて </a:t>
            </a:r>
            <a:r>
              <a:rPr lang="en-US" altLang="ja-JP" dirty="0"/>
              <a:t>〔in〕.</a:t>
            </a:r>
          </a:p>
          <a:p>
            <a:r>
              <a:rPr lang="ja-JP" altLang="en-US" dirty="0"/>
              <a:t>用例		</a:t>
            </a:r>
          </a:p>
          <a:p>
            <a:r>
              <a:rPr lang="en-US" altLang="ja-JP" dirty="0"/>
              <a:t>He's agile in his movements. </a:t>
            </a:r>
            <a:r>
              <a:rPr lang="ja-JP" altLang="en-US" dirty="0"/>
              <a:t>彼は動きが早い</a:t>
            </a:r>
            <a:r>
              <a:rPr lang="en-US" altLang="ja-JP" dirty="0"/>
              <a:t>.</a:t>
            </a:r>
          </a:p>
          <a:p>
            <a:r>
              <a:rPr lang="en-US" altLang="ja-JP" dirty="0"/>
              <a:t>2</a:t>
            </a:r>
            <a:r>
              <a:rPr lang="ja-JP" altLang="en-US" dirty="0"/>
              <a:t>頭の回転の早い，機敏な，明敏な</a:t>
            </a:r>
            <a:r>
              <a:rPr lang="en-US" altLang="ja-JP" dirty="0" smtClean="0"/>
              <a:t>.</a:t>
            </a:r>
          </a:p>
          <a:p>
            <a:endParaRPr lang="en-US" altLang="ja-JP" dirty="0"/>
          </a:p>
          <a:p>
            <a:r>
              <a:rPr lang="en-US" altLang="ja-JP" dirty="0" smtClean="0"/>
              <a:t>『</a:t>
            </a:r>
            <a:r>
              <a:rPr lang="ja-JP" altLang="en-US" dirty="0" smtClean="0"/>
              <a:t>研究社 </a:t>
            </a:r>
            <a:r>
              <a:rPr lang="ja-JP" altLang="en-US" dirty="0"/>
              <a:t>新英和中</a:t>
            </a:r>
            <a:r>
              <a:rPr lang="ja-JP" altLang="en-US" dirty="0" smtClean="0"/>
              <a:t>辞典</a:t>
            </a:r>
            <a:r>
              <a:rPr lang="en-US" altLang="ja-JP" dirty="0" smtClean="0"/>
              <a:t>』</a:t>
            </a:r>
          </a:p>
          <a:p>
            <a:endParaRPr kumimoji="1" lang="en-US" altLang="ja-JP" dirty="0"/>
          </a:p>
        </p:txBody>
      </p:sp>
    </p:spTree>
    <p:extLst>
      <p:ext uri="{BB962C8B-B14F-4D97-AF65-F5344CB8AC3E}">
        <p14:creationId xmlns:p14="http://schemas.microsoft.com/office/powerpoint/2010/main" val="111021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アジャイルとは</a:t>
            </a:r>
            <a:endParaRPr kumimoji="1" lang="ja-JP" altLang="en-US" dirty="0"/>
          </a:p>
        </p:txBody>
      </p:sp>
      <p:sp>
        <p:nvSpPr>
          <p:cNvPr id="3" name="コンテンツ プレースホルダー 2"/>
          <p:cNvSpPr>
            <a:spLocks noGrp="1"/>
          </p:cNvSpPr>
          <p:nvPr>
            <p:ph idx="1"/>
          </p:nvPr>
        </p:nvSpPr>
        <p:spPr/>
        <p:txBody>
          <a:bodyPr/>
          <a:lstStyle/>
          <a:p>
            <a:r>
              <a:rPr lang="ja-JP" altLang="en-US" dirty="0"/>
              <a:t>ソフトウエアエンジニアリングの</a:t>
            </a:r>
            <a:r>
              <a:rPr lang="ja-JP" altLang="en-US" dirty="0" smtClean="0"/>
              <a:t>定義</a:t>
            </a:r>
            <a:endParaRPr lang="en-US" altLang="ja-JP" dirty="0" smtClean="0"/>
          </a:p>
          <a:p>
            <a:endParaRPr kumimoji="1" lang="en-US" altLang="ja-JP" dirty="0"/>
          </a:p>
          <a:p>
            <a:endParaRPr lang="en-US" altLang="ja-JP" dirty="0" smtClean="0"/>
          </a:p>
          <a:p>
            <a:endParaRPr lang="en-US" altLang="ja-JP" dirty="0"/>
          </a:p>
        </p:txBody>
      </p:sp>
      <p:sp>
        <p:nvSpPr>
          <p:cNvPr id="4" name="テキスト ボックス 3"/>
          <p:cNvSpPr txBox="1"/>
          <p:nvPr/>
        </p:nvSpPr>
        <p:spPr>
          <a:xfrm>
            <a:off x="876300" y="2069385"/>
            <a:ext cx="6858000" cy="5355313"/>
          </a:xfrm>
          <a:prstGeom prst="rect">
            <a:avLst/>
          </a:prstGeom>
          <a:noFill/>
        </p:spPr>
        <p:txBody>
          <a:bodyPr wrap="square" rtlCol="0">
            <a:spAutoFit/>
          </a:bodyPr>
          <a:lstStyle/>
          <a:p>
            <a:r>
              <a:rPr lang="en-US" altLang="ja-JP" dirty="0" smtClean="0"/>
              <a:t>Agile is a way of developing software that reminds us that although computers run the code, it’s people who create and maintain it.</a:t>
            </a:r>
          </a:p>
          <a:p>
            <a:r>
              <a:rPr kumimoji="1" lang="en-US" altLang="ja-JP" dirty="0" smtClean="0"/>
              <a:t>(</a:t>
            </a:r>
            <a:r>
              <a:rPr kumimoji="1" lang="ja-JP" altLang="en-US" dirty="0" smtClean="0"/>
              <a:t>「アジャイル」はソフトウエアの開発の進め方の一つだ。アジャイルなソフトウエア開発が私たちに言い聞かせていることは、コードを実行するのはコンピュータかもしれないが、そのコードを生み出し、保守するのは私たち人間なんだということだ。</a:t>
            </a:r>
            <a:r>
              <a:rPr kumimoji="1" lang="en-US" altLang="ja-JP" dirty="0" smtClean="0"/>
              <a:t>)</a:t>
            </a:r>
          </a:p>
          <a:p>
            <a:endParaRPr lang="en-US" altLang="ja-JP" dirty="0"/>
          </a:p>
          <a:p>
            <a:r>
              <a:rPr lang="en-US" altLang="ja-JP" dirty="0" smtClean="0"/>
              <a:t>It’s a framework, attitude, and approach to software delivery that is lean, fast, and pragmatic. It’s no silver bullet, but it dramatically increase your chances of success while bringing out the best your team has to offer.</a:t>
            </a:r>
          </a:p>
          <a:p>
            <a:r>
              <a:rPr kumimoji="1" lang="en-US" altLang="ja-JP" dirty="0" smtClean="0"/>
              <a:t>(</a:t>
            </a:r>
            <a:r>
              <a:rPr kumimoji="1" lang="ja-JP" altLang="en-US" dirty="0" smtClean="0"/>
              <a:t>「アジャイル」はフレームワークであり、心構えであり、ソフトウエアを無駄なく、早く届ける手法だ。しかも、現場で実際に使える。確かに「銀の弾丸」なんてない。けれども、チームの持てる力を最大限に引き出すことで、プロジェクトがうまくいく確率を格段に向上させるんだ。</a:t>
            </a:r>
            <a:r>
              <a:rPr kumimoji="1" lang="en-US" altLang="ja-JP" dirty="0" smtClean="0"/>
              <a:t>)</a:t>
            </a:r>
            <a:endParaRPr lang="en-US" altLang="ja-JP" dirty="0"/>
          </a:p>
          <a:p>
            <a:r>
              <a:rPr kumimoji="1" lang="en-US" altLang="ja-JP" dirty="0" smtClean="0"/>
              <a:t>『</a:t>
            </a:r>
            <a:r>
              <a:rPr kumimoji="1" lang="ja-JP" altLang="en-US" dirty="0" smtClean="0"/>
              <a:t>アジャイルサムライ</a:t>
            </a:r>
            <a:r>
              <a:rPr kumimoji="1" lang="en-US" altLang="ja-JP" dirty="0" smtClean="0"/>
              <a:t>』</a:t>
            </a:r>
          </a:p>
          <a:p>
            <a:endParaRPr lang="en-US" altLang="ja-JP" dirty="0"/>
          </a:p>
          <a:p>
            <a:endParaRPr kumimoji="1" lang="en-US" altLang="ja-JP" dirty="0"/>
          </a:p>
        </p:txBody>
      </p:sp>
    </p:spTree>
    <p:extLst>
      <p:ext uri="{BB962C8B-B14F-4D97-AF65-F5344CB8AC3E}">
        <p14:creationId xmlns:p14="http://schemas.microsoft.com/office/powerpoint/2010/main" val="2683499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descr="gyudon.jpg"/>
          <p:cNvPicPr>
            <a:picLocks noGrp="1" noChangeAspect="1"/>
          </p:cNvPicPr>
          <p:nvPr>
            <p:ph idx="1"/>
          </p:nvPr>
        </p:nvPicPr>
        <p:blipFill>
          <a:blip r:embed="rId2">
            <a:extLst>
              <a:ext uri="{28A0092B-C50C-407E-A947-70E740481C1C}">
                <a14:useLocalDpi xmlns:a14="http://schemas.microsoft.com/office/drawing/2010/main" val="0"/>
              </a:ext>
            </a:extLst>
          </a:blip>
          <a:srcRect l="1497" r="1497"/>
          <a:stretch>
            <a:fillRect/>
          </a:stretch>
        </p:blipFill>
        <p:spPr>
          <a:xfrm>
            <a:off x="457200" y="266700"/>
            <a:ext cx="8229600" cy="6362700"/>
          </a:xfrm>
        </p:spPr>
      </p:pic>
      <p:sp>
        <p:nvSpPr>
          <p:cNvPr id="5" name="テキスト ボックス 4"/>
          <p:cNvSpPr txBox="1"/>
          <p:nvPr/>
        </p:nvSpPr>
        <p:spPr>
          <a:xfrm>
            <a:off x="3784600" y="1181100"/>
            <a:ext cx="3206326" cy="1323439"/>
          </a:xfrm>
          <a:prstGeom prst="rect">
            <a:avLst/>
          </a:prstGeom>
          <a:noFill/>
        </p:spPr>
        <p:txBody>
          <a:bodyPr wrap="none" rtlCol="0">
            <a:spAutoFit/>
          </a:bodyPr>
          <a:lstStyle/>
          <a:p>
            <a:r>
              <a:rPr kumimoji="1" lang="ja-JP" altLang="en-US" sz="8000" dirty="0" smtClean="0">
                <a:solidFill>
                  <a:schemeClr val="bg1"/>
                </a:solidFill>
              </a:rPr>
              <a:t>早い！</a:t>
            </a:r>
            <a:endParaRPr kumimoji="1" lang="ja-JP" altLang="en-US" sz="8000" dirty="0">
              <a:solidFill>
                <a:schemeClr val="bg1"/>
              </a:solidFill>
            </a:endParaRPr>
          </a:p>
        </p:txBody>
      </p:sp>
      <p:sp>
        <p:nvSpPr>
          <p:cNvPr id="6" name="テキスト ボックス 5"/>
          <p:cNvSpPr txBox="1"/>
          <p:nvPr/>
        </p:nvSpPr>
        <p:spPr>
          <a:xfrm>
            <a:off x="3860800" y="2621478"/>
            <a:ext cx="3819475" cy="1323439"/>
          </a:xfrm>
          <a:prstGeom prst="rect">
            <a:avLst/>
          </a:prstGeom>
          <a:noFill/>
        </p:spPr>
        <p:txBody>
          <a:bodyPr wrap="none" rtlCol="0">
            <a:spAutoFit/>
          </a:bodyPr>
          <a:lstStyle/>
          <a:p>
            <a:r>
              <a:rPr lang="ja-JP" altLang="en-US" sz="8000" dirty="0" smtClean="0">
                <a:solidFill>
                  <a:schemeClr val="bg1"/>
                </a:solidFill>
              </a:rPr>
              <a:t>うまい</a:t>
            </a:r>
            <a:r>
              <a:rPr kumimoji="1" lang="ja-JP" altLang="en-US" sz="8000" dirty="0" smtClean="0">
                <a:solidFill>
                  <a:schemeClr val="bg1"/>
                </a:solidFill>
              </a:rPr>
              <a:t>！</a:t>
            </a:r>
            <a:endParaRPr kumimoji="1" lang="ja-JP" altLang="en-US" sz="8000" dirty="0">
              <a:solidFill>
                <a:schemeClr val="bg1"/>
              </a:solidFill>
            </a:endParaRPr>
          </a:p>
        </p:txBody>
      </p:sp>
      <p:sp>
        <p:nvSpPr>
          <p:cNvPr id="7" name="テキスト ボックス 6"/>
          <p:cNvSpPr txBox="1"/>
          <p:nvPr/>
        </p:nvSpPr>
        <p:spPr>
          <a:xfrm>
            <a:off x="3860800" y="4145478"/>
            <a:ext cx="3206326" cy="1323439"/>
          </a:xfrm>
          <a:prstGeom prst="rect">
            <a:avLst/>
          </a:prstGeom>
          <a:noFill/>
        </p:spPr>
        <p:txBody>
          <a:bodyPr wrap="none" rtlCol="0">
            <a:spAutoFit/>
          </a:bodyPr>
          <a:lstStyle/>
          <a:p>
            <a:r>
              <a:rPr lang="ja-JP" altLang="en-US" sz="8000" dirty="0" smtClean="0">
                <a:solidFill>
                  <a:schemeClr val="bg1"/>
                </a:solidFill>
              </a:rPr>
              <a:t>安い</a:t>
            </a:r>
            <a:r>
              <a:rPr kumimoji="1" lang="ja-JP" altLang="en-US" sz="8000" dirty="0" smtClean="0">
                <a:solidFill>
                  <a:schemeClr val="bg1"/>
                </a:solidFill>
              </a:rPr>
              <a:t>！</a:t>
            </a:r>
            <a:endParaRPr kumimoji="1" lang="ja-JP" altLang="en-US" sz="8000" dirty="0">
              <a:solidFill>
                <a:schemeClr val="bg1"/>
              </a:solidFill>
            </a:endParaRPr>
          </a:p>
        </p:txBody>
      </p:sp>
      <p:sp>
        <p:nvSpPr>
          <p:cNvPr id="8" name="テキスト ボックス 7"/>
          <p:cNvSpPr txBox="1"/>
          <p:nvPr/>
        </p:nvSpPr>
        <p:spPr>
          <a:xfrm>
            <a:off x="622300" y="6178034"/>
            <a:ext cx="5121915" cy="369332"/>
          </a:xfrm>
          <a:prstGeom prst="rect">
            <a:avLst/>
          </a:prstGeom>
          <a:noFill/>
        </p:spPr>
        <p:txBody>
          <a:bodyPr wrap="none" rtlCol="0">
            <a:spAutoFit/>
          </a:bodyPr>
          <a:lstStyle/>
          <a:p>
            <a:r>
              <a:rPr lang="en-US" altLang="ja-JP" dirty="0">
                <a:hlinkClick r:id="rId3"/>
              </a:rPr>
              <a:t>http://</a:t>
            </a:r>
            <a:r>
              <a:rPr lang="en-US" altLang="ja-JP" dirty="0" err="1">
                <a:hlinkClick r:id="rId3"/>
              </a:rPr>
              <a:t>www.flickr.com</a:t>
            </a:r>
            <a:r>
              <a:rPr lang="en-US" altLang="ja-JP" dirty="0">
                <a:hlinkClick r:id="rId3"/>
              </a:rPr>
              <a:t>/photos/</a:t>
            </a:r>
            <a:r>
              <a:rPr lang="en-US" altLang="ja-JP" dirty="0" err="1">
                <a:hlinkClick r:id="rId3"/>
              </a:rPr>
              <a:t>jetalone</a:t>
            </a:r>
            <a:r>
              <a:rPr lang="en-US" altLang="ja-JP" dirty="0">
                <a:hlinkClick r:id="rId3"/>
              </a:rPr>
              <a:t>/258128269/</a:t>
            </a:r>
            <a:endParaRPr kumimoji="1" lang="ja-JP" altLang="en-US" dirty="0"/>
          </a:p>
        </p:txBody>
      </p:sp>
    </p:spTree>
    <p:extLst>
      <p:ext uri="{BB962C8B-B14F-4D97-AF65-F5344CB8AC3E}">
        <p14:creationId xmlns:p14="http://schemas.microsoft.com/office/powerpoint/2010/main" val="2294736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目的と価値</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目的</a:t>
            </a:r>
            <a:endParaRPr lang="en-US" altLang="ja-JP" dirty="0" smtClean="0"/>
          </a:p>
          <a:p>
            <a:pPr marL="0" indent="0">
              <a:buNone/>
            </a:pPr>
            <a:endParaRPr lang="en-US" altLang="ja-JP" dirty="0" smtClean="0"/>
          </a:p>
          <a:p>
            <a:endParaRPr kumimoji="1" lang="en-US" altLang="ja-JP" dirty="0"/>
          </a:p>
          <a:p>
            <a:endParaRPr lang="en-US" altLang="ja-JP" dirty="0" smtClean="0"/>
          </a:p>
          <a:p>
            <a:endParaRPr lang="en-US" altLang="ja-JP" dirty="0" smtClean="0"/>
          </a:p>
        </p:txBody>
      </p:sp>
      <p:sp>
        <p:nvSpPr>
          <p:cNvPr id="4" name="テキスト ボックス 3"/>
          <p:cNvSpPr txBox="1"/>
          <p:nvPr/>
        </p:nvSpPr>
        <p:spPr>
          <a:xfrm>
            <a:off x="876300" y="2120900"/>
            <a:ext cx="6858000" cy="2862323"/>
          </a:xfrm>
          <a:prstGeom prst="rect">
            <a:avLst/>
          </a:prstGeom>
          <a:noFill/>
        </p:spPr>
        <p:txBody>
          <a:bodyPr wrap="square" rtlCol="0">
            <a:spAutoFit/>
          </a:bodyPr>
          <a:lstStyle/>
          <a:p>
            <a:r>
              <a:rPr lang="en-US" altLang="ja-JP" dirty="0" smtClean="0"/>
              <a:t>Deliver </a:t>
            </a:r>
            <a:r>
              <a:rPr lang="en-US" altLang="ja-JP" dirty="0" smtClean="0">
                <a:solidFill>
                  <a:srgbClr val="FF0000"/>
                </a:solidFill>
              </a:rPr>
              <a:t>Something of Value </a:t>
            </a:r>
            <a:r>
              <a:rPr lang="en-US" altLang="ja-JP" dirty="0" smtClean="0"/>
              <a:t>Every Week</a:t>
            </a:r>
          </a:p>
          <a:p>
            <a:r>
              <a:rPr kumimoji="1" lang="en-US" altLang="ja-JP" dirty="0" smtClean="0"/>
              <a:t>(</a:t>
            </a:r>
            <a:r>
              <a:rPr kumimoji="1" lang="ja-JP" altLang="en-US" dirty="0" smtClean="0"/>
              <a:t>価値ある成果を毎週届ける</a:t>
            </a:r>
            <a:r>
              <a:rPr kumimoji="1" lang="en-US" altLang="ja-JP" dirty="0" smtClean="0"/>
              <a:t>)</a:t>
            </a:r>
          </a:p>
          <a:p>
            <a:r>
              <a:rPr lang="en-US" altLang="ja-JP" dirty="0" smtClean="0"/>
              <a:t>『</a:t>
            </a:r>
            <a:r>
              <a:rPr lang="ja-JP" altLang="en-US" dirty="0" smtClean="0"/>
              <a:t>アジャイルサムライ</a:t>
            </a:r>
            <a:r>
              <a:rPr lang="en-US" altLang="ja-JP" dirty="0" smtClean="0"/>
              <a:t>』</a:t>
            </a:r>
          </a:p>
          <a:p>
            <a:endParaRPr kumimoji="1" lang="en-US" altLang="ja-JP" dirty="0" smtClean="0"/>
          </a:p>
          <a:p>
            <a:r>
              <a:rPr lang="en-US" altLang="ja-JP" dirty="0" smtClean="0"/>
              <a:t>The professional goal of every software developer and every development team is to deliver </a:t>
            </a:r>
            <a:r>
              <a:rPr lang="en-US" altLang="ja-JP" dirty="0" smtClean="0">
                <a:solidFill>
                  <a:srgbClr val="FF0000"/>
                </a:solidFill>
              </a:rPr>
              <a:t>the highest possible value </a:t>
            </a:r>
            <a:r>
              <a:rPr lang="en-US" altLang="ja-JP" dirty="0" smtClean="0"/>
              <a:t>to employers and customers</a:t>
            </a:r>
          </a:p>
          <a:p>
            <a:r>
              <a:rPr kumimoji="1" lang="en-US" altLang="ja-JP" dirty="0" smtClean="0"/>
              <a:t>(</a:t>
            </a:r>
            <a:r>
              <a:rPr kumimoji="1" lang="ja-JP" altLang="en-US" dirty="0" smtClean="0"/>
              <a:t>プロの開発者のゴールは、可能な限り高品質の製品を雇い主や顧客に納品することである。</a:t>
            </a:r>
            <a:r>
              <a:rPr kumimoji="1" lang="en-US" altLang="ja-JP" dirty="0" smtClean="0"/>
              <a:t>)</a:t>
            </a:r>
          </a:p>
          <a:p>
            <a:r>
              <a:rPr lang="en-US" altLang="ja-JP" dirty="0" smtClean="0"/>
              <a:t>『</a:t>
            </a:r>
            <a:r>
              <a:rPr lang="ja-JP" altLang="en-US" dirty="0" smtClean="0"/>
              <a:t>アジャイルソフトウエア開発の奥義</a:t>
            </a:r>
            <a:r>
              <a:rPr lang="en-US" altLang="ja-JP" dirty="0" smtClean="0"/>
              <a:t>』</a:t>
            </a:r>
            <a:endParaRPr kumimoji="1" lang="en-US" altLang="ja-JP" dirty="0"/>
          </a:p>
        </p:txBody>
      </p:sp>
    </p:spTree>
    <p:extLst>
      <p:ext uri="{BB962C8B-B14F-4D97-AF65-F5344CB8AC3E}">
        <p14:creationId xmlns:p14="http://schemas.microsoft.com/office/powerpoint/2010/main" val="271224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目的と価値</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価値</a:t>
            </a:r>
            <a:endParaRPr kumimoji="1" lang="en-US" altLang="ja-JP" dirty="0" smtClean="0"/>
          </a:p>
          <a:p>
            <a:pPr lvl="1"/>
            <a:r>
              <a:rPr lang="ja-JP" altLang="en-US" dirty="0"/>
              <a:t>プロセスやツールよりも</a:t>
            </a:r>
            <a:r>
              <a:rPr lang="ja-JP" altLang="en-US" dirty="0">
                <a:solidFill>
                  <a:srgbClr val="FF0000"/>
                </a:solidFill>
              </a:rPr>
              <a:t>個人と対話</a:t>
            </a:r>
            <a:r>
              <a:rPr lang="ja-JP" altLang="en-US" dirty="0"/>
              <a:t>を、</a:t>
            </a:r>
          </a:p>
          <a:p>
            <a:pPr lvl="1"/>
            <a:r>
              <a:rPr lang="ja-JP" altLang="en-US" dirty="0"/>
              <a:t>包括的なドキュメントよりも</a:t>
            </a:r>
            <a:r>
              <a:rPr lang="ja-JP" altLang="en-US" dirty="0">
                <a:solidFill>
                  <a:srgbClr val="FF0000"/>
                </a:solidFill>
              </a:rPr>
              <a:t>動くソフトウェア</a:t>
            </a:r>
            <a:r>
              <a:rPr lang="ja-JP" altLang="en-US" dirty="0"/>
              <a:t>を、</a:t>
            </a:r>
          </a:p>
          <a:p>
            <a:pPr lvl="1"/>
            <a:r>
              <a:rPr lang="ja-JP" altLang="en-US" dirty="0"/>
              <a:t>契約交渉よりも</a:t>
            </a:r>
            <a:r>
              <a:rPr lang="ja-JP" altLang="en-US" dirty="0">
                <a:solidFill>
                  <a:srgbClr val="FF0000"/>
                </a:solidFill>
              </a:rPr>
              <a:t>顧客との協調</a:t>
            </a:r>
            <a:r>
              <a:rPr lang="ja-JP" altLang="en-US" dirty="0"/>
              <a:t>を、</a:t>
            </a:r>
          </a:p>
          <a:p>
            <a:pPr lvl="1"/>
            <a:r>
              <a:rPr lang="ja-JP" altLang="en-US" dirty="0"/>
              <a:t>計画に従うことよりも</a:t>
            </a:r>
            <a:r>
              <a:rPr lang="ja-JP" altLang="en-US" dirty="0">
                <a:solidFill>
                  <a:srgbClr val="FF0000"/>
                </a:solidFill>
              </a:rPr>
              <a:t>変化への対応</a:t>
            </a:r>
            <a:r>
              <a:rPr lang="ja-JP" altLang="en-US" dirty="0"/>
              <a:t>を</a:t>
            </a:r>
            <a:r>
              <a:rPr lang="ja-JP" altLang="en-US" dirty="0" smtClean="0"/>
              <a:t>、</a:t>
            </a:r>
            <a:endParaRPr lang="en-US" altLang="ja-JP" dirty="0" smtClean="0"/>
          </a:p>
        </p:txBody>
      </p:sp>
      <p:sp>
        <p:nvSpPr>
          <p:cNvPr id="4" name="テキスト ボックス 3"/>
          <p:cNvSpPr txBox="1"/>
          <p:nvPr/>
        </p:nvSpPr>
        <p:spPr>
          <a:xfrm>
            <a:off x="1028700" y="3822700"/>
            <a:ext cx="3512801" cy="369332"/>
          </a:xfrm>
          <a:prstGeom prst="rect">
            <a:avLst/>
          </a:prstGeom>
          <a:noFill/>
        </p:spPr>
        <p:txBody>
          <a:bodyPr wrap="none" rtlCol="0">
            <a:spAutoFit/>
          </a:bodyPr>
          <a:lstStyle/>
          <a:p>
            <a:r>
              <a:rPr kumimoji="1" lang="en-US" altLang="ja-JP" dirty="0" smtClean="0"/>
              <a:t>『</a:t>
            </a:r>
            <a:r>
              <a:rPr kumimoji="1" lang="ja-JP" altLang="en-US" dirty="0" smtClean="0"/>
              <a:t>アジャイルソフトウエア開発宣言</a:t>
            </a:r>
            <a:r>
              <a:rPr kumimoji="1" lang="en-US" altLang="ja-JP" dirty="0" smtClean="0"/>
              <a:t>』</a:t>
            </a:r>
            <a:endParaRPr kumimoji="1" lang="ja-JP" altLang="en-US" dirty="0"/>
          </a:p>
        </p:txBody>
      </p:sp>
    </p:spTree>
    <p:extLst>
      <p:ext uri="{BB962C8B-B14F-4D97-AF65-F5344CB8AC3E}">
        <p14:creationId xmlns:p14="http://schemas.microsoft.com/office/powerpoint/2010/main" val="80317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目的と価値</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r>
              <a:rPr lang="ja-JP" altLang="en-US" dirty="0" smtClean="0"/>
              <a:t>１２の原則</a:t>
            </a:r>
            <a:endParaRPr lang="en-US" altLang="ja-JP" dirty="0" smtClean="0"/>
          </a:p>
          <a:p>
            <a:pPr marL="971550" lvl="1" indent="-514350">
              <a:buFont typeface="+mj-lt"/>
              <a:buAutoNum type="arabicPeriod"/>
            </a:pPr>
            <a:r>
              <a:rPr lang="ja-JP" altLang="en-US" dirty="0"/>
              <a:t>顧客満足を最優先し、価値のあるソフトウェアを早く継続的に提供します。</a:t>
            </a:r>
          </a:p>
          <a:p>
            <a:pPr marL="971550" lvl="1" indent="-514350">
              <a:buFont typeface="+mj-lt"/>
              <a:buAutoNum type="arabicPeriod"/>
            </a:pPr>
            <a:r>
              <a:rPr lang="ja-JP" altLang="en-US" dirty="0"/>
              <a:t>要求の変更はたとえ開発の後期であっても歓迎します。変化を味方につけることによって、お客様の競争力を引き上げます。</a:t>
            </a:r>
          </a:p>
          <a:p>
            <a:pPr marL="971550" lvl="1" indent="-514350">
              <a:buFont typeface="+mj-lt"/>
              <a:buAutoNum type="arabicPeriod"/>
            </a:pPr>
            <a:r>
              <a:rPr lang="ja-JP" altLang="en-US" dirty="0" smtClean="0"/>
              <a:t>動くソフトウェアを、</a:t>
            </a:r>
            <a:r>
              <a:rPr lang="en-US" altLang="ja-JP" dirty="0" smtClean="0"/>
              <a:t>2-3</a:t>
            </a:r>
            <a:r>
              <a:rPr lang="ja-JP" altLang="en-US" dirty="0" smtClean="0"/>
              <a:t>週間から</a:t>
            </a:r>
            <a:r>
              <a:rPr lang="en-US" altLang="ja-JP" dirty="0" smtClean="0"/>
              <a:t>2-3</a:t>
            </a:r>
            <a:r>
              <a:rPr lang="ja-JP" altLang="en-US" dirty="0" smtClean="0"/>
              <a:t>ヶ月というできるだけ短い時間間隔でリリースします。</a:t>
            </a:r>
          </a:p>
          <a:p>
            <a:pPr marL="971550" lvl="1" indent="-514350">
              <a:buFont typeface="+mj-lt"/>
              <a:buAutoNum type="arabicPeriod"/>
            </a:pPr>
            <a:r>
              <a:rPr lang="ja-JP" altLang="en-US" dirty="0" smtClean="0"/>
              <a:t>ビジネス側の人と開発者は、プロジェクトを通して日々一緒に働かなければなりません。</a:t>
            </a:r>
          </a:p>
          <a:p>
            <a:pPr marL="971550" lvl="1" indent="-514350">
              <a:buFont typeface="+mj-lt"/>
              <a:buAutoNum type="arabicPeriod"/>
            </a:pPr>
            <a:r>
              <a:rPr lang="ja-JP" altLang="en-US" dirty="0" smtClean="0"/>
              <a:t>意欲</a:t>
            </a:r>
            <a:r>
              <a:rPr lang="ja-JP" altLang="en-US" dirty="0"/>
              <a:t>に満ちた人々を集めてプロジェクトを構成します。環境と支援を与え仕事が無事終わるまで彼らを信頼します。</a:t>
            </a:r>
          </a:p>
          <a:p>
            <a:pPr marL="971550" lvl="1" indent="-514350">
              <a:buFont typeface="+mj-lt"/>
              <a:buAutoNum type="arabicPeriod"/>
            </a:pPr>
            <a:r>
              <a:rPr lang="ja-JP" altLang="en-US" dirty="0"/>
              <a:t>情報を伝えるもっとも効率的で効果的な方法はフェイス・トゥ・フェイスで話をすることです。</a:t>
            </a:r>
          </a:p>
          <a:p>
            <a:pPr marL="971550" lvl="1" indent="-514350">
              <a:buFont typeface="+mj-lt"/>
              <a:buAutoNum type="arabicPeriod"/>
            </a:pPr>
            <a:r>
              <a:rPr lang="ja-JP" altLang="en-US" dirty="0"/>
              <a:t>動くソフトウェアこそが進捗の最も重要な尺度です。</a:t>
            </a:r>
          </a:p>
          <a:p>
            <a:pPr marL="971550" lvl="1" indent="-514350">
              <a:buFont typeface="+mj-lt"/>
              <a:buAutoNum type="arabicPeriod"/>
            </a:pPr>
            <a:r>
              <a:rPr lang="ja-JP" altLang="en-US" dirty="0"/>
              <a:t>アジャイル</a:t>
            </a:r>
            <a:r>
              <a:rPr lang="en-US" altLang="ja-JP" dirty="0"/>
              <a:t>･</a:t>
            </a:r>
            <a:r>
              <a:rPr lang="ja-JP" altLang="en-US" dirty="0"/>
              <a:t>プロセスは持続可能な開発を促進します。一定のペースを継続的に維持できるようにしなければなりません。</a:t>
            </a:r>
          </a:p>
          <a:p>
            <a:pPr marL="971550" lvl="1" indent="-514350">
              <a:buFont typeface="+mj-lt"/>
              <a:buAutoNum type="arabicPeriod"/>
            </a:pPr>
            <a:r>
              <a:rPr lang="ja-JP" altLang="en-US" dirty="0"/>
              <a:t>技術的卓越性と優れた設計に対する不断の注意が機敏さを高めます。</a:t>
            </a:r>
          </a:p>
          <a:p>
            <a:pPr marL="971550" lvl="1" indent="-514350">
              <a:buFont typeface="+mj-lt"/>
              <a:buAutoNum type="arabicPeriod"/>
            </a:pPr>
            <a:r>
              <a:rPr lang="ja-JP" altLang="en-US" dirty="0"/>
              <a:t>シンプルさ（ムダなく作れる量を最大限にすること）が本質です。</a:t>
            </a:r>
          </a:p>
          <a:p>
            <a:pPr marL="971550" lvl="1" indent="-514350">
              <a:buFont typeface="+mj-lt"/>
              <a:buAutoNum type="arabicPeriod"/>
            </a:pPr>
            <a:r>
              <a:rPr lang="ja-JP" altLang="en-US" dirty="0"/>
              <a:t>最良のアーキテクチャ・要求・設計は、自己組織的なチームから生み出されます。</a:t>
            </a:r>
          </a:p>
          <a:p>
            <a:pPr marL="971550" lvl="1" indent="-514350">
              <a:buFont typeface="+mj-lt"/>
              <a:buAutoNum type="arabicPeriod"/>
            </a:pPr>
            <a:r>
              <a:rPr lang="ja-JP" altLang="en-US" dirty="0"/>
              <a:t>チームがもっと効率を高めることができるかを定期的に振り返り、それに基づいて自分たちのやり方を最適に調整します。</a:t>
            </a:r>
            <a:endParaRPr kumimoji="1" lang="en-US" altLang="ja-JP" dirty="0" smtClean="0"/>
          </a:p>
        </p:txBody>
      </p:sp>
      <p:sp>
        <p:nvSpPr>
          <p:cNvPr id="4" name="テキスト ボックス 3"/>
          <p:cNvSpPr txBox="1"/>
          <p:nvPr/>
        </p:nvSpPr>
        <p:spPr>
          <a:xfrm>
            <a:off x="1028700" y="5575300"/>
            <a:ext cx="3512801" cy="369332"/>
          </a:xfrm>
          <a:prstGeom prst="rect">
            <a:avLst/>
          </a:prstGeom>
          <a:noFill/>
        </p:spPr>
        <p:txBody>
          <a:bodyPr wrap="none" rtlCol="0">
            <a:spAutoFit/>
          </a:bodyPr>
          <a:lstStyle/>
          <a:p>
            <a:r>
              <a:rPr kumimoji="1" lang="en-US" altLang="ja-JP" dirty="0" smtClean="0"/>
              <a:t>『</a:t>
            </a:r>
            <a:r>
              <a:rPr kumimoji="1" lang="ja-JP" altLang="en-US" dirty="0" smtClean="0"/>
              <a:t>アジャイルソフトウエア開発宣言</a:t>
            </a:r>
            <a:r>
              <a:rPr kumimoji="1" lang="en-US" altLang="ja-JP" dirty="0" smtClean="0"/>
              <a:t>』</a:t>
            </a:r>
            <a:endParaRPr kumimoji="1" lang="ja-JP" altLang="en-US" dirty="0"/>
          </a:p>
        </p:txBody>
      </p:sp>
    </p:spTree>
    <p:extLst>
      <p:ext uri="{BB962C8B-B14F-4D97-AF65-F5344CB8AC3E}">
        <p14:creationId xmlns:p14="http://schemas.microsoft.com/office/powerpoint/2010/main" val="3247151865"/>
      </p:ext>
    </p:extLst>
  </p:cSld>
  <p:clrMapOvr>
    <a:masterClrMapping/>
  </p:clrMapOvr>
</p:sld>
</file>

<file path=ppt/theme/_rels/theme1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COSSアーキテクチャ設計書">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2_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6_HCOSSアーキテクチャ設計書">
  <a:themeElements>
    <a:clrScheme name="Blue Pearl DeLuxe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fontScheme name="Blue Pearl DeLuxe">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2400" b="1" i="0" u="none" strike="noStrike" cap="none" normalizeH="0" baseline="0">
            <a:ln>
              <a:noFill/>
            </a:ln>
            <a:solidFill>
              <a:schemeClr val="tx1"/>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2400" b="1" i="0" u="none" strike="noStrike" cap="none" normalizeH="0" baseline="0">
            <a:ln>
              <a:noFill/>
            </a:ln>
            <a:solidFill>
              <a:schemeClr val="tx1"/>
            </a:solidFill>
            <a:effectLst/>
            <a:latin typeface="Arial" charset="0"/>
            <a:ea typeface="ＭＳ Ｐゴシック" charset="0"/>
            <a:cs typeface="ＭＳ Ｐゴシック" charset="0"/>
          </a:defRPr>
        </a:defPPr>
      </a:lstStyle>
    </a:lnDef>
  </a:objectDefaults>
  <a:extraClrSchemeLst>
    <a:extraClrScheme>
      <a:clrScheme name="Blue Pearl DeLuxe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clrMap bg1="lt1" tx1="dk1" bg2="lt2" tx2="dk2" accent1="accent1" accent2="accent2" accent3="accent3" accent4="accent4" accent5="accent5" accent6="accent6" hlink="hlink" folHlink="folHlink"/>
    </a:extraClrScheme>
    <a:extraClrScheme>
      <a:clrScheme name="Blue Pearl DeLuxe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3_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3.xml><?xml version="1.0" encoding="utf-8"?>
<a:theme xmlns:a="http://schemas.openxmlformats.org/drawingml/2006/main" name="エッセンシャル">
  <a:themeElements>
    <a:clrScheme name="エッセンシャル">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エッセンシャル">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エッセンシャル">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14.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HCOSSアーキテクチャ設計書">
  <a:themeElements>
    <a:clrScheme name="Blue Pearl DeLuxe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fontScheme name="Blue Pearl DeLuxe">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2400" b="1" i="0" u="none" strike="noStrike" cap="none" normalizeH="0" baseline="0">
            <a:ln>
              <a:noFill/>
            </a:ln>
            <a:solidFill>
              <a:schemeClr val="tx1"/>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2400" b="1" i="0" u="none" strike="noStrike" cap="none" normalizeH="0" baseline="0">
            <a:ln>
              <a:noFill/>
            </a:ln>
            <a:solidFill>
              <a:schemeClr val="tx1"/>
            </a:solidFill>
            <a:effectLst/>
            <a:latin typeface="Arial" charset="0"/>
            <a:ea typeface="ＭＳ Ｐゴシック" charset="0"/>
            <a:cs typeface="ＭＳ Ｐゴシック" charset="0"/>
          </a:defRPr>
        </a:defPPr>
      </a:lstStyle>
    </a:lnDef>
  </a:objectDefaults>
  <a:extraClrSchemeLst>
    <a:extraClrScheme>
      <a:clrScheme name="Blue Pearl DeLuxe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clrMap bg1="lt1" tx1="dk1" bg2="lt2" tx2="dk2" accent1="accent1" accent2="accent2" accent3="accent3" accent4="accent4" accent5="accent5" accent6="accent6" hlink="hlink" folHlink="folHlink"/>
    </a:extraClrScheme>
    <a:extraClrScheme>
      <a:clrScheme name="Blue Pearl DeLuxe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HCOSSアーキテクチャ設計書">
  <a:themeElements>
    <a:clrScheme name="Blue Pearl DeLuxe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fontScheme name="Blue Pearl DeLuxe">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2400" b="1" i="0" u="none" strike="noStrike" cap="none" normalizeH="0" baseline="0">
            <a:ln>
              <a:noFill/>
            </a:ln>
            <a:solidFill>
              <a:schemeClr val="tx1"/>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2400" b="1" i="0" u="none" strike="noStrike" cap="none" normalizeH="0" baseline="0">
            <a:ln>
              <a:noFill/>
            </a:ln>
            <a:solidFill>
              <a:schemeClr val="tx1"/>
            </a:solidFill>
            <a:effectLst/>
            <a:latin typeface="Arial" charset="0"/>
            <a:ea typeface="ＭＳ Ｐゴシック" charset="0"/>
            <a:cs typeface="ＭＳ Ｐゴシック" charset="0"/>
          </a:defRPr>
        </a:defPPr>
      </a:lstStyle>
    </a:lnDef>
  </a:objectDefaults>
  <a:extraClrSchemeLst>
    <a:extraClrScheme>
      <a:clrScheme name="Blue Pearl DeLuxe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clrMap bg1="lt1" tx1="dk1" bg2="lt2" tx2="dk2" accent1="accent1" accent2="accent2" accent3="accent3" accent4="accent4" accent5="accent5" accent6="accent6" hlink="hlink" folHlink="folHlink"/>
    </a:extraClrScheme>
    <a:extraClrScheme>
      <a:clrScheme name="Blue Pearl DeLuxe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3_HCOSSアーキテクチャ設計書">
  <a:themeElements>
    <a:clrScheme name="Blue Pearl DeLuxe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fontScheme name="Blue Pearl DeLuxe">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2400" b="1" i="0" u="none" strike="noStrike" cap="none" normalizeH="0" baseline="0">
            <a:ln>
              <a:noFill/>
            </a:ln>
            <a:solidFill>
              <a:schemeClr val="tx1"/>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2400" b="1" i="0" u="none" strike="noStrike" cap="none" normalizeH="0" baseline="0">
            <a:ln>
              <a:noFill/>
            </a:ln>
            <a:solidFill>
              <a:schemeClr val="tx1"/>
            </a:solidFill>
            <a:effectLst/>
            <a:latin typeface="Arial" charset="0"/>
            <a:ea typeface="ＭＳ Ｐゴシック" charset="0"/>
            <a:cs typeface="ＭＳ Ｐゴシック" charset="0"/>
          </a:defRPr>
        </a:defPPr>
      </a:lstStyle>
    </a:lnDef>
  </a:objectDefaults>
  <a:extraClrSchemeLst>
    <a:extraClrScheme>
      <a:clrScheme name="Blue Pearl DeLuxe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clrMap bg1="lt1" tx1="dk1" bg2="lt2" tx2="dk2" accent1="accent1" accent2="accent2" accent3="accent3" accent4="accent4" accent5="accent5" accent6="accent6" hlink="hlink" folHlink="folHlink"/>
    </a:extraClrScheme>
    <a:extraClrScheme>
      <a:clrScheme name="Blue Pearl DeLuxe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4_HCOSSアーキテクチャ設計書">
  <a:themeElements>
    <a:clrScheme name="Blue Pearl DeLuxe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fontScheme name="Blue Pearl DeLuxe">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2400" b="1" i="0" u="none" strike="noStrike" cap="none" normalizeH="0" baseline="0">
            <a:ln>
              <a:noFill/>
            </a:ln>
            <a:solidFill>
              <a:schemeClr val="tx1"/>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2400" b="1" i="0" u="none" strike="noStrike" cap="none" normalizeH="0" baseline="0">
            <a:ln>
              <a:noFill/>
            </a:ln>
            <a:solidFill>
              <a:schemeClr val="tx1"/>
            </a:solidFill>
            <a:effectLst/>
            <a:latin typeface="Arial" charset="0"/>
            <a:ea typeface="ＭＳ Ｐゴシック" charset="0"/>
            <a:cs typeface="ＭＳ Ｐゴシック" charset="0"/>
          </a:defRPr>
        </a:defPPr>
      </a:lstStyle>
    </a:lnDef>
  </a:objectDefaults>
  <a:extraClrSchemeLst>
    <a:extraClrScheme>
      <a:clrScheme name="Blue Pearl DeLuxe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clrMap bg1="lt1" tx1="dk1" bg2="lt2" tx2="dk2" accent1="accent1" accent2="accent2" accent3="accent3" accent4="accent4" accent5="accent5" accent6="accent6" hlink="hlink" folHlink="folHlink"/>
    </a:extraClrScheme>
    <a:extraClrScheme>
      <a:clrScheme name="Blue Pearl DeLuxe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5_HCOSSアーキテクチャ設計書">
  <a:themeElements>
    <a:clrScheme name="Blue Pearl DeLuxe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fontScheme name="Blue Pearl DeLuxe">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2400" b="1" i="0" u="none" strike="noStrike" cap="none" normalizeH="0" baseline="0">
            <a:ln>
              <a:noFill/>
            </a:ln>
            <a:solidFill>
              <a:schemeClr val="tx1"/>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2400" b="1" i="0" u="none" strike="noStrike" cap="none" normalizeH="0" baseline="0">
            <a:ln>
              <a:noFill/>
            </a:ln>
            <a:solidFill>
              <a:schemeClr val="tx1"/>
            </a:solidFill>
            <a:effectLst/>
            <a:latin typeface="Arial" charset="0"/>
            <a:ea typeface="ＭＳ Ｐゴシック" charset="0"/>
            <a:cs typeface="ＭＳ Ｐゴシック" charset="0"/>
          </a:defRPr>
        </a:defPPr>
      </a:lstStyle>
    </a:lnDef>
  </a:objectDefaults>
  <a:extraClrSchemeLst>
    <a:extraClrScheme>
      <a:clrScheme name="Blue Pearl DeLuxe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clrMap bg1="lt1" tx1="dk1" bg2="lt2" tx2="dk2" accent1="accent1" accent2="accent2" accent3="accent3" accent4="accent4" accent5="accent5" accent6="accent6" hlink="hlink" folHlink="folHlink"/>
    </a:extraClrScheme>
    <a:extraClrScheme>
      <a:clrScheme name="Blue Pearl DeLuxe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HCOSSアーキテクチャ設計書.thmx</Template>
  <TotalTime>1720</TotalTime>
  <Words>2227</Words>
  <Application>Microsoft Macintosh PowerPoint</Application>
  <PresentationFormat>画面に合わせる (4:3)</PresentationFormat>
  <Paragraphs>279</Paragraphs>
  <Slides>30</Slides>
  <Notes>1</Notes>
  <HiddenSlides>0</HiddenSlides>
  <MMClips>0</MMClips>
  <ScaleCrop>false</ScaleCrop>
  <HeadingPairs>
    <vt:vector size="4" baseType="variant">
      <vt:variant>
        <vt:lpstr>テーマ</vt:lpstr>
      </vt:variant>
      <vt:variant>
        <vt:i4>13</vt:i4>
      </vt:variant>
      <vt:variant>
        <vt:lpstr>スライド タイトル</vt:lpstr>
      </vt:variant>
      <vt:variant>
        <vt:i4>30</vt:i4>
      </vt:variant>
    </vt:vector>
  </HeadingPairs>
  <TitlesOfParts>
    <vt:vector size="43" baseType="lpstr">
      <vt:lpstr>HCOSSアーキテクチャ設計書</vt:lpstr>
      <vt:lpstr>デザインの設定</vt:lpstr>
      <vt:lpstr>1_HCOSSアーキテクチャ設計書</vt:lpstr>
      <vt:lpstr>2_HCOSSアーキテクチャ設計書</vt:lpstr>
      <vt:lpstr>ホワイト</vt:lpstr>
      <vt:lpstr>3_HCOSSアーキテクチャ設計書</vt:lpstr>
      <vt:lpstr>1_ホワイト</vt:lpstr>
      <vt:lpstr>4_HCOSSアーキテクチャ設計書</vt:lpstr>
      <vt:lpstr>5_HCOSSアーキテクチャ設計書</vt:lpstr>
      <vt:lpstr>2_ホワイト</vt:lpstr>
      <vt:lpstr>6_HCOSSアーキテクチャ設計書</vt:lpstr>
      <vt:lpstr>3_ホワイト</vt:lpstr>
      <vt:lpstr>エッセンシャル</vt:lpstr>
      <vt:lpstr>アジャイル開発って何？ 自分なりのまとめ</vt:lpstr>
      <vt:lpstr>自己紹介</vt:lpstr>
      <vt:lpstr>目次</vt:lpstr>
      <vt:lpstr>アジャイルとは</vt:lpstr>
      <vt:lpstr>アジャイルとは</vt:lpstr>
      <vt:lpstr>PowerPoint プレゼンテーション</vt:lpstr>
      <vt:lpstr>目的と価値</vt:lpstr>
      <vt:lpstr>目的と価値</vt:lpstr>
      <vt:lpstr>目的と価値</vt:lpstr>
      <vt:lpstr>PowerPoint プレゼンテーション</vt:lpstr>
      <vt:lpstr>アジャイル適用領域</vt:lpstr>
      <vt:lpstr>アジャイル適用領域</vt:lpstr>
      <vt:lpstr>アジャイル適用領域 マネジメント</vt:lpstr>
      <vt:lpstr>アジャイル適用領域 開発</vt:lpstr>
      <vt:lpstr>PowerPoint プレゼンテーション</vt:lpstr>
      <vt:lpstr>PowerPoint プレゼンテーション</vt:lpstr>
      <vt:lpstr>自社における適用状況</vt:lpstr>
      <vt:lpstr>自社における適用状況 マネジメント</vt:lpstr>
      <vt:lpstr>自社における適用状況 開発</vt:lpstr>
      <vt:lpstr>自社における適用状況</vt:lpstr>
      <vt:lpstr>自社における適用状況</vt:lpstr>
      <vt:lpstr>自社における適用状況</vt:lpstr>
      <vt:lpstr>今後の課題</vt:lpstr>
      <vt:lpstr>今後の課題</vt:lpstr>
      <vt:lpstr>まとめ</vt:lpstr>
      <vt:lpstr>PowerPoint プレゼンテーション</vt:lpstr>
      <vt:lpstr>PowerPoint プレゼンテーション</vt:lpstr>
      <vt:lpstr>PowerPoint プレゼンテーション</vt:lpstr>
      <vt:lpstr>PowerPoint プレゼンテーション</vt:lpstr>
      <vt:lpstr>参考文献</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リーンスタートアップ （EC適用）</dc:title>
  <dc:creator>柿木 勝之</dc:creator>
  <cp:lastModifiedBy>柿木 勝之</cp:lastModifiedBy>
  <cp:revision>111</cp:revision>
  <dcterms:created xsi:type="dcterms:W3CDTF">2014-01-09T05:04:54Z</dcterms:created>
  <dcterms:modified xsi:type="dcterms:W3CDTF">2014-03-01T05:28:33Z</dcterms:modified>
</cp:coreProperties>
</file>