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88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0830-22A9-4450-BC1D-8415FA9F9DFB}" type="datetimeFigureOut">
              <a:rPr lang="zh-TW" altLang="en-US" smtClean="0"/>
              <a:t>2014/5/11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5268-9DBF-4F21-9F31-08660BA7EC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0830-22A9-4450-BC1D-8415FA9F9DFB}" type="datetimeFigureOut">
              <a:rPr lang="zh-TW" altLang="en-US" smtClean="0"/>
              <a:t>2014/5/11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5268-9DBF-4F21-9F31-08660BA7EC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0830-22A9-4450-BC1D-8415FA9F9DFB}" type="datetimeFigureOut">
              <a:rPr lang="zh-TW" altLang="en-US" smtClean="0"/>
              <a:t>2014/5/11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5268-9DBF-4F21-9F31-08660BA7ECD1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0830-22A9-4450-BC1D-8415FA9F9DFB}" type="datetimeFigureOut">
              <a:rPr lang="zh-TW" altLang="en-US" smtClean="0"/>
              <a:t>2014/5/11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5268-9DBF-4F21-9F31-08660BA7EC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0830-22A9-4450-BC1D-8415FA9F9DFB}" type="datetimeFigureOut">
              <a:rPr lang="zh-TW" altLang="en-US" smtClean="0"/>
              <a:t>2014/5/11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5268-9DBF-4F21-9F31-08660BA7EC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0830-22A9-4450-BC1D-8415FA9F9DFB}" type="datetimeFigureOut">
              <a:rPr lang="zh-TW" altLang="en-US" smtClean="0"/>
              <a:t>2014/5/11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5268-9DBF-4F21-9F31-08660BA7EC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0830-22A9-4450-BC1D-8415FA9F9DFB}" type="datetimeFigureOut">
              <a:rPr lang="zh-TW" altLang="en-US" smtClean="0"/>
              <a:t>2014/5/11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5268-9DBF-4F21-9F31-08660BA7EC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0830-22A9-4450-BC1D-8415FA9F9DFB}" type="datetimeFigureOut">
              <a:rPr lang="zh-TW" altLang="en-US" smtClean="0"/>
              <a:t>2014/5/11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5268-9DBF-4F21-9F31-08660BA7EC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0830-22A9-4450-BC1D-8415FA9F9DFB}" type="datetimeFigureOut">
              <a:rPr lang="zh-TW" altLang="en-US" smtClean="0"/>
              <a:t>2014/5/11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5268-9DBF-4F21-9F31-08660BA7EC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0830-22A9-4450-BC1D-8415FA9F9DFB}" type="datetimeFigureOut">
              <a:rPr lang="zh-TW" altLang="en-US" smtClean="0"/>
              <a:t>2014/5/11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5268-9DBF-4F21-9F31-08660BA7EC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0830-22A9-4450-BC1D-8415FA9F9DFB}" type="datetimeFigureOut">
              <a:rPr lang="zh-TW" altLang="en-US" smtClean="0"/>
              <a:t>2014/5/11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5268-9DBF-4F21-9F31-08660BA7EC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5630830-22A9-4450-BC1D-8415FA9F9DFB}" type="datetimeFigureOut">
              <a:rPr lang="zh-TW" altLang="en-US" smtClean="0"/>
              <a:t>2014/5/11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7015268-9DBF-4F21-9F31-08660BA7EC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gre3d.org/forums/viewtopic.php?f=11&amp;t=7029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Disaster simulation &amp; Safety Management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陳上奎</a:t>
            </a:r>
            <a:endParaRPr lang="en-US" altLang="zh-TW" dirty="0" smtClean="0"/>
          </a:p>
          <a:p>
            <a:r>
              <a:rPr lang="zh-TW" altLang="en-US" dirty="0" smtClean="0"/>
              <a:t>吳</a:t>
            </a:r>
            <a:r>
              <a:rPr lang="zh-TW" altLang="en-US" dirty="0"/>
              <a:t>珈</a:t>
            </a:r>
            <a:r>
              <a:rPr lang="zh-TW" altLang="en-US" dirty="0" smtClean="0"/>
              <a:t>澂</a:t>
            </a:r>
            <a:endParaRPr lang="en-US" altLang="zh-TW" dirty="0" smtClean="0"/>
          </a:p>
          <a:p>
            <a:r>
              <a:rPr lang="en-US" altLang="zh-TW" dirty="0" smtClean="0"/>
              <a:t>Instructor : </a:t>
            </a:r>
            <a:r>
              <a:rPr lang="zh-TW" altLang="en-US" dirty="0" smtClean="0"/>
              <a:t>黃世強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1584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Effect </a:t>
            </a:r>
            <a:r>
              <a:rPr lang="en-US" altLang="zh-TW" dirty="0"/>
              <a:t>&amp; music producing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28800"/>
            <a:ext cx="7704856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24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Extend from a plane to a building</a:t>
            </a:r>
          </a:p>
          <a:p>
            <a:r>
              <a:rPr lang="en-US" altLang="zh-TW" dirty="0" smtClean="0"/>
              <a:t>Make our simulation more vivid and more real.</a:t>
            </a:r>
          </a:p>
          <a:p>
            <a:r>
              <a:rPr lang="en-US" altLang="zh-TW" dirty="0" smtClean="0"/>
              <a:t>Add more disasters simulation</a:t>
            </a:r>
          </a:p>
          <a:p>
            <a:r>
              <a:rPr lang="en-US" altLang="zh-TW" dirty="0" smtClean="0"/>
              <a:t>Extend the map to other portable device to help people get the map of the construction of the building ;besides, they can escape from the disaster as soon as possible.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Our future goal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0038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552" y="2420888"/>
            <a:ext cx="7920880" cy="3456384"/>
          </a:xfrm>
        </p:spPr>
        <p:txBody>
          <a:bodyPr>
            <a:normAutofit/>
          </a:bodyPr>
          <a:lstStyle/>
          <a:p>
            <a:pPr lvl="2" fontAlgn="auto"/>
            <a:r>
              <a:rPr lang="en-US" altLang="zh-TW" sz="1900" dirty="0">
                <a:hlinkClick r:id="rId2"/>
              </a:rPr>
              <a:t>http://</a:t>
            </a:r>
            <a:r>
              <a:rPr lang="en-US" altLang="zh-TW" sz="1900" dirty="0" smtClean="0">
                <a:hlinkClick r:id="rId2"/>
              </a:rPr>
              <a:t>www.ogre3d.org/forums/viewtopic.php?f=11&amp;t=70299</a:t>
            </a:r>
            <a:endParaRPr lang="en-US" altLang="zh-TW" sz="1900" dirty="0" smtClean="0"/>
          </a:p>
          <a:p>
            <a:pPr lvl="2" fontAlgn="auto"/>
            <a:endParaRPr lang="zh-TW" altLang="zh-TW" sz="1900" dirty="0"/>
          </a:p>
          <a:p>
            <a:pPr lvl="2" fontAlgn="auto"/>
            <a:r>
              <a:rPr lang="en-US" altLang="zh-TW" sz="1900" dirty="0"/>
              <a:t>Crowd of Virtual Humans: a New Approach for Real Time Navigation in Complex and Structured </a:t>
            </a:r>
            <a:endParaRPr lang="en-US" altLang="zh-TW" sz="1900" dirty="0" smtClean="0"/>
          </a:p>
          <a:p>
            <a:pPr lvl="2" fontAlgn="auto"/>
            <a:endParaRPr lang="en-US" altLang="zh-TW" sz="1900" dirty="0" smtClean="0"/>
          </a:p>
          <a:p>
            <a:pPr lvl="2" fontAlgn="auto"/>
            <a:r>
              <a:rPr lang="en-US" altLang="zh-TW" sz="1900" dirty="0" smtClean="0"/>
              <a:t>http</a:t>
            </a:r>
            <a:r>
              <a:rPr lang="en-US" altLang="zh-TW" sz="1900" dirty="0"/>
              <a:t>://</a:t>
            </a:r>
            <a:r>
              <a:rPr lang="en-US" altLang="zh-TW" sz="1900" dirty="0" smtClean="0"/>
              <a:t>www.ogre3d.org/forums/viewtopic.php?f=11&amp;t=57487</a:t>
            </a:r>
          </a:p>
          <a:p>
            <a:pPr lvl="2" fontAlgn="auto"/>
            <a:endParaRPr lang="zh-TW" altLang="zh-TW" sz="1900" dirty="0"/>
          </a:p>
          <a:p>
            <a:pPr lvl="2" fontAlgn="auto"/>
            <a:r>
              <a:rPr lang="en-US" altLang="zh-TW" sz="1900" dirty="0"/>
              <a:t>Path Finding and Collision Avoidance in Crowd </a:t>
            </a:r>
            <a:r>
              <a:rPr lang="en-US" altLang="zh-TW" sz="1900" dirty="0" smtClean="0"/>
              <a:t>Simulation</a:t>
            </a:r>
          </a:p>
          <a:p>
            <a:pPr lvl="2" fontAlgn="auto"/>
            <a:endParaRPr lang="zh-TW" altLang="zh-TW" sz="1900" dirty="0"/>
          </a:p>
          <a:p>
            <a:pPr marL="881697" lvl="4" indent="-274320"/>
            <a:r>
              <a:rPr lang="en-US" altLang="zh-TW" sz="1900" dirty="0"/>
              <a:t>Indicative Routes for Path Planning and Crowd Simulation</a:t>
            </a:r>
            <a:endParaRPr lang="zh-TW" altLang="zh-TW" sz="1900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</a:t>
            </a:r>
            <a:r>
              <a:rPr lang="en-US" altLang="zh-TW" smtClean="0"/>
              <a:t>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888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Game Engine - Ogre </a:t>
            </a:r>
            <a:endParaRPr lang="en-US" altLang="zh-TW" dirty="0" smtClean="0"/>
          </a:p>
          <a:p>
            <a:r>
              <a:rPr lang="en-US" altLang="zh-TW" dirty="0" smtClean="0"/>
              <a:t>Motivation</a:t>
            </a:r>
            <a:endParaRPr lang="zh-TW" altLang="en-US" dirty="0"/>
          </a:p>
          <a:p>
            <a:r>
              <a:rPr lang="en-US" altLang="zh-TW" dirty="0" smtClean="0"/>
              <a:t>Map creation</a:t>
            </a:r>
          </a:p>
          <a:p>
            <a:r>
              <a:rPr lang="en-US" altLang="zh-TW" dirty="0" smtClean="0"/>
              <a:t>Crowd simulation</a:t>
            </a:r>
          </a:p>
          <a:p>
            <a:r>
              <a:rPr lang="en-US" altLang="zh-TW" dirty="0" smtClean="0"/>
              <a:t>Fire simulation</a:t>
            </a:r>
          </a:p>
          <a:p>
            <a:r>
              <a:rPr lang="en-US" altLang="zh-TW" dirty="0" smtClean="0"/>
              <a:t>Path finding</a:t>
            </a:r>
          </a:p>
          <a:p>
            <a:r>
              <a:rPr lang="en-US" altLang="zh-TW" dirty="0"/>
              <a:t>Disaster </a:t>
            </a:r>
            <a:r>
              <a:rPr lang="en-US" altLang="zh-TW" dirty="0" smtClean="0"/>
              <a:t>escape</a:t>
            </a:r>
          </a:p>
          <a:p>
            <a:r>
              <a:rPr lang="en-US" altLang="zh-TW" dirty="0" smtClean="0"/>
              <a:t>Effect &amp; music producing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reminder </a:t>
            </a:r>
            <a:r>
              <a:rPr lang="en-US" altLang="zh-TW" smtClean="0"/>
              <a:t>of </a:t>
            </a:r>
            <a:r>
              <a:rPr lang="en-US" altLang="zh-TW" dirty="0" smtClean="0"/>
              <a:t>our project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662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tx1"/>
                </a:solidFill>
              </a:rPr>
              <a:t>OGRE</a:t>
            </a:r>
            <a:r>
              <a:rPr lang="en-US" altLang="zh-TW" dirty="0">
                <a:solidFill>
                  <a:schemeClr val="tx1"/>
                </a:solidFill>
              </a:rPr>
              <a:t> (</a:t>
            </a:r>
            <a:r>
              <a:rPr lang="en-US" altLang="zh-TW" i="1" dirty="0">
                <a:solidFill>
                  <a:schemeClr val="tx1"/>
                </a:solidFill>
              </a:rPr>
              <a:t>Object-Oriented Graphics Rendering Engine</a:t>
            </a:r>
            <a:r>
              <a:rPr lang="en-US" altLang="zh-TW" dirty="0">
                <a:solidFill>
                  <a:schemeClr val="tx1"/>
                </a:solidFill>
              </a:rPr>
              <a:t>) is a scene-oriented, </a:t>
            </a:r>
            <a:r>
              <a:rPr lang="en-US" altLang="zh-TW" dirty="0" smtClean="0">
                <a:solidFill>
                  <a:schemeClr val="tx1"/>
                </a:solidFill>
              </a:rPr>
              <a:t>real-time, </a:t>
            </a:r>
            <a:r>
              <a:rPr lang="en-US" altLang="zh-TW" dirty="0">
                <a:solidFill>
                  <a:schemeClr val="tx1"/>
                </a:solidFill>
              </a:rPr>
              <a:t>flexible 3D rendering engine (as opposed to a </a:t>
            </a:r>
            <a:r>
              <a:rPr lang="en-US" altLang="zh-TW" dirty="0" smtClean="0">
                <a:solidFill>
                  <a:schemeClr val="tx1"/>
                </a:solidFill>
              </a:rPr>
              <a:t>game engine) </a:t>
            </a:r>
            <a:r>
              <a:rPr lang="en-US" altLang="zh-TW" dirty="0">
                <a:solidFill>
                  <a:schemeClr val="tx1"/>
                </a:solidFill>
              </a:rPr>
              <a:t>written in </a:t>
            </a:r>
            <a:r>
              <a:rPr lang="en-US" altLang="zh-TW" dirty="0" smtClean="0">
                <a:solidFill>
                  <a:schemeClr val="tx1"/>
                </a:solidFill>
              </a:rPr>
              <a:t>C++</a:t>
            </a:r>
            <a:r>
              <a:rPr lang="en-US" altLang="zh-TW" dirty="0">
                <a:solidFill>
                  <a:schemeClr val="tx1"/>
                </a:solidFill>
              </a:rPr>
              <a:t> </a:t>
            </a:r>
            <a:r>
              <a:rPr lang="en-US" altLang="zh-TW" dirty="0" smtClean="0">
                <a:solidFill>
                  <a:schemeClr val="tx1"/>
                </a:solidFill>
              </a:rPr>
              <a:t>designed. </a:t>
            </a:r>
          </a:p>
          <a:p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Graphics Rendering </a:t>
            </a:r>
            <a:r>
              <a:rPr lang="en-US" altLang="zh-TW" dirty="0" smtClean="0"/>
              <a:t>Engine </a:t>
            </a:r>
            <a:r>
              <a:rPr lang="en-US" altLang="zh-TW" dirty="0"/>
              <a:t>- Ogre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1028" name="Picture 4" descr="http://t0.gstatic.com/images?q=tbn:ANd9GcRj0xciTWO7RYWNxxhhnIeqIzEHZi7WIsahp576m9w8cNT-lC9hh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1224136" cy="91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data:image/jpeg;base64,/9j/4AAQSkZJRgABAQAAAQABAAD/2wCEAAkGBhQSERQUEBQUFBUVFBQVFRQXGBgVFBQUFBQVFRUUEhQXGyYeFxokGRQUHy8gIycpLCwsFR4xNTAqNSYrLCkBCQoKDgwOGA8PGikcHx0pKSkpLCkpKSkpLCkpKSkpKSwpKSkpKSkpKSkpKSkpKSkpLCwsKSkpKSwpKSwsLCwpLP/AABEIAMYA/gMBIgACEQEDEQH/xAAbAAABBQEBAAAAAAAAAAAAAAAAAgMEBQYBB//EAE8QAAEDAQMGCQgFCAgHAQAAAAEAAgMRBAUhBhIxQVGREzJSYXGBksHRBxQiQlOCobEVI0Oz0hY1YnN0k6LhFyQlMzREcvBjdbK0wuLxpP/EABkBAQADAQEAAAAAAAAAAAAAAAABAgMEBf/EACcRAAICAgIBAwMFAAAAAAAAAAABAhEDEiExQQQTIlFhgRQjMnGh/9oADAMBAAIRAxEAPwDw5CEIAQhCAEIQgBCEIAQhCAEIQgBCEIAQhCAEIQgBCEIAQhCAEIQgBCEIAQhCAEIQgBepeQa+ZWWmeFjqRuhMrm0Bq9j42NNSK6JHYc68tXonkM/OEv7K/wC9gQHnaEIQAhCEAIQhACEIQAhCEAIQhACEIKAEIQgBCEIAQhCAEIQgBCEIAQhCAEIQgBCEIAXovkN/OEv7LJ97AvOl6J5DPzhL+yv+9gQHnaEIQAhCEAIQhACEIQAhCEAIQhACsbvuZ87HmKjnMpVmhxadbdR6NKrle5FzvbbIswVziWkYYtIx04YaepQ+EVlaVos7tyRZmAyhxcQCRi3NrqwxS70yIIYXRMcKCuJrWmqhx3L0a8JXtLuDc1zPVLgGuGGg0112BQRO3g3Bzc5zmNo4gBzZMC452dxdOAC5Fld8sxXqbVcI8okuJ7I3SS0jAAzWnF7idAzRo16dmhVa02W8pErWAENzc/HWXk47gsyuqDtWzWDbVsEIQrFwQhCAEIQgBCEFACEIQAhCEAL0TyGfnCX9lf8AewLztei+Q384S/ssn3sCA86QhCAEIQgBCEIAQhCAEIQgBC6AvRshshWFgntTc4HGOM6KanvGuuoaNqpOagrZnkyRxxuR52IjSoBptW28l9hcZ7QSHNzbPnF2gj6yMhuI9YDrFVocrZaFkMDaAfWODW4ZrcG1AFKV6tCRdGUDnullk47s3FgDKhopiG02rJz2hddmay7Y9muzQWm2MLQMTiPVLh8AotnsTpHAZrgDXEimo00rM3rf3pn0BhytnNRTLvvh2aC0GOo1YE9elc6xpKzmWGEFtyZnLjF0MYDi9olzqjlPwa06wKO6KrLTQOY4teC1wNCCKEHYQdC3FqvXhHOjaxrs/NY15FXsOdi5h04mnZWnjyXYWenG0imLngFx5yTiTiuj3FjSTOiedY0tjxxC2WVGSLI2GSAEUxc2tRm7R0LHELaE1NWjaGRTVo4hCFYuCEIQAhCEAIQhACEIQAvRfIb+cJf2WT72BedL0TyG/nCX9lf97AgPO0LeWbI6zuYwuEtS1pNHClSATT0U4Mi7Nsm7Q/CppldkefoXozMhrKdU/aH4E83ye2Q+37Q/Ap1Y2R5mii9OPk6su2Xtj8CXBkLZYyHjPdmnQ5wLesZor0KsvirZWWRRVnnEd2SEAhjqHQTgD0Ep9lyu9YgfFekXnY+GaQ0tboxIJO8D+SzN43a6FozqEn4dKyU2++CMeRTX0HbiyKstpje1s0wtDIXSULWCJzm6WtNS6mIVRemR0sbGSxB0sT6NDgAHcJT0m8GCXUBwrrwWruCE2WzTSvFHzs4OIaCGEhzn02Gg3c6VZ7G3Os/Ay5z3uBc0Chjc0g13A7lgssk5PtI6tVRU5O+Tl0rGyzu4NpxDKem4V9avF0dOK3brzA9HAUwA6FFvG9yXPA1kj4lUMwKybeX+R4s9sknt4Gr5vGRtokLHFmdGGEg8ZhxI6yPgncn3gZo1UNes+NEybwMWdmtYTLEYiXCpbialuwlrqK6ySgBZG8NDiHAUJAqQaEEnAdK1lxBI65NLHFfgZtkDc7RrwqBp/RUC8bUGsdTSAepbzKK3MLHNMEUXoDM4ue4nBwpTOGg466V1rAX0xjGsObg6Rvo10huLsefAKEqaRmsahNRbsg3Za3Pks7SGAQBxBDQCScav5RrTFbqa8M9oGjWelY5krJJ5JYYhEyjQGA1ANMSNyt7LM5woFGZWzP1cdpf0PXgQRQ66jevNL9uZ0D8RVjqljto2HnC9JjgJPpGtEu8LqjnjLJBUVBwwII1g6lGKejKYcvtuvqePoXohyCs//E7bfBNPyKsw1S9ofhXoUz0t0YBC3hyQsw0iXtj8K5+Stk2S/vG/hU6snZGEQt2MlrJsl/eN/ClDJOx/8X96z8CasbIwSFv/AMj7Htl/eN/CnY8kLENIld0vH/iAmrGyPO0L0xuSNh5EnaenW5G2DkP3yeKajZHly9F8hv5wl/ZZPvYFN/Iuw8h/aeO9WWQN1RQXs5kAIabC5xqS7HziMa+gKGgpJku7omiGKpjH1cfrCvECdMsI0vj+J+QVbd0MnBR/XtH1bMCNHoDaVLZE8/bxn3AVdJmW0RT7RHqdGeon/wAUgWvYwH3D4J/zWXU9v7tIkhm2191w+SmmRaBtpPIb2D4JRlGtrdyiOZINMb3dFe9Ka92uKQfHuU62OCRPK1woTm7efZrSHMs1KnNLgMHOaXY7aZ3yTE0u2OQ7+4KEZ2Vxjp017yqPEpdkKk7GLVHI6Rkk4ErC4tDGGhIacQGjEBSrHZBFnzFnBl5cIYziWA68UptriGhprzV8V3z0H7N3TV5+QXNL0t8J0jeWbiiNHCToBKmRXK92mg6MSlxyDU0jqkUuK0uGhwHuu71demo4444rsjWi42Rta91nklEbhI5pdTPa0EubhoGvqoqbJ+9G50rGghhc57AdTSdBpsFFrYr2A4z69Bp3LG31DBAWuh4TPMjnauDERFODHODU1pocNinLi+JrJKcNSe+QukJcSTTCpJ16MVX2uaEWmLztr3whjyWsNHFxFG41GFQNBUgxVzXB1QcQelV9uii84Z5w5+ZwZqWAF1QTQUOonuXJjXyMMC/cQq6nNEbyytDI6ldOaOLXnpRWdzk5zsCRSppqptVZcIBi0aHO8cedS7qvUVkaCG0drNKjR14gq8YbyaLSju5Is3yZr9oKkNkUVthfNQx4iumop0VVj+TNoaMQwdLwubJUHTZz/pp+ERpbQNAArzu/kkicHSwHod/6rlusMkWLwS3WWOaQOnWu2e0xa2v/AHgHevUwzU4ppnZFNJWhVAfU/iB7kptn2ADs95TodBraf3g/EkudZdYPaB71qTZwwEcn+BMPmI1NPutTwdZD61Okgd6V5tZjokHbHilDYguvKmljeyFwXsz2YPujwRa2Rji4+8096q3l1cM3rI7kpk2i6ZbWnRGOtvgE8LQzksHuuVJFHIdAB6CU66CXkH4+KimTaLV1tiGng+w9KyMtTX3w4spQWBwwBGPnEe1UEktOOxw3hWvk7e03q/Mr/gXVrt84j/kquy8aseu6QGKLNZM48GzGmHFGglWkeePsyOkjuCkXfLM2zxEMZ/dRUrUeo1R3ZQzA0zIRvPeFbdmbiiXDaXj7MHpr4KWy2P8AZs3FRrPeEjtMkbeYNb3kqSxrnfbOPMC0D4KrbL6oUbTL6rGfEKHPeMjeMYWjmIJ3VUz6OGup6ST3oZY2t0NYOyEsalaL0Y8elIephp/0pstgGIOcf1bif+lW7nxjS6MdbfFINqh5bOrH5JsyNV5Kd16gYNheefg6D4kJ6K1SO4rI2/6sDuqpUtuYOKHnob4qjvTOk0Ru6yAPmlsnVIvGtk15g6Kd5SZI68d43sHestBd7tcR/hPepjLPT7I7m+KtX3I/BOnsTNUsY6S096y1/wAGe7Na5r82mIFBUg1ApzEblo449AzCK/oqw/I+OfOIc6N4oM4aHaeMNfSsM8qjSZpiSb5Rk7luhzohnuLQHENoM4uA1gVFAK0VflTdTmPjoc4FrqHRoIFDsINV6NBkm+GMAPD6E6iBQ4+ljjpPNiqa+sn3zlgz2tayuhtSXONXUFaAAAAda8yE8nufY19mCdow93yOjYW4YmtdmCYsVq4O0A6QcDo9b+dCt3ZciYh/eOdIec0G5viq/K/JhruDfFRlAWEBtRhi3Ada7cb+RDjFJjdssk4jznS5rQ4NEYf6WLc7OIbhRNXxZ3ROZEyfhatYc5pIFThStTr186djhszGh9rmlDiM3CMipA20OoVSJYrC8AstZBOp7aeB2LDJKKm7j/hpCtUSbFHOy0vikfwnBgl4DyWkUHFJ04kfFWbrO12mMdpyrrLdohdntljfUUxrrxr6JNcNqnNt20w73D5hdvp0tbRzZpfIDdjPZM7Tlw2GnFawdo/NOtvEbY+2O8JYtw/Q7bV0mBEFhl2xH3U6LI7W2LcUi0XsB9nX32oivEHQ1o98eCmxQ55l+hGesjuTMpa3jwGnKBFFJdM+noho6ye5QZopXH0sRzEA/EKLJ1AW6zezPbaPmQkzTx+pFvezxTX0PDWrhIDtqwqQyCFuh7h0sYe5RsKaKS1ymuLQ3rB+SsfJu6t6vxH+Cfo/XxKc2eMfaRnpjA+QTmSb2m+Dmlh/s93EFB/iI/iolLgvBcibtvJroYg+Jz6RxjAOIwYB0KyizNVncOoD5pm5b6aIIg+ORtI4xXNwwY3FXMF4RP0HfUKtk0yK0N9kf4FwxDVC4+80K2Yxh0J9sQ1IDMWtryKNg3u8AqGS4Z3OqYyRsBw+K9DdZk1LeEUY9ORo6wgoyVlsBbx7O7cD3qzikjb6hB52lWRv+I8Rrn9Aw3mijzXzKR6FnJ6XDwShaEstTP0dyd85jGl0Y6SAs9OySd1JI83oNB8FKs+R0PrMr0mvzUOJKkyZPfkDdM0XaaoUmUtm9qw9FT8gpseSUI0MAU6O4IwMGjcqtFk2Vt23hHNUxmoaaE0Ix2CoVvY5A1j3E44d+hRxA1mDRRBZguSbtmyHXX4HgtoRhShUCS06guTWbGrdPzXWWbEnDo2cx51RIsLicm7xsAlYWO0GjhzOb/v4q9huocG0kY6cNOKr54809H/xTGVMhrgwOWmTvBwtkZoa6jteDqAHeKe8sWW7F6detqe5s0D2Ocxwc0GrdGlrhj0FYdtwyVAIA28y65tJWznU1Hs1OQbGTxOZIGl0ZFNpYdBPQcNy1P0BFyG7llsn4eAe0g5uNHOpWrdhGtbNt8wn1t4PgmOWyM1NS5RD+gIdcTdyU3J+D2TdylOvqAaZGjpwXW3zZ/bR9oLQtwMfk3Zz9k3cufkxZ/ZM3KaL1g9tH2gj6Wg9qztBLFEQXBCNDadBI70Ouoai4ddfmpZveD2rN9U06+4B69egOPchJSXpZnxirW5/UD81SQ3o97qcC3roFrZr+i1CR3Qxyz16wOmNY2ub7mPzVrKNE6z3SXYuii3+CTk9ZODvogNa3+znGjTUf4lnxVKywWpnFfIOgKbkUZPpd3DOc53mDsXChp5xHhioZePZoLvvqEQQjAkQxCnPwbVGt14Fw+rAbzihKj2LJ2IwREDExRnSdJYCqi82Ph4gwVo0VnaJjmy+0l6jT5LrYpjolm7RWfivSZ2l5b1KdZ4ZX/bS9WAVm0Z0ydLdMr9Mkx94pqPJqUGoeR00PzCTLdDwKutEg6ykR3e4/wCYk3qt/YtRaR2e1t4s1PcZ4Lj7PbHabSR7re5Vhsco4s7z7wT0dlm1zvG4hRZNDpuO1E186x25qlw2O2M/zTD0sqoD7JaPVmr0hQLTYrWftB8fFRwTTNXFeFobxpIHc5aR3q0ua3OmkLCYzRpJzKk6gK9ZXkl5xWln94405itv5IbMKzvLquoxuuoFXHdWm5Z5WlF0XgnZpbRZnMPp6TjzaU0VaX3NgGjaSVUkriR0g51BXZioWTEIZMSRJ6TgSX0pXHRs0qTK4gYCuKcjnxBIpQg7lvGNwZnJ/JGolNAehZ+2YlXNpmBZUaxUKidJVcyNSFabOw0Lhjor0KNLd8TvWIVkGVNNtD/vcl+YDau7G7jTOTJBWVEd3xt0P3qVFZY9bgpwu1q79Gt2rVcdFFFIqbzERZSgf1LP2K6vTrRoFdH8lqrbaLNGPrHNrsGJ+Cxt7XnnO/qzXAc4+Stx5FNdG1sl2Npob8FIdYBqAXnlnmtQ0PcOjBSDaLWdMz94WdIvbNo+zAckJl07BxnsCwdqgtJx4R5Ua7rJI91JNuvBWpFXZvpr1s40yt6lBkyis7dDnO6AqxtwCnq/NNGwNGoHoTVDZkufLZreJG89OCMhL2daL3e9zc2lhc2nN5xGe9QuL6leqqnZCmt7uoKf1B2FKf5iNQ1SLxuxqzZZMEUbRUkRxjDmYB3Jm0ZUh/2dekVU268n2cDGdsbDvYCprbnaNSJ10VcU+zNfS2yGnUpUOUMo4sbvh4K/F2t2JwXa3nS2RqihdfU7tMRPTTwXGXhL7Fvw8Fohdg50oXYB/PFTbJpFB9KSewbvSPpR/sG7/wCS0P0aNiU2wtCi2KRQfTT2/YbjXuSTlQ4fZkdX8lf8BQ4BLFnB0tUWyeDBXpfLpOM0nqV55NbyLbS5oYQ10bs7moQQd/zWlFkGxSrDaIYM50rmxg5rQ5xoKk6K8/cq5G9WTBLY7b7SC84ph0w2p295I3OBD2FtBR2c3NNccHVoVWxTwl4YHsLiCc0EONAK1NNS40jpstGSMAqXN3hJdeEI0yMHvBUluycieNBB2g0WXvDJWRnF9ILuVJHK7bs9Gs18RyNzY3h+adRrQHRVIJWTyWsRZnaqinWP9laAwk6SVyTjTOiLtCb0vJ0Tc6MBzhQU5jpVN+VFrP2bB1K8ZAKgEirq0Gs0xNAdKkx2Af7AWmNuislyZ0XzbDqaN6r7a+2v9YdFVuTZRsXfNAtfkUqJ5g7hWH6xh6dKs7C9ruZaq8rZZ4iRO9rcBWoNKHRjSiyN8myvGdBaIwTqzwPgcUpvsWkWwgB1hGYxuJkCycMGNDKT/pIPyKnwXbAePIT0qyKM0El+2dg41Tsoqya/I3H0Y3Hn0KXY7qso0ObvCsmWOED0aHoKlSfgq1fZRi8TTCM709DeZGmJ1OkFWxjFOKiGybB81a2RSK0XvHXEPb0gp7JOdrr4JYaj6Pdv84YrB1l2ivUomTUGbfRFKVu9x/8A0sUNloLktrrZ9RDh9lF921TBENaj3VhZ4f1MX3bVMYejcoLDZjC5QKSWDYklo2IKIzgkZqklibLEIG2xoMKfa0IQUNcEhsYTpCM1QSIzQsVlteYc5sLCCG+k8jH0tTa8w+a2kkGcCKkVBFRpFRSo51ln+T0V9GZ1OdgJ3ghZztqkWjSfJg7TEFNybvqKySmSVrnAsLQGgEgkg1xIwoFtLN5PYQayvfJzCjBTnpU/EK2hyXsrBRsEfvNDyekuqVEYMtKS8GU/pSi9hJ2mn4Llp8pkFDmxSk7DmAb84/Jai15PWYijrPDt4gHyCyl8ZNWUAhkIB2hz69VTgtkmZNryUs+XodVrY3Nz6t0j1vR1dK7Z78tQBDZ5Kc7qnqccR1KfdOQULjV4fgaijirWXIck/VyUFcA5ugdIKzyQk+i+OcTLQXpLDM2epkeypGeS6tQQQSTXR8grF/lWtBHoxRNO30nd6u7P5PxVpmlLgNLWtzQebOJqFIteQVjNSI3tNKejI6g5wCSphBpckTyR8GZ/pUtXJh7LvxqI/wApNsPrs7AV7/R/ZSeNN2m/gTrfJvZeVN2m/gWurKe4jLSZeWtwxe2mzNCprXb3Skl5xJJNC7GvNVelM8n9jAFRIecvOPTTBSmZD2I/ZfxP/Eo1I3R5DwYSmPI0Fwp+kV7C7IKxUNYdOxz/AIekq+0eTGzONY3SsFDhUOx21cK9SUTujzIWx/Lf2inWXnKNEjluJvJUK+jM4DnaDuoQo39Fknt2dg+KUxsmZxmUsrRgSeck1pq0EVPUpMOWtobT0jz+ke+tFdf0XP8Abt7B664p1nkyaD6UziOZgBr1kpTFxKyLyj2gaRXrB34BaLyc38613q6R4oRYXN3TxHV0qOPJzBypd7dn+lTshblZZb3cyMuINhc45xBNfOIxqA2KGi0ZJvg1l0083h/UxfdtUvNCg3Q76iH9TF921TAUI5HAjOCQ4pBKAW4pBakgpYehaji7VcJRRBR2q6GoC6UDO0QSk0QChUM1Jc5LJTLnqUGR7Tiq43eCalSLZaqaEzZbUSVdGTJkRzRQCikNftXGOXeFopIR3hOZcewHSE060u2JbZlAECyjYh0QTplXc6qkDAYEtsI1IdGEmqED7YxrSuDCiGQjQUnzh6CyW5gSRVMMtB1p8SoKOOCiSWmhxUvhEFrTpCCiM2cFV9x/ns/8ud/3LFbiIalV3Q2l9n/lzv8AuWKsujTH2cvOy2+zSGCDzKSOIMYx8gmY9wDG4ua0kA9BUXzy9OTd++dCFkbUHnl6cmwb51zzu9OTd++dCEAedXpybv3zo86vTk3fvnQhCTvnd6cm79866LbenJu/fOhCAPPr05N3750ee3pybBvnQhLIOeeXpybv3zo88vTk3fvnQhLFHDa705Ng3zpt8t5nVYN8/guoSxSIclivI6fMu1N4JcNmvJugWHfN4IQptkaokcLeeywb5/BdE157LBvn8EIS2NUHDXnybBvn8F0TXnybBvnXEKbY1Qrzm8+Td++dBtN58m7986EKLY1Rzzi8+TYN8/gkufeXJsG+fwQhLY1Qn+0tlg7U/glcJeeywb5/BCFNsar6CT9Jcmwb5/Bda+8xqsG+fwXUJbGqFCe8+TYN8/gu+c3nybv3zoQlsnVHOHvPk2DfP4KwyOui1vvB1otPm4/qjogIjJ7ZjwSHt6dexCFDbCSR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509120"/>
            <a:ext cx="241935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9" descr="data:image/jpeg;base64,/9j/4AAQSkZJRgABAQAAAQABAAD/2wCEAAkGBhQSERUUExQVFRQWGBcYGBgYGBgaHxwcGhgcFxwYHBoaHSgfGhwjGhwXHy8gJCgpLCwsGB4xNTAqNSYrLCkBCQoKDgwOGg8PGikkHBwpLCksKSkpLCwsKSkpKSopKSkpKSk1KSwsLywsKSkpLCkpLCwpLCwpKSksLCkpLDUsLP/AABEIAMcA/gMBIgACEQEDEQH/xAAcAAACAgMBAQAAAAAAAAAAAAAEBQMGAAECBwj/xABMEAABAgMFAwgFBwkHBAMAAAABAhEAAyEEBRIxQVFhcQYTIoGRobHBBzJC0fAUI1JicrLhJDNTgpKTotLxFRdDY3OzwiU0RIMWVKP/xAAaAQADAQEBAQAAAAAAAAAAAAAAAQIDBAUG/8QANxEAAgECAAoJAgYDAQAAAAAAAAECAxEEBRUhMUFRcZGhEhQyM1JhscHRFiQGEyIjQoE0cvBi/9oADAMBAAIRAxEAPwCGzXfINh582s/KikqMrUqxNnnUV64G+RIc/lOit1QzCpbpbXo7aKZdIleq9AUAigqcIo5G147tVlTpOSCAo/m6U3vnubtyP0ssZwhKUby0vVHh/R4ywJyz2jzCPkw5yann+ikHAo5LNGG7Mn9WOk2Dbaka6qzBYPTI57W0McCxo/Sp/djbn2fGsQTpeFmKVOSD0GZmrwLnshPHENXS4RDqD2R5k0iQ86WhU9kKIClhzgGIpcjgArgRHcuxgkflICXGZL4Sc2yBZqHtioW28LSCE4GLkUQ1csxTrj0CRdSRKTjQnHhGIh/WavfE1MeU0v5cIjWLpf8AnmKbRZylGIT0qU4GBOJ6pJxOQzDLiR1B87M2ntixSbulEVSPjrhPestItVnSkMlWFwHYutvCKp/iCglZxk+HsRLFk28zS4gvOTNp7YznJm09sWg3XKHsDvjQu6Uf8NPfFfUeD+CXInJdTxLmVjnZm09sZzsz6Su2Crts4XaZqSOiApg5YdMCEfLCYZVoCUqKBgSWDt7fui1+IcHbt0JcgyXU8S5jLnZm1XbGc7M2q7Ya3dYkKsuIgFWBZdy9HY58Ig5M2VK5JUsFRxEVfYPfC+osH8EuQZLqeJcwHnZm1XbGc7M2q7YU2W9Fc8qWQ7KUA4ByJHHSLByhs6USkqSMLq0fLCTDf4hwdfwlyDJdTxLmC87M2q7YznZm1XbFenW9Q9o9sRIt0zMrV2wfUOD+CXIvJNXxLmWbnZm1XbGc7M2q7YXS7LNEvnFKIDsEkl8iXOyGk65Jqcji6yPH3wvqHB/BLkS8V1PEuZxzszartjXOzNqohnomJScSSBtAy600iJE8HCCSwLqINTXa9NkP6hwfwS5CyXU8S5hfOzNpjOdmbT2x2mchSzXAhiQcINQwbtemvXE8qxpb88gl69Dhl293FtFj2g/4S5CybU2oF52ZtPbGc7M2ntiVSEJDKWSoKIolNQFMC7HMV+Kwzj0gUkFLfRG0hjTYAeuDLtDwPkGTam1G+dmbT2xnOzNp7YHTNUcVMjTojsyjpU5VGGZHsj3QZcoeCXIMm1NqDbCtZmICiopKkuHOT1y3Q9KEc6AQjBhx9CZipvKVFt4ziqTJqqMK8B25RiLZOPtq2h6/Bjnq44pTd4qS/wC3msMAlFZ7F05izmcAAcAzBmDU4QcSVMBrXZshFyttBsykqsk1SC+ErlqUMQICm9YkVGRrThFevG9bShSCHUK6E1q79RHfEdqvCbNlPMDdMYXSxolWLfh9Wm0Rx0MJdfDIfql0dDi9DzPz/vRqO+MIUsHlFwj0r36WtZ15eT16zm8LaccrpYeiEgOquEmveKdkRW6wz8Q6Mw78T5h9CdPLbDK/CcUjKslALlmzYgNWrxz8lQr/AMlbU+mX9kmjMwKqbKV18qv3st79Ten2VuF1oUUEJWpaCzsX/m4xiLSMP5xRc6E++OLfZEFVJmOiWPS2ORXYXFIGVd7pGE1rTvjAs6tTFnfM79mfGPVZ8xTFhSuvH8I8jErDQnMjMHb8dsXBKbZmmZjSXbpA/eEZ1Few0WOQpWL1aFvh4VX1/wB7Zss05fbMCS7Za5Zcygd4Q78SgwJa75UqdLmrllPNs4qHYvqKRkojLqog6xzKMIkcrZJZ0qGuh8D5QfI5RSFe23EKHiGibMAG5T+WT+C/9wQs5YXTNmTitCMScAGQzGP3iDbotCflU44gAQpiSA7rej50iwpL7xFXs7gA3fK/JC4qELDHQ1iHkf8A9uftq8Ewztg+amfYV90wt5G/9uftq8ExOoCkWcflZ6T/ADkyhB/zafGyLjyuHzCD9b/gqJ53J2XixBPSzcM9X3bz2xHyrQ8qWlqlQHagiLcrtAefy5SpisKQ6jFmuzk2ES1qV0lpCuAZGKnvgq6rp5sJoAcRBO9lDyhwhHzM77Kv9oQmynK4uvyXhkD7Y+6Yl5ZXouziWpGqiDloH1jrlUlpI+2PumA/SBL6EqpHTOX2Vb98Ec9iQmzWkzrJMWoCiVaN7DxBYwhFjTNmJBDEZAmqynXfElwn/p66/wCGev5uBrwQ90ij5UH+sYLavMAyRYpM2WpaMSWd2xJqA+RpAVnutSpSViYoODt0LbYL5LJ/I1aP/IIMupD2VA2g/eMDbQFftkqaGxKUqrDpHX+kTyb3mywBhoKajvhjelmYSt82UO8w0VYQ+5m8YGwK/dN+pQV48XTXipVt0QW+8EpWObWVIKxMaoINQRwOcGy7KFGZQMJqsxo0DW+7UMkgYSpaU9oPmId1cBldD1mKU6151yGiRA13oUbKlYPTQpSk1Nal0niPKF67pKWZRBYaHxER2O2WiUl0Y8AJ9nEHeuhasIQ9WpMyZZVCqVc4a/Y8YX8s1oCEoS2IKcgaBjn3Qs/tVbhixClKDUYrDKYabesx1e1tlqkJQhCkqxhSioglVCHJz12R6OK4/d09/szKv3bNX6oBdmdRBMpDDEQ+0EMxDNsgqdZpxdPydIJoFDC4YpXTqZt21jA98zlBUhi45pBIdmzYga6xhtCCXNrmUJUHxH2WBcEVPDKjxNfvJb36jp9lbhfeFrKj0kpSQVuzZlWvAMBwhfOtDpYbWpw0hjNly1Kwi0lnFShR1RXbkVH9TfHEyUlCU4JhW+IqLYWqzNwr1xiWLZkkpwuGqS3ZF4stpVZJxRN9RRJfcT648x7q020KZmJGvaa+Uep3tdiZ6Ck0IcpVsPu2iM6moaJ0YTUMaRBNkvQUcnwhFcl5GQsyJ1NEk6E5B/onQ/AsRVVyDuZ/KMGrDFFuuZLjop60p8ojHJ6SzlIfdiGXBUODLJBLnPZ74inywQS5DPu7WguwKZd13JnLIU74QQ29QB0MME8lyPUmFLbt24iIeTqmmF/opH8UWRy5rSKcmAjN3WoBhOxAghipWWWoMc3f8rs6cKEIKXJahrltB0h2UmmoiSzJw7Ne8wukAsHKecn17Of1cQ8jA1tv5NoVKSEKSpMxJL7MvMQ3tdrRKSSvN6AZn8N8V6Zapk1cuYQyDMSlOzN2TtyqYaAsqEjDL241P/8ApG10lz+B/wBlMcFTJQfrK8JkATr1xY5cpJmKXRxkAUBLv1HsiQO+VivmR9sfdMNZ9kCgMZCgNrDwisX3dy0oEyYvEtSmYZChMdWK77QpIVLtDj6zljsIOKsVbMA/nWVKJE0JoChZb9QiAbBdwn3eiWThCnrwmEwNOFtCSk4FhQKckg1DfViOxXvOkSxLVIJCdQ71JOgI1MFgG93XcbPIUjEFBix3YW7Yy5Efk0vgfvGADyrQUlKpa0OltDu1bwjq6L7kokpQpbKD0IO0nNmhNMAu/B0ZLfp5XjDcohDetvQtErCpJ+elFgoH2t0PSa7tsIBLY5T8+NOdV4COrzlsJDfppfnHd3LbnxX84fARxeS3TJNaT5Y7zBrAOTYgWfOmUVy1WhSLGSgkETiHGoK2I7x2RaMVYrk+xqm2NaEAE88Sx3LBgiBtcgL+SlYScRUFUFWSc9NIR35OlkrQiWEGXMKSQ9RXTIRZUSsPyMEEHGoEHgrSKvf8sifPd6zQR+yco9PFX+XT3/JjX7tnV9zgF2fpN80lg7YtqSGrRtkbJmrVhNjSpgzsCzVxFg2STTJssy4d4TCpcvpaBObMASxb2jm+tIKTzOKlpmhOIiruzM7gsxBUB30JhV+9lvfqOn2VuIrTbsDpNnlIJDksHqkAVFKMTxPbIi+0t0pEtXjRASGOGgerb+uIJljknO0kkJdyhVDhfDU16XR0ge0SpaSUpmY04qKwkPQaE02RgWbva2BZQUy0oqpwB9Zxpo7dQj1C1WjC+euQePJJrEpzDHjsj0S2LDEjN2zO1tsZVdQ0Q3xZBPT/AJgycEO+hfTw7Y5uO+1H5qY+NNA+Zb2TvHf46lqOu7WBbfZecGJDhaQNR0m0G8acG2NinqGWYqBGw/HdA65ymLVoc/6Qsuq+ecSyvzgz3jb7xBJVnuBow2ZuYNACXk3KxLUHboh6A0ffFoTKyA64rPJQ9Nf2U/ei0GbhrDlpAl5vhCy9rzRIH0lnJOzedg8YgvblCJbpQxmGmTt7zu/pEN0XK6udn9JRLhJq29W07sh4K20COwXSq0K520EhBySaFWz7Kd2viVykITLk4QKTAyRuBYeENZ012hPfsx+aDf4iD2vDvdgR2SwTLRh50sjMJTtcip7YLuBSUzJqAlg7o4DonyPXE1km4bOVblNxct3kRGuWJWFX0JgQr7KpaEn+IJMAEPLH80n7X/ExFMlqsUwLS5krzGbHZxGh1FN8dcrlvKR9v/iYe2oJUgpWHSQxEF8wG5c4LQFAgg1BGyB59nThYipfTzhHZbSbLM5qYSZK/VOw/GfbtixoUCXBeE0ACuWEIUwzByc6GBLju2VNs6CuWklyHauZ1hhPnMlQLjo7tkD8mj+TJ4q8YNQGp3JWQr2Sngo+cCzeTHNgqROmIAD50pwaLAVUpCS8JxtE3mJZZArMVw0+NeENNgKLvM5alCVOYmpxD1tMVXgu0yLWycQlqCVBYalUl91I6F2lKpy5IZcmYMI2pw1Tv/rth7ZbWJstKxrp4juhtgJZN/zQWVZyfsl/IwPd1/olhQUlbFalOA4rVosBlVJAqeEJrhHzatemadkLNYDLVf8AJWuQQpsMx1OCGBSRA3LKfLXJSpCkqOMOxB9lXXDWZZ0qNUJPEA+MJOVlhlolpKEhJKxlSmEnLjHo4rt1unv9mY1+7YovNQxyRiY4GDKIc6ggAg6ZtBSJK8JIsqFuSoKBC/WwlqaBqAZYm2upty2WkO23pNTEWLZGrxLhlpHRnzKFPRGL6SQ+QAZLltGAcs5K6/dlvfqOn2VuJbwtKXmJMmWhRDUclPSdxTUUzNGZquvKCUhiDnTvyie0yJClFXylSncupCnJYZ9ZJ4JOsA2tgVBCitIUwUzOGzYmnXGFizpaGZ6O2b7fjti9rkdI0PW+3jSPPcR6Lgiuu9osc2/FuekrM6B8+EZ1E2A/EptT2xuUjPP46oQJviYNT+z7hHab+UMwk8UqHnGPQYwy8LKUq5xFFCp9/v2wfYr05xBNHALjqzhMOUJ+il+J98DC3ALKksl8wDSufbD6L1gMeTS2Us/VHjBN434pR5uU5J1GvDYN8IJc5gQD6zA9UMbvvKXKHqKKjmpw59w3Q2tYBlgsQlHEWUvbmBuHvhkLbtyhT/baPoq7vfHSb3l6v2RDTAbi0Pm8C3oX5r/VT5xAi9pTet3H3Rza7chXN4VAnnEFn07IEncA9M5pUtO1TngklXiB2xlqm4wtJyUT24UecBy1u2uFPeok+AHbHchRJU/0vIQMAW+7UVyJZO2vEJIPe8N7ZPJAPrOwyHxpFcvQs6frYh1gv3+MOBZzvDAZn8Yb0AbnJC04V5HdxYiuccXXeBlK5mYfsK2jQe7sjZlUzPdEdtsomJbUZHZ+ESntAZzJ2bHbxy2NEPJye1nSN6vGAbvvJReWv1wD107y3viG77eJdnBIeqmG2HbMMbXxeigyJZ+cXQbht+N8bugJkpCRmaqO07awssEg1Wr11dw2boKCmL7ITeoQwsE9plpP+Yn7sBS5/MTjT5qaa7Er8gfjKBbPaenOoaqDUy6MdrAUnCag0yrxEO4D6ZNybsMJ+T0t0LP11BuyOLtthPzayMSGFdRofjdHXJ+cEy5jlmWrwEAxva5iJaCpZYJHwBvio3/LWqUmeumNQCEbEsS/X8ZwxTP+UTApf5pB6IPtHad39NsR8sZ+KSn7Y+6Y9LFebC6e/wBmY1+7ZXbXa8Ckjo9IFnzopyBTcBmMyI5mc+zmSDnUBxXeNcx1ZUjm3qIUmtCKuWYFRYgNXX8IIXzXs2qczN7W9PYEUbXcKQsJipVZX2v1JjCMoq4vN12gOBLUW3DQlPiG6o3/AGZPwAhBbEoFmdwQlmFcydINlz0lbG1TCkpWSQFDpYgQKu4IJPEQPbLUUYQiepYdROHEhifMjOnbGRsL0gpJFQUnLrYjqIh1YySXZ3Ks+JyhSmY29zV65a5b4fS0sGY+sX7TET0AjFlyKpDvkN+TxGZI2gwXIlkrAS+ROXxrE0y7FM5PdGVyhXgDlhURzNszsSOt4L/s5Yc4THU6UoJLoJ+OEO4gFVmQAHfdGpkpAd6aZxOVMxKW6j7olsMjGVkISa68OEFwF0qUlj62e+JJEsFQckB9prB0oIQtQUlIrStMhlSAGD5h3NX98MA/5JLLucIJzBJbtjgiUg0Kl9E5nJWhGQjtNo+YUkEMK7dRABQS3rGgNKeEKwB0u9VIDMHOp7IHm3ms6mp0iIIAHqt/WNAYikAkVGbbc4LIDqySVTFV6I318DE9ps6kAMp3OTkRJYJGFaek4JLjTNh74ltFkxzGCiEuaBy1Gp3wNgASrXNf2h+udjxNLvKcXqunA+UN7t5KYyoA0DEONxhzdHIGasOlClftd8ZupG9h2KZNtKyQVO41YPHMq1lLFnbJwWi73ryJmynK5SkijHpN25RWrZYsJbUDdFKS0CsQjlCRQpH8Qjv/AORj6I7T7oCXLW+afVJ03b4xdhU7EByRTi8PoxAMs98JClqIfEQfWyYNBCb+RqCODHzhbZUHCXAcvoHoT2ZRudJAzrx4iBxQBc+9EFQWhwpJ2UI2GsQybUD0CSlClFSmzajCB1WUFiQDwjhVnDUQcnppnAkgLJItMosElhkAxy7IH5Uy0iQkgg9MfdVHVxWIc4nEktm0Wf0pXOiTdlnKUALM8OoZkGWstHZitfe09/sZVl+2zzi0WZSlJIJYbyB0lGiqMRTaNYnm2oA4uYkqYkuD9Kg6OoBLtt7hbbPaYnCrD0R2hSq9sAKtM1QIJJSdgoW4CsXXt+bLe/UKd+itwdItTJAMpJbF6ya1dsh7L04CNWyaFoAEtCOk7pSXLJYhzpl8OSDMq5xeMZhJAYua0D7owNCU2bDgJBALs9fjXsi2TrQxYJLu+b6nbFQcsAX0Aemvh25xY12wAl0l3I+O2M6gIZ2cEnEAAaja/uiG3XkEKwqOHa8ZdNrHNlZcVLdghZe09JyOjUrXPzjJLOUFIv5BLY0gDv7YxF4JWCAxJOmfYIQcyRDa5T84z1ZRyimkILmJTjAWlWB2UQCM9QWLNnkcjQwBb5ktExaZasaAQy1JAJoKMNhcOM2eGNttPSUk5BW+rU4b4qtuTMCpmEqDM1OG7jDjnVgHNllJJD1q7dUFmXLxhkk1GYDZ8YX3UVHG4USkBut8qcInmWoA+0lqZPv84TAb2+aMJDDurwhfMlsx0Px5wZZJn5MoAdInMgOzpy74ClLcM2WfhEoYBgyckmu3bDCy2LGHBw6jiI4kWcFRqynoNNv4xeuRnJRdpBAZKU+so1Z8gNp1+BClJ6ENIrd13diLKTiYajKoIiy2Pk2DgIQwcuQPjWL/AHdyDlys1Y9rpAfvh9ZLtRL9VIEZyhVk7WsO6QjuHkklHTmVNGSwoN7ZndFlSkAMAwjqBTNKlMmgBqW7hHRaNFJJZ3zJzs3bJ6AkhbYTQg6jY2seGcubJLk2laAOiWUhvoqZQz4kdUOeU3KG0rnmUasogADewip8op6Zk1RUp1URuZICXy1Z89YxU5TzsLWEapAxjPLdu3xOlLqJAGhDU2744sstjSuYc1djmInrhJGzIJjUCRNiAoVAnq21gq0WaVllqT8CBZFrGNOYJLFxlAd/rxTOiSzaEjWmUTa7ANm2NOijTfueArNOAxA1OQzG2J7oAwrJGIgPUk6Ha+6FVtnqE6gGGm3YT5RSWoRe+TVkWtcskgVCau+dKPFj9NkvDdlmDu08V/8AWuK9cM3ApGb0qz1bxeLB6az/ANMs3+sn/aXHRiqX38FvIrd2zxq8ZrzKkAIADs+mPLrbsiKz2Ukqw4zhKQQEVdXqgJxOSdg2Q1n2dNVFCTk5Nc2TkzZRqzS5aXKCUklJJC1gukuDnmNDpGmESX5s979RU1+lbhem6luU4VkjB0QgE9P1WTidT7gcxlGp9jUhGJaJqU+s5kqAagdydpHaIdgoR0hNWFEpLiYt+h6porTSB7PKSvEglZQoBxzi6h3Y9JtBGHTRdhKssEsd7EEGuR2EFjD6zr5ytBiZXBwCw+NI5mXdJRQJz3k5cdIlTMAZIHRDDLu7IiUk9A0iawqwFABcOM2fMboI5SJcAkN0fFUd2GxIWxJI3BqNxzgS80sTUlwkuftZdXnGesYpEvpAfW7sMM7ofnHSHJCmA6oBavE9zDzhjca0lbPlifr8Yp6BEtss8wOpQCXJ2ZxWL5sw52f00ikvPFT1dgi7XnN6AcEAnryoIRzrrkzVLUVqGPC7ZBmbMboIOwA1xDAu0EKBPR0NM86eEFInAqYpfEpNWppEqbLLlc4UrCjMZ3IZ666QNLtITsbY58oHnAtN8MZagAkKozN9IDMCK8E5+/UwfYpiVWZZIGPF0TmfWBz01EJ58zomrOc+BeJSGShwah+kKPpTTbFzunlZOkyeblLKOmVK3uAkVOgKTTfFHQSkpLmpFSeFRDLpqFHIzGXu4wpRuCZ6tyf5X2mapKAuVMKiBUgZ9j8M4vVsvGXJTimKCRHz/cUpcu1SpsvEAFPhL6A5baxHP5RTpyxjUTxMJOUc0R2ue8I5SSRhxrCCsYkg/RdgSdHYwylTkqDpII2gvFNvVFlFnkmZK5ycqUgICSQo01KdAXivWdEyXWWtctQzFVJ4OK9xgVZxsnnDo3Lpb+RyFKmTEk84sEB9CRUgjI6bnjzK9uSK5aiFS1J2Nlrvyyi93TyxmJITaEuDQLH4eFDFqtVjlz5bKAUkhweOoilGMuxmYr20nzeq7lpzCqmgcdZiEyyQWxU+yK8I9C5V8mZkgkAuNDhAfrJigrlKTiBzO8cNsJPaAOlBzLuC4qNkZfa8eDaEAHdujJUwpmJ2uOoRl6WrGrFsDfHbFawC7nklSFgHC5FWelQ3ZCC+bKBNUCFEgM43JmDZD+5XCZqtAAWyfOnCIPlawVMQN2flDTsxFpuGeROlUoAjPZQ030iwem6eF3bZ1DIz0kfulxRLBbVGYlykEkCgPb4xaPSZaSu6ZAJBwWhKXG6SqNcV5sY0/wC/Qmt3TPPlSkmuAHa5Z9KdcRiQFZISGJB18BpBQWxDkAHcNG2xBNtTKUxCnbIUdhVst2ekVhHfT/2fqKHZW4EmShVylO5jp/WJJMxKT63YDt4xrmCX6KswaCMLjQgdUYlhwUFGigeERTFs7H8YxExXqsBkTtjU6Zxrq8IAm77VhSEiqyouPDSOLTiI6VHIYFsnFab3gezoCVA6V8Imtaz1tAAMs1DZZd0NrgCQoqVUAKYcVDzhOEF8jns+qIaXPZ3OF2zO3UQPQM1bVglZxF8SwNGqWbqiGTKcNhd6ZnyiW3XWkEEKJJUp3Zo6sw2HyhCBVWFvY1Op+N0cS5LrAKUs4p18IYmU51YdkBW5ZQeiCTt0ECdwGloQgJICQn+uQhNgem/8YY3VgW/Ouoh2ZTHqoR3RKboQpTy5oH1ZqSn+NGJJ6wmBALZaCSEjbrxMWW4LuKtD1QDZ7qmJYqQcIzUGUn9pJKe+LzyIsQVMSKMSxjGpJ6EUi2cjuSaZY55YcqHRScgNrHU+Eed8rOSfyS0Fh0CXQd2ziMv6x7iA0ed+kKepSmY4RQBsztPD37Y1qJU4pAndh/IjlDKmS0S5mHHLoglsjoDpFhvS4Jc4EjoqPtDzGvGPEEOkulWFtr9xEXPk9yptKWFVp/a8MohSSVnnQbhjaLkmSpjKS4L1qUkfGhi33DLwygK0JodN0Ry7Zz0sOllEhh5wws0nCluswUUnU/TosD0CjlfYecs5o5SQerI+XZHhV9yMK8k02/0j23llfCUWZaQoYipKc9XxeAjw6/LcDMBdJZ4cmnUzBqE9qDlj2xu0qKsI3COLNOxLd8j2e6CrdKVMUCH2ZE67h8PGhJNdkkKRMSVNlv2jbvjmzowqIxPU1PGDbtuidhOGTOUfqy1ZdnCJpfJi1qr8nmBy9WT4kQgAZk0oAVUl9nxSGvKG2c5c6CS5+Vud3zBoI6VyIti6c2AN60+RjOWVzrs13IQsJBVaQoYcm5ojZnSO3FkPvKb8/ZmdZ/ttFaEglT7o0qSp9BUeMEBYArAongvX4MY4Rf8AOn/s/UdPsrcEKmvQkEcc/wAIEtgSxIPSPGCJCqHovXOmyI5qFL6KU9dfdGKLOgAkVUSeI90DY3cMaeEdKkrUWCQ/Ee+C7Hcc81wHPQE+AhgEXfZ0BLlIO9QfjnAN4gAuGAdIbLMgQ7s3Jy0kMJUxtDgUN+yCE8irSsuJShvZI7yp4nWBUk2gmj6t3PDW7WFRmxftEWSV6PrSS1Aft+4EQWj0bT2qpA6z/JD0gVS3TKJdqEnwiIUAqGi5I9F5Bcza7kk/8xBsr0dSac5NW42BI9/nCsBRE2hhnAtoWVGuRIH9I9Hmcmbul+vNJI0KwT2BLxD/ANMTRMpcw7sde1Q8ILAUtEpKPVBByFTE6J+09X9RF5s1ilK9S7SQcioJb+IFoMnWVcvpfI7JLGTrVL8gPGHmQiiWS3KQp0KUk/VJfuaL9yTvI40qVKKi/rJlseJw59bwOi+11AXYUaZr99YZWG+7QCEi0WIlsgpVepjENXGmX6RaErDpLj3ZjjC++bnE8DKjmvBorIVaytU2SqVj9pCVHDM0fpAAKbV6xqV6UEoOC0SVS1ihb8ffGj6M1aQaNB3O9HuI5gdkGWHkIlDOo9X9Ii/vTsn1+we+F1t9LsoUlSyTo58hE/lU/Md2Xaw3aiSKOTqomsV3lHy3Sg8zZ+nOUcLioBNKbTFZmWu8rwYYTJknVToDcPWV2GH9x8n5VjqDjmnOYph1JGg7TA3ZWWYDF8jkTJaflClqXVSgFBgVM/E0ELlcgrI/qYuKleUWUzznn3+UbFp+qD1fjGejQJiKXyNsqRSTL7z4wXJsiU9GWEADQEjug+ZPL5Du83iBQfIV4e4CLTEcc0Rv6/fGJkq2txb3REsq+i5+NqjEKTM+ilt5PgBFAHpRvHZ+MUT0yH8jlf6w+4uLii0DI1O5Mzyikel4/ksqpbnhQhvYVtrHfiu/W6e/2ZlW7DFlhmXShEsWicoTcCCpISosVJBIdMo7dsMZN9XGn/FJ4ptHkkR5Te351XBH3EwKBXZGeEQX5s979Sodlbj2dPKW5E1xpPGVOP3kROjlrcyfVXK4fJ1+UuPG/kAf87Lq+Z2bcLt2mNCxodjNRkC4c/Sppk38Qjn6KDpI9wR6SLqGU1I4SZwHcmNj0m3ZraOyVNHikx4Z8iHS+cRQAhyzukqYdYA6xEdos6UiiwouKBtQ7uCXrSDoRY+kj3oelC7P/sK/dzB4Ih5cl9SLWjnLPNKkYiglpg6QAJbEkVYiPmJ49t9CqT8hUz0nro4HsS6l4mcFFXRReJtgbMrV1v4mM+SK0DDe0EzlkBytP7beELV2qpBxO9ClK1uNoP4RkmAWZdQ5Pd5jwjm02RK0lJJYhqEp7wY6lKfJ/wBlvGJ1WUn2iOwQrlJFGtXo8FcEz9pD94Pe0DWfklabOTMlzZaPrYsNN7pbti7Xig4cImiWdpGI9QcRVLTyOM1WJVpKxriQvuq0WmDQvPLG0yixnSVt9lXeEt3xls5cTFpZcuzqpqgqPU9IeWTkLI9pa1HYClI7C5hpJ5OWaWehJQTtWtavFx2NCZJ5oiZMmq6KFOT7CKdgpBa7itWkpXA82Pxj0dyMjLA2YX73HhGCcdhfcPwikM8yXdFpTQ2dR+yCfCkYbutgoLMtj9VPgVP3R6gk1q/XhiC2JJDc2+8qPgBDA86kXNaj/wCKR9pCT4p8Yd2O222WGTZpI0fm0JP8KkmH3yVqc1LH6gV/ziW0CYkAAKW+gSEAcaHxgEDXTbLWtzPQlCdDLYnrBxeMOJM8ahXEhI84GCHFQz59JT9yhGpcvA+EdwftIJiR3GSrUkZFPbHAmk1xdifOAxiUHBUdwJA8Ugx3Js6wagEb28Q57YVguFfKFDUdreYgabPSc+kdlVfhEyrFMPqiX3/hGlWYIHSmkfZwDyeC4gUFWiWHZ3RNLcbe6NKlIIbGtXWfeBGpFjwkkP2mKugNTJeLNz+sYovpaswTZZRH6UfcVrF+WpegB7TFB9LZV8kl4gw54fcXHpYr/wAunv8AZmVbsM8xnSErtKkqxkYR6icSn5oNTZiZ9zx0mwSMTY54GpMrLpAHawwEl65ZR2hbWsnEtJCXBlh1PzOxjTbufLOO7Raw2Hnp8wEMxRhyQoIDMdcPUTqKZYT30979SqfYW4hm2CWh8aLQRQAlODpYWKag+2FDgnIxyq7ZfzlJwIJw9Ano5jE4oWTN/Z3GJZs+Wo+vPMp+liDkdMqS/QYOkrUw17ppdtBL85aHNMqkYekKIIpimnhsjE0BF2KUcQSidkogsdOdGWHJ0pD/AFV5NRWZChUhTVGVKFjVttIdfKqhU2dOQVINSh684o4Q4FGU7jVRyhbNvSaQpHOKKFFRIoAXVidt5rDQgWPbPQwkfIFslzzy6sPoS9Y8Tj130WSkmwKcD88upCj7MvYREz0AX+1zgFAugLD1Jeh0IEb+ULJ9YfqyVeZPhHMgYUunojekJB7REcy0PQq4Ms94RnGCVhjRFrKc0zOLAf0iNdrfPLeryEB2ezqCgoocNoiv7S2iafPWmiZKlfrIHc5iWrhclFpTkCOw+MRTbQl2ZRO4A97xIiTMXqlB1CgpR6mUA3VHa7tU35wj7IQn/iT3w7hcFQVaJO7EfcI5KV+2w4U8YlmWQMxmKVxWpXcC3dAn9koOaRt9WvfSKQiVFnHF9fW+7lE+Btvd5xChYRRKG25AHseNLvFtAB1wwJwg6+P4NHaJL5J684gs80K9qu5h5HteCkoY5O/E98FwIk2Nj62EbAEjxfuaC0WEKHtdRI8I0ebTRWAbiz9mcGSJ7DoYlbmLdpZu+MZTsJkSbNhASA+zF/MaxtcpQzCRwJPkIYS1lQqltxI8ngS0WFZLoWEbsOId5DdUZqYWF02Qp3BSnawIPbXwMEpsicyoj9Zn641Ju9Y9aYVHaAhPdWCbNLINUlf1lBj3+UNzTA5NklZKbrUT5xBPsktQokq0BAP3iz9phnMdqAdsJrcua/QUw1ox6lEnwibgdS7nObN+sPIRtVhIzIHee8+Ud2e0YgysX7R8mjFJSnIrSdoUT9540TYC20TMKhhWpZJyCQG/WLAdsUb0uyiLJLJxVnD1lYvYXx8Y9K+UA+syt9O3Z2R596Z5qDY5WBQJ58Uev5tfXHp4qf3dO+32ZnV7DPJ7VIJmmYhaBRLPif1Ak+wd8SpttoDNPTQEN0tQR+jr6x7YyMj6yWJ8HqNzbd3n0r4OFYTNKyIzMnYsXPpxMA/SJYIwUJl06NKbtkZNmzlEEz0kpJIzoTm3zdIyMgyHg22XFfA+tTIbVIXMIK5stRGVFeSIg/sw/Tl/x/yRuMgyJg+2XFfAdan5Gf2Yfpo/j/kj0n0c8pbJY7MqXaJ5CjMUtkpmEMQkZhIr0Y1GRMsR4O1plxXwNYTPyLT/AHj3aCGX180vzS8bmelCw/pVHcJax4xkZGWQ8H2y4r4K6zPyOpHpYsILFagPpFC24MA8RTfSxZj6s0DjLmP4RkZBkHBtsuK+BdYmDj0l2Ul1zy+5EwNw6MTj0k2DMzVE/wCmv3RuMgyDg22XFfAdYmSo9KFg/TH93M/ljSfSXd7/AJ9X7uZ/LGoyHkLBlrlxXwPrEzF+k27vpzC3+WpvCIh6TbFkFpCd8uaryAjIyB4iwbbLivgXWJeRifSHYBlaFj7MlSfBD98aX6QLtZjOmK4iee0H8YyMiXiHBtsuK+B9ZmTWP0k3fL9Wdh/9UzySILHpZsA/xid/NzR3BPnG4yJyBgu2XFfAdYmFp9Ld2fp1fu538sdf3u3X+mP7qb/LGRkT9PYJtlxXwPrM/I0fS3df6c/upv8ALG/737s/Tq/dTf5YyMhfTuCbZcV8D6zPyM/veuz9Of3U3+WOV+lu6znOP7qb/LGRkV9O4LfTLivgXWZ+QutXpRu9mRMLfWRMHXRBeAD6RLITW1snYmQs96gfARkZFLEGDLXLivgXWZ+RKj0iXezGeVAj9FMHXRLHhFU9IvKqy2mzy5cheIpmBRGBSaYVDUAaiMjI3oYnwehUVSLd15r4FKvKSsz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509120"/>
            <a:ext cx="24193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083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Disaster </a:t>
            </a:r>
            <a:r>
              <a:rPr lang="en-US" altLang="zh-TW" dirty="0"/>
              <a:t>is unexpected so </a:t>
            </a:r>
            <a:r>
              <a:rPr lang="en-US" altLang="zh-TW" dirty="0" smtClean="0"/>
              <a:t>we hope to create a system to help people when it happens</a:t>
            </a:r>
          </a:p>
          <a:p>
            <a:r>
              <a:rPr lang="en-US" altLang="zh-TW" dirty="0" smtClean="0"/>
              <a:t>Mention security of a place by our system map and crowd simulation and disaster simulation</a:t>
            </a:r>
          </a:p>
          <a:p>
            <a:r>
              <a:rPr lang="en-US" altLang="zh-TW" dirty="0" smtClean="0"/>
              <a:t>Create a disaster simulation which can help people to escape more quickly when a real disaster take place.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altLang="zh-TW" dirty="0" smtClean="0"/>
              <a:t>otivation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13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Map creation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Picture 4" descr="D:\Ogre\OgreExhibition\bin\Release\screenshot10042012_183332869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16832"/>
            <a:ext cx="6585365" cy="3707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718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Crowd </a:t>
            </a:r>
            <a:r>
              <a:rPr lang="en-US" altLang="zh-TW" dirty="0"/>
              <a:t>simulation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1640" y="2276872"/>
            <a:ext cx="6552728" cy="3683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638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Path </a:t>
            </a:r>
            <a:r>
              <a:rPr lang="en-US" altLang="zh-TW" dirty="0"/>
              <a:t>finding</a:t>
            </a:r>
            <a:br>
              <a:rPr lang="en-US" altLang="zh-TW" dirty="0"/>
            </a:b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971600" y="1942506"/>
            <a:ext cx="7344816" cy="4294806"/>
            <a:chOff x="220980" y="5656689"/>
            <a:chExt cx="3008376" cy="169200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0" y="5656689"/>
              <a:ext cx="3008376" cy="1692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</p:pic>
        <p:cxnSp>
          <p:nvCxnSpPr>
            <p:cNvPr id="6" name="直線接點 5"/>
            <p:cNvCxnSpPr/>
            <p:nvPr/>
          </p:nvCxnSpPr>
          <p:spPr>
            <a:xfrm flipH="1" flipV="1">
              <a:off x="1703189" y="6743089"/>
              <a:ext cx="85861" cy="2677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>
            <a:xfrm flipH="1" flipV="1">
              <a:off x="1604969" y="6263331"/>
              <a:ext cx="102772" cy="490567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1216100" y="6236626"/>
              <a:ext cx="400230" cy="36850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620688" y="6218592"/>
              <a:ext cx="595412" cy="18425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flipV="1">
              <a:off x="630753" y="6145160"/>
              <a:ext cx="76401" cy="71051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 flipV="1">
              <a:off x="704772" y="6112015"/>
              <a:ext cx="347964" cy="35526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flipV="1">
              <a:off x="1043212" y="5893866"/>
              <a:ext cx="159891" cy="223352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1197581" y="5899843"/>
              <a:ext cx="832736" cy="22765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2021337" y="5921690"/>
              <a:ext cx="111519" cy="11382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 flipV="1">
              <a:off x="2126628" y="5889104"/>
              <a:ext cx="36855" cy="50945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2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Fire </a:t>
            </a:r>
            <a:r>
              <a:rPr lang="en-US" altLang="zh-TW" dirty="0"/>
              <a:t>simulation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Content Placeholder 3" descr="D:\Ogre\OgreExhibition\bin\Release\screenshot10052012_004813244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7429386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71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Disaster </a:t>
            </a:r>
            <a:r>
              <a:rPr lang="en-US" altLang="zh-TW" dirty="0"/>
              <a:t>escape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Picture 8" descr="D:\Ogre\OgreExhibition\bin\Release\screenshot10042012_20032016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7562388" cy="425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062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108</TotalTime>
  <Words>191</Words>
  <Application>Microsoft Office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波形</vt:lpstr>
      <vt:lpstr>Disaster simulation &amp; Safety Management</vt:lpstr>
      <vt:lpstr>reminder of our project</vt:lpstr>
      <vt:lpstr>Graphics Rendering Engine - Ogre </vt:lpstr>
      <vt:lpstr>Motivation</vt:lpstr>
      <vt:lpstr> Map creation </vt:lpstr>
      <vt:lpstr> Crowd simulation </vt:lpstr>
      <vt:lpstr> Path finding </vt:lpstr>
      <vt:lpstr> Fire simulation </vt:lpstr>
      <vt:lpstr> Disaster escape </vt:lpstr>
      <vt:lpstr> Effect &amp; music producing </vt:lpstr>
      <vt:lpstr>Our future goal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Disaster simulation &amp; Safety Manager</dc:title>
  <dc:creator>k300021-pc</dc:creator>
  <cp:lastModifiedBy>k300021</cp:lastModifiedBy>
  <cp:revision>29</cp:revision>
  <dcterms:created xsi:type="dcterms:W3CDTF">2012-12-18T13:36:12Z</dcterms:created>
  <dcterms:modified xsi:type="dcterms:W3CDTF">2014-05-11T08:43:28Z</dcterms:modified>
</cp:coreProperties>
</file>