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ADCBE-ADEA-E940-B408-A99AB80E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6F24F3-603D-F24F-A9E2-30AFF97AB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1FF1B-92DE-7D43-AAE7-9CE31E3B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34B43-B851-FC4D-8F51-7375AB2A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7516B-FFDB-CA46-9853-92E75181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6C404-39D0-6C49-AA18-4CBCB228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7202AC-A7EE-3945-9FE5-DD369BFE0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60026-81CD-5345-8968-3BC86E73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246D0-B0A4-6F4A-BFAB-9E4B8DE8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AC923-57F7-9E43-B71C-504017BC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4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CCAF22-0E9D-6B46-B352-CE2AC2408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90906C-73CC-C549-886D-5BEFB74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3036E-3E04-E84E-96F6-D34D6C2D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B88B0-B59A-AD40-BD83-867F94CE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6C723-D1C5-4141-8E62-217D18B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6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9280D-CF43-AC4F-87B5-8714024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933E8-D9DA-E94B-8B79-C308E186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7A5AF9-1DB4-914F-8BCB-EECECE91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6FAFA-CE54-7847-9053-5BD396E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264E3-E6F0-A84A-8E8C-139D9422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33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B7D0F-712F-0248-9D51-B0FE7271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70222-0455-4D4B-ADDB-E8181C6A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74331-3FF1-5040-B59E-93E7926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8DD1F-AA20-7E4A-9EF5-81F3F56F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15B7A-32CF-8A4D-90A2-E4FE38D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4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55ACC-EAB2-8542-8D11-419BB9C7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0C073-BE50-3B4D-85B3-EC4F213F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B77FB-BC6A-5A40-8E57-6E4A210A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7180E-2736-1440-813C-6E0711C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A858D9-F6F5-724A-BE3A-319DFD46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A782FE-662B-E742-B01A-2B3EA1C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B6FEB-641A-D140-8847-4D501C0A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C1303-F4FB-C84D-8DA5-1711D636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682E71-1B60-684C-97DF-8D7F5A3C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1687B-18EE-4449-8A65-0853FBA2C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266A4E-2D60-7F4E-92C2-7C568C34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F180E2-1C09-3449-BD81-78FD476D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8F0381-7357-B34F-B697-FDCD8A3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2FB9C4-EB1B-3B42-926E-A276130D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7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C349-989A-9442-9471-A4642A42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2DD4EF-6BC9-B847-91E0-E4FC8B07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DAF3B-9E47-2B4B-8B7B-CE70689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74D69-F84F-1A40-B631-E5FA20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8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B6150-A192-AE4D-998C-4452FB43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A270E-9E27-FF45-A813-D16348B4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47A957-5799-584F-B210-333DF1F4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1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12F3A-F743-554E-A25A-4F4A280B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B5791-4D1F-2F40-876B-3E987C8E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A82614-45B0-3F4D-9D43-CCA7EAA9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0A1D52-4D09-264E-BED4-713EF4ED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734A-EADC-D94F-86FA-DBD456A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09843C-94B6-1845-A7ED-59909AED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0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33E-F8C0-704F-9A52-15E07714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B21282-70FC-6A49-A147-84668C4EF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8137D0-F2C1-D745-933D-5585ED17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9CBAB2-B285-094D-8948-B0019416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CFC678-D931-624C-9F9C-41640A25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3F774-0519-F44A-989F-38FA0B6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24EA38-AE24-E54F-BE1B-306ED864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B0DE92-551D-174D-9992-3687403C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026EA-B7AA-9D4E-B3F3-8742708E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B9A-F8BE-C143-9E9E-80782578268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9947E-567D-2A40-9442-62694E52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160B-E4B6-6041-B1D7-D33432B4B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117D-3943-C445-8B88-072A2D29A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E521F-4AB8-D54F-8041-5AF73A26D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4438"/>
            <a:ext cx="6128657" cy="2387600"/>
          </a:xfrm>
        </p:spPr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/>
              <a:t>実装に関して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42D23B-55E7-6A48-AD9C-83B876C6D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3285" y="3797981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2023/11/14 </a:t>
            </a:r>
            <a:r>
              <a:rPr kumimoji="1" lang="ja-JP" altLang="en-US"/>
              <a:t>吉田圭吾</a:t>
            </a:r>
          </a:p>
        </p:txBody>
      </p:sp>
    </p:spTree>
    <p:extLst>
      <p:ext uri="{BB962C8B-B14F-4D97-AF65-F5344CB8AC3E}">
        <p14:creationId xmlns:p14="http://schemas.microsoft.com/office/powerpoint/2010/main" val="39945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D68AD-302C-D746-AD9F-A16D332B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410"/>
            <a:ext cx="10319657" cy="603705"/>
          </a:xfrm>
        </p:spPr>
        <p:txBody>
          <a:bodyPr anchor="ctr">
            <a:normAutofit fontScale="90000"/>
          </a:bodyPr>
          <a:lstStyle/>
          <a:p>
            <a:r>
              <a:rPr lang="en-US" altLang="ja-JP" b="1" dirty="0"/>
              <a:t> </a:t>
            </a:r>
            <a:r>
              <a:rPr lang="ja-JP" altLang="en-US" b="1"/>
              <a:t>はじめに</a:t>
            </a:r>
            <a:endParaRPr kumimoji="1" lang="ja-JP" altLang="en-US" b="1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452B40-B035-1E48-A5DA-110EC288AE17}"/>
              </a:ext>
            </a:extLst>
          </p:cNvPr>
          <p:cNvSpPr/>
          <p:nvPr/>
        </p:nvSpPr>
        <p:spPr>
          <a:xfrm>
            <a:off x="228600" y="147411"/>
            <a:ext cx="45719" cy="6037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0449F7-C0DA-214E-9B85-EC9056380056}"/>
              </a:ext>
            </a:extLst>
          </p:cNvPr>
          <p:cNvSpPr/>
          <p:nvPr/>
        </p:nvSpPr>
        <p:spPr>
          <a:xfrm rot="10800000">
            <a:off x="3407229" y="3929746"/>
            <a:ext cx="3962400" cy="3918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B8EE5-A1DB-D34A-890D-E044490758B1}"/>
              </a:ext>
            </a:extLst>
          </p:cNvPr>
          <p:cNvSpPr txBox="1"/>
          <p:nvPr/>
        </p:nvSpPr>
        <p:spPr>
          <a:xfrm>
            <a:off x="1025695" y="4724404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とりあえず、身近にあった都道府県のデータを使ってデータベースの作成を開始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FE36E7-6A4F-6E45-9377-5D725A47A344}"/>
              </a:ext>
            </a:extLst>
          </p:cNvPr>
          <p:cNvSpPr txBox="1"/>
          <p:nvPr/>
        </p:nvSpPr>
        <p:spPr>
          <a:xfrm>
            <a:off x="251458" y="1066800"/>
            <a:ext cx="11418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最初に思ったこと</a:t>
            </a:r>
            <a:br>
              <a:rPr lang="en-US" altLang="ja-JP" b="1" dirty="0"/>
            </a:br>
            <a:r>
              <a:rPr lang="ja-JP" altLang="en-US"/>
              <a:t>「ささっと</a:t>
            </a:r>
            <a:r>
              <a:rPr lang="en-US" altLang="ja-JP" dirty="0"/>
              <a:t>API</a:t>
            </a:r>
            <a:r>
              <a:rPr lang="ja-JP" altLang="en-US"/>
              <a:t>作ってフロントエンドつくりたいなぁ」（業務で触れることがほぼないので。。。）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野望</a:t>
            </a:r>
            <a:endParaRPr lang="en-US" altLang="ja-JP" b="1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/>
              <a:t>データベースを作成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/>
              <a:t>テスト駆動開発をしつつ基本的な</a:t>
            </a:r>
            <a:r>
              <a:rPr lang="en-US" altLang="ja-JP" dirty="0"/>
              <a:t>API</a:t>
            </a:r>
            <a:r>
              <a:rPr lang="ja-JP" altLang="en-US"/>
              <a:t>を作成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/>
              <a:t>フロントエンドでデータベースのデータに対し、</a:t>
            </a:r>
            <a:r>
              <a:rPr lang="en-US" altLang="ja-JP" dirty="0"/>
              <a:t>CRUD</a:t>
            </a:r>
            <a:r>
              <a:rPr lang="ja-JP" altLang="en-US"/>
              <a:t>操作をできるようにする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/>
              <a:t>詳細なデータを追加して、追加で</a:t>
            </a:r>
            <a:r>
              <a:rPr lang="en-US" altLang="ja-JP" dirty="0"/>
              <a:t>API</a:t>
            </a:r>
            <a:r>
              <a:rPr lang="ja-JP" altLang="en-US"/>
              <a:t>を作成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/>
              <a:t>追加したデータをフロントから呼び出せるようにして、</a:t>
            </a:r>
            <a:r>
              <a:rPr lang="en-US" altLang="ja-JP" dirty="0" err="1"/>
              <a:t>Chart.js</a:t>
            </a:r>
            <a:r>
              <a:rPr lang="ja-JP" altLang="en-US"/>
              <a:t>を使って図示したい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7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D68AD-302C-D746-AD9F-A16D332B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410"/>
            <a:ext cx="10319657" cy="60370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 </a:t>
            </a:r>
            <a:r>
              <a:rPr lang="en-US" altLang="ja-JP" b="1" dirty="0"/>
              <a:t>API</a:t>
            </a:r>
            <a:r>
              <a:rPr lang="ja-JP" altLang="en-US" b="1"/>
              <a:t>概要・仕様</a:t>
            </a:r>
            <a:endParaRPr kumimoji="1" lang="ja-JP" altLang="en-US" b="1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452B40-B035-1E48-A5DA-110EC288AE17}"/>
              </a:ext>
            </a:extLst>
          </p:cNvPr>
          <p:cNvSpPr/>
          <p:nvPr/>
        </p:nvSpPr>
        <p:spPr>
          <a:xfrm>
            <a:off x="228600" y="147411"/>
            <a:ext cx="45719" cy="6037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A51209-9FFD-EA4C-AA09-F3C46E36DC8C}"/>
              </a:ext>
            </a:extLst>
          </p:cNvPr>
          <p:cNvSpPr txBox="1"/>
          <p:nvPr/>
        </p:nvSpPr>
        <p:spPr>
          <a:xfrm>
            <a:off x="251458" y="1066800"/>
            <a:ext cx="114180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API</a:t>
            </a:r>
            <a:r>
              <a:rPr kumimoji="1" lang="ja-JP" altLang="en-US" sz="2400" b="1"/>
              <a:t>概要</a:t>
            </a:r>
            <a:br>
              <a:rPr kumimoji="1" lang="en-US" altLang="ja-JP" dirty="0"/>
            </a:br>
            <a:r>
              <a:rPr lang="ja-JP" altLang="en-US"/>
              <a:t>都道府県データに関する</a:t>
            </a:r>
            <a:r>
              <a:rPr lang="en-US" altLang="ja-JP" dirty="0"/>
              <a:t>API</a:t>
            </a:r>
            <a:r>
              <a:rPr lang="ja-JP" altLang="en-US"/>
              <a:t>を作成した。</a:t>
            </a:r>
            <a:br>
              <a:rPr lang="en-US" altLang="ja-JP" dirty="0"/>
            </a:br>
            <a:r>
              <a:rPr lang="ja-JP" altLang="en-US"/>
              <a:t>各都道府県の、地方、県庁所在地、人口、人口密度、面積、ホームページをデータとして保持している。</a:t>
            </a:r>
            <a:br>
              <a:rPr lang="en-US" altLang="ja-JP" dirty="0"/>
            </a:b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/>
              <a:t>API</a:t>
            </a:r>
            <a:r>
              <a:rPr lang="ja-JP" altLang="en-US" sz="2400" b="1"/>
              <a:t>詳細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D363EF3-44DA-5B47-9078-11ABB266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34611"/>
              </p:ext>
            </p:extLst>
          </p:nvPr>
        </p:nvGraphicFramePr>
        <p:xfrm>
          <a:off x="703942" y="2700855"/>
          <a:ext cx="10649859" cy="399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79">
                  <a:extLst>
                    <a:ext uri="{9D8B030D-6E8A-4147-A177-3AD203B41FA5}">
                      <a16:colId xmlns:a16="http://schemas.microsoft.com/office/drawing/2014/main" val="2289666957"/>
                    </a:ext>
                  </a:extLst>
                </a:gridCol>
                <a:gridCol w="1098267">
                  <a:extLst>
                    <a:ext uri="{9D8B030D-6E8A-4147-A177-3AD203B41FA5}">
                      <a16:colId xmlns:a16="http://schemas.microsoft.com/office/drawing/2014/main" val="2277102686"/>
                    </a:ext>
                  </a:extLst>
                </a:gridCol>
                <a:gridCol w="3278583">
                  <a:extLst>
                    <a:ext uri="{9D8B030D-6E8A-4147-A177-3AD203B41FA5}">
                      <a16:colId xmlns:a16="http://schemas.microsoft.com/office/drawing/2014/main" val="4175888275"/>
                    </a:ext>
                  </a:extLst>
                </a:gridCol>
                <a:gridCol w="5540830">
                  <a:extLst>
                    <a:ext uri="{9D8B030D-6E8A-4147-A177-3AD203B41FA5}">
                      <a16:colId xmlns:a16="http://schemas.microsoft.com/office/drawing/2014/main" val="4248357885"/>
                    </a:ext>
                  </a:extLst>
                </a:gridCol>
              </a:tblGrid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Endpoint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Description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40909"/>
                  </a:ext>
                </a:extLst>
              </a:tr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prefectureList</a:t>
                      </a:r>
                      <a:endParaRPr kumimoji="1" lang="en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全都道府県のデータ一覧を返す。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9818"/>
                  </a:ext>
                </a:extLst>
              </a:tr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prefectureList</a:t>
                      </a: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 or name}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もしくは都道府県名で指定した都道府県のデータを返す。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51773"/>
                  </a:ext>
                </a:extLst>
              </a:tr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/add/prefecture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ボディに都道府県データを格納して </a:t>
                      </a: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リクエストすることで、新しいレコードを追加することが可能。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84569"/>
                  </a:ext>
                </a:extLst>
              </a:tr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PATCH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/edit/prefecture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ボディに都道府県データを格納して </a:t>
                      </a: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リクエストすることで、既存のレコードを変更することが可能。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14353"/>
                  </a:ext>
                </a:extLst>
              </a:tr>
              <a:tr h="4406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DELETE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/delete/prefecture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で指定した都道部権データを削除することができます。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3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D68AD-302C-D746-AD9F-A16D332B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410"/>
            <a:ext cx="10319657" cy="60370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/>
              <a:t>まとめ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452B40-B035-1E48-A5DA-110EC288AE17}"/>
              </a:ext>
            </a:extLst>
          </p:cNvPr>
          <p:cNvSpPr/>
          <p:nvPr/>
        </p:nvSpPr>
        <p:spPr>
          <a:xfrm>
            <a:off x="228600" y="147411"/>
            <a:ext cx="45719" cy="6037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57D60B-0DAB-6842-BEA2-0A798D5885AD}"/>
              </a:ext>
            </a:extLst>
          </p:cNvPr>
          <p:cNvSpPr txBox="1"/>
          <p:nvPr/>
        </p:nvSpPr>
        <p:spPr>
          <a:xfrm>
            <a:off x="251458" y="1066800"/>
            <a:ext cx="114180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b="1"/>
              <a:t>最終的な達成内容</a:t>
            </a:r>
            <a:br>
              <a:rPr lang="en-US" altLang="ja-JP" sz="2400" b="1" dirty="0"/>
            </a:br>
            <a:br>
              <a:rPr lang="en-US" altLang="ja-JP" sz="2400" b="1" dirty="0"/>
            </a:br>
            <a:br>
              <a:rPr lang="en-US" altLang="ja-JP" sz="2400" b="1" dirty="0"/>
            </a:br>
            <a:br>
              <a:rPr lang="en-US" altLang="ja-JP" sz="2400" b="1" dirty="0"/>
            </a:br>
            <a:br>
              <a:rPr lang="en-US" altLang="ja-JP" sz="2400" b="1" dirty="0"/>
            </a:br>
            <a:endParaRPr lang="en-US" altLang="ja-JP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b="1"/>
              <a:t>意識して取り組んだこと</a:t>
            </a:r>
            <a:endParaRPr lang="en-US" altLang="ja-JP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テスト駆動開発</a:t>
            </a:r>
            <a:br>
              <a:rPr lang="en-US" altLang="ja-JP" dirty="0"/>
            </a:br>
            <a:r>
              <a:rPr lang="en-US" altLang="ja-JP" dirty="0"/>
              <a:t>API</a:t>
            </a:r>
            <a:r>
              <a:rPr lang="ja-JP" altLang="en-US"/>
              <a:t>を実装する前にテストを作成し取り組んだ</a:t>
            </a:r>
            <a:endParaRPr lang="en-US" altLang="ja-JP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b="1"/>
              <a:t>詰まったところ</a:t>
            </a:r>
            <a:endParaRPr lang="en-US" altLang="ja-JP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HTML</a:t>
            </a:r>
            <a:r>
              <a:rPr lang="ja-JP" altLang="en-US"/>
              <a:t>がイメージ通りにできない。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テスト実行時に非同期処理が終わらず、テストが終了しない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b="1"/>
              <a:t>反省点</a:t>
            </a:r>
            <a:endParaRPr lang="en-US" altLang="ja-JP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フロントエンドに時間をかけすぎた。データの追加や</a:t>
            </a:r>
            <a:r>
              <a:rPr lang="en-US" altLang="ja-JP" dirty="0"/>
              <a:t>API</a:t>
            </a:r>
            <a:r>
              <a:rPr lang="ja-JP" altLang="en-US"/>
              <a:t>の追加に時間をかけても良かった。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id</a:t>
            </a:r>
            <a:r>
              <a:rPr lang="ja-JP" altLang="en-US"/>
              <a:t>を</a:t>
            </a:r>
            <a:r>
              <a:rPr lang="en-US" altLang="ja-JP" dirty="0"/>
              <a:t>serial</a:t>
            </a:r>
            <a:r>
              <a:rPr lang="ja-JP" altLang="en-US"/>
              <a:t>にしなかったので、毎回</a:t>
            </a:r>
            <a:r>
              <a:rPr lang="en-US" altLang="ja-JP" dirty="0"/>
              <a:t>id</a:t>
            </a:r>
            <a:r>
              <a:rPr lang="ja-JP" altLang="en-US"/>
              <a:t>を打たないといけない。修正に時間がかかりそうだったのでしませんでしたが、できるだけ</a:t>
            </a:r>
            <a:r>
              <a:rPr lang="en-US" altLang="ja-JP" dirty="0"/>
              <a:t>id</a:t>
            </a:r>
            <a:r>
              <a:rPr lang="ja-JP" altLang="en-US"/>
              <a:t>は自動更新にしたかった</a:t>
            </a:r>
            <a:endParaRPr lang="en-US" altLang="ja-JP" dirty="0"/>
          </a:p>
          <a:p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EAE914-30CD-5144-8700-9484B0ED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516743"/>
            <a:ext cx="8109856" cy="1515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256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376</Words>
  <Application>Microsoft Macintosh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API実装に関して</vt:lpstr>
      <vt:lpstr> はじめに</vt:lpstr>
      <vt:lpstr> API概要・仕様</vt:lpstr>
      <vt:lpstr> 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 圭吾</dc:creator>
  <cp:lastModifiedBy>吉田 圭吾</cp:lastModifiedBy>
  <cp:revision>7</cp:revision>
  <dcterms:created xsi:type="dcterms:W3CDTF">2023-11-14T06:12:23Z</dcterms:created>
  <dcterms:modified xsi:type="dcterms:W3CDTF">2023-11-14T07:29:22Z</dcterms:modified>
</cp:coreProperties>
</file>