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2" r:id="rId4"/>
    <p:sldId id="258" r:id="rId5"/>
    <p:sldId id="259" r:id="rId6"/>
    <p:sldId id="260" r:id="rId7"/>
    <p:sldId id="264" r:id="rId8"/>
    <p:sldId id="265" r:id="rId9"/>
    <p:sldId id="268" r:id="rId10"/>
    <p:sldId id="269"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23C1E-F93A-4FE4-9C71-BF5C7809F061}" v="112" dt="2023-05-14T04:07:27.366"/>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317" autoAdjust="0"/>
  </p:normalViewPr>
  <p:slideViewPr>
    <p:cSldViewPr snapToGrid="0">
      <p:cViewPr varScale="1">
        <p:scale>
          <a:sx n="67" d="100"/>
          <a:sy n="67" d="100"/>
        </p:scale>
        <p:origin x="2274" y="78"/>
      </p:cViewPr>
      <p:guideLst/>
    </p:cSldViewPr>
  </p:slideViewPr>
  <p:notesTextViewPr>
    <p:cViewPr>
      <p:scale>
        <a:sx n="1" d="1"/>
        <a:sy n="1" d="1"/>
      </p:scale>
      <p:origin x="0" y="-2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dric Garmon" userId="a0ce7f89759562bf" providerId="LiveId" clId="{39C23C1E-F93A-4FE4-9C71-BF5C7809F061}"/>
    <pc:docChg chg="undo redo custSel addSld delSld modSld sldOrd">
      <pc:chgData name="Kendric Garmon" userId="a0ce7f89759562bf" providerId="LiveId" clId="{39C23C1E-F93A-4FE4-9C71-BF5C7809F061}" dt="2023-05-14T04:16:11.006" v="3035" actId="20577"/>
      <pc:docMkLst>
        <pc:docMk/>
      </pc:docMkLst>
      <pc:sldChg chg="addSp delSp modSp mod setBg">
        <pc:chgData name="Kendric Garmon" userId="a0ce7f89759562bf" providerId="LiveId" clId="{39C23C1E-F93A-4FE4-9C71-BF5C7809F061}" dt="2023-05-14T04:08:27.109" v="2896" actId="26606"/>
        <pc:sldMkLst>
          <pc:docMk/>
          <pc:sldMk cId="412645554" sldId="256"/>
        </pc:sldMkLst>
        <pc:spChg chg="mod">
          <ac:chgData name="Kendric Garmon" userId="a0ce7f89759562bf" providerId="LiveId" clId="{39C23C1E-F93A-4FE4-9C71-BF5C7809F061}" dt="2023-05-14T04:08:27.109" v="2896" actId="26606"/>
          <ac:spMkLst>
            <pc:docMk/>
            <pc:sldMk cId="412645554" sldId="256"/>
            <ac:spMk id="2" creationId="{D884C380-F821-28DE-93BB-089F9AA9BA29}"/>
          </ac:spMkLst>
        </pc:spChg>
        <pc:spChg chg="mod">
          <ac:chgData name="Kendric Garmon" userId="a0ce7f89759562bf" providerId="LiveId" clId="{39C23C1E-F93A-4FE4-9C71-BF5C7809F061}" dt="2023-05-14T04:08:27.109" v="2896" actId="26606"/>
          <ac:spMkLst>
            <pc:docMk/>
            <pc:sldMk cId="412645554" sldId="256"/>
            <ac:spMk id="3" creationId="{C7EBBD7F-9122-ACF2-37CE-F424291ED492}"/>
          </ac:spMkLst>
        </pc:spChg>
        <pc:spChg chg="add del">
          <ac:chgData name="Kendric Garmon" userId="a0ce7f89759562bf" providerId="LiveId" clId="{39C23C1E-F93A-4FE4-9C71-BF5C7809F061}" dt="2023-05-14T02:43:37.024" v="2433" actId="26606"/>
          <ac:spMkLst>
            <pc:docMk/>
            <pc:sldMk cId="412645554" sldId="256"/>
            <ac:spMk id="9" creationId="{C1DD1A8A-57D5-4A81-AD04-532B043C5611}"/>
          </ac:spMkLst>
        </pc:spChg>
        <pc:spChg chg="add del">
          <ac:chgData name="Kendric Garmon" userId="a0ce7f89759562bf" providerId="LiveId" clId="{39C23C1E-F93A-4FE4-9C71-BF5C7809F061}" dt="2023-05-14T02:43:37.024" v="2433" actId="26606"/>
          <ac:spMkLst>
            <pc:docMk/>
            <pc:sldMk cId="412645554" sldId="256"/>
            <ac:spMk id="11" creationId="{007891EC-4501-44ED-A8C8-B11B6DB767AB}"/>
          </ac:spMkLst>
        </pc:spChg>
        <pc:spChg chg="add del">
          <ac:chgData name="Kendric Garmon" userId="a0ce7f89759562bf" providerId="LiveId" clId="{39C23C1E-F93A-4FE4-9C71-BF5C7809F061}" dt="2023-05-14T02:43:23.299" v="2426" actId="26606"/>
          <ac:spMkLst>
            <pc:docMk/>
            <pc:sldMk cId="412645554" sldId="256"/>
            <ac:spMk id="16" creationId="{6F828D28-8E09-41CC-8229-3070B5467A96}"/>
          </ac:spMkLst>
        </pc:spChg>
        <pc:spChg chg="add del">
          <ac:chgData name="Kendric Garmon" userId="a0ce7f89759562bf" providerId="LiveId" clId="{39C23C1E-F93A-4FE4-9C71-BF5C7809F061}" dt="2023-05-14T02:43:23.299" v="2426" actId="26606"/>
          <ac:spMkLst>
            <pc:docMk/>
            <pc:sldMk cId="412645554" sldId="256"/>
            <ac:spMk id="18" creationId="{D5B012D8-7F27-4758-9AC6-C889B154BD73}"/>
          </ac:spMkLst>
        </pc:spChg>
        <pc:spChg chg="add del">
          <ac:chgData name="Kendric Garmon" userId="a0ce7f89759562bf" providerId="LiveId" clId="{39C23C1E-F93A-4FE4-9C71-BF5C7809F061}" dt="2023-05-14T02:43:23.299" v="2426" actId="26606"/>
          <ac:spMkLst>
            <pc:docMk/>
            <pc:sldMk cId="412645554" sldId="256"/>
            <ac:spMk id="20" creationId="{4063B759-00FC-46D1-9898-8E8625268FAF}"/>
          </ac:spMkLst>
        </pc:spChg>
        <pc:spChg chg="add del">
          <ac:chgData name="Kendric Garmon" userId="a0ce7f89759562bf" providerId="LiveId" clId="{39C23C1E-F93A-4FE4-9C71-BF5C7809F061}" dt="2023-05-14T02:43:29.467" v="2428" actId="26606"/>
          <ac:spMkLst>
            <pc:docMk/>
            <pc:sldMk cId="412645554" sldId="256"/>
            <ac:spMk id="22" creationId="{79BB35BC-D5C2-4C8B-A22A-A71E6191913B}"/>
          </ac:spMkLst>
        </pc:spChg>
        <pc:spChg chg="add del">
          <ac:chgData name="Kendric Garmon" userId="a0ce7f89759562bf" providerId="LiveId" clId="{39C23C1E-F93A-4FE4-9C71-BF5C7809F061}" dt="2023-05-14T02:43:31.736" v="2430" actId="26606"/>
          <ac:spMkLst>
            <pc:docMk/>
            <pc:sldMk cId="412645554" sldId="256"/>
            <ac:spMk id="27" creationId="{94714483-7072-431F-9DBE-87F44E4D44BC}"/>
          </ac:spMkLst>
        </pc:spChg>
        <pc:spChg chg="add del">
          <ac:chgData name="Kendric Garmon" userId="a0ce7f89759562bf" providerId="LiveId" clId="{39C23C1E-F93A-4FE4-9C71-BF5C7809F061}" dt="2023-05-14T02:43:31.736" v="2430" actId="26606"/>
          <ac:spMkLst>
            <pc:docMk/>
            <pc:sldMk cId="412645554" sldId="256"/>
            <ac:spMk id="28" creationId="{E2683E3F-F855-4549-84F8-42064EC0F247}"/>
          </ac:spMkLst>
        </pc:spChg>
        <pc:spChg chg="add del">
          <ac:chgData name="Kendric Garmon" userId="a0ce7f89759562bf" providerId="LiveId" clId="{39C23C1E-F93A-4FE4-9C71-BF5C7809F061}" dt="2023-05-14T02:43:31.736" v="2430" actId="26606"/>
          <ac:spMkLst>
            <pc:docMk/>
            <pc:sldMk cId="412645554" sldId="256"/>
            <ac:spMk id="29" creationId="{495892E1-F4A5-4991-AC52-4F417B14A2A2}"/>
          </ac:spMkLst>
        </pc:spChg>
        <pc:spChg chg="add del">
          <ac:chgData name="Kendric Garmon" userId="a0ce7f89759562bf" providerId="LiveId" clId="{39C23C1E-F93A-4FE4-9C71-BF5C7809F061}" dt="2023-05-14T02:43:31.736" v="2430" actId="26606"/>
          <ac:spMkLst>
            <pc:docMk/>
            <pc:sldMk cId="412645554" sldId="256"/>
            <ac:spMk id="36" creationId="{832F3179-0CD5-40C8-9939-D8355006F7BA}"/>
          </ac:spMkLst>
        </pc:spChg>
        <pc:spChg chg="add del">
          <ac:chgData name="Kendric Garmon" userId="a0ce7f89759562bf" providerId="LiveId" clId="{39C23C1E-F93A-4FE4-9C71-BF5C7809F061}" dt="2023-05-14T02:44:14.537" v="2438" actId="26606"/>
          <ac:spMkLst>
            <pc:docMk/>
            <pc:sldMk cId="412645554" sldId="256"/>
            <ac:spMk id="42" creationId="{A4AE5E3E-9489-4D5A-A458-72C3E481CB83}"/>
          </ac:spMkLst>
        </pc:spChg>
        <pc:spChg chg="add del">
          <ac:chgData name="Kendric Garmon" userId="a0ce7f89759562bf" providerId="LiveId" clId="{39C23C1E-F93A-4FE4-9C71-BF5C7809F061}" dt="2023-05-14T02:43:36.979" v="2432" actId="26606"/>
          <ac:spMkLst>
            <pc:docMk/>
            <pc:sldMk cId="412645554" sldId="256"/>
            <ac:spMk id="44" creationId="{B250C39F-3F6C-4D53-86D2-7BC6B2FF609C}"/>
          </ac:spMkLst>
        </pc:spChg>
        <pc:spChg chg="add del">
          <ac:chgData name="Kendric Garmon" userId="a0ce7f89759562bf" providerId="LiveId" clId="{39C23C1E-F93A-4FE4-9C71-BF5C7809F061}" dt="2023-05-14T02:43:36.979" v="2432" actId="26606"/>
          <ac:spMkLst>
            <pc:docMk/>
            <pc:sldMk cId="412645554" sldId="256"/>
            <ac:spMk id="45" creationId="{70A48D59-8581-41F7-B529-F4617FE07A9A}"/>
          </ac:spMkLst>
        </pc:spChg>
        <pc:spChg chg="add del">
          <ac:chgData name="Kendric Garmon" userId="a0ce7f89759562bf" providerId="LiveId" clId="{39C23C1E-F93A-4FE4-9C71-BF5C7809F061}" dt="2023-05-14T02:43:36.979" v="2432" actId="26606"/>
          <ac:spMkLst>
            <pc:docMk/>
            <pc:sldMk cId="412645554" sldId="256"/>
            <ac:spMk id="46" creationId="{9DD005C1-8C51-42D6-9BEE-B9B83849743D}"/>
          </ac:spMkLst>
        </pc:spChg>
        <pc:spChg chg="add del">
          <ac:chgData name="Kendric Garmon" userId="a0ce7f89759562bf" providerId="LiveId" clId="{39C23C1E-F93A-4FE4-9C71-BF5C7809F061}" dt="2023-05-14T02:44:14.537" v="2438" actId="26606"/>
          <ac:spMkLst>
            <pc:docMk/>
            <pc:sldMk cId="412645554" sldId="256"/>
            <ac:spMk id="49" creationId="{75CC5FF6-C911-4883-B5F7-F5F3E29A8BDE}"/>
          </ac:spMkLst>
        </pc:spChg>
        <pc:spChg chg="add del">
          <ac:chgData name="Kendric Garmon" userId="a0ce7f89759562bf" providerId="LiveId" clId="{39C23C1E-F93A-4FE4-9C71-BF5C7809F061}" dt="2023-05-14T02:44:14.537" v="2438" actId="26606"/>
          <ac:spMkLst>
            <pc:docMk/>
            <pc:sldMk cId="412645554" sldId="256"/>
            <ac:spMk id="55" creationId="{84E2200F-ED39-40A1-A6F7-65A45ED6D752}"/>
          </ac:spMkLst>
        </pc:spChg>
        <pc:spChg chg="add del">
          <ac:chgData name="Kendric Garmon" userId="a0ce7f89759562bf" providerId="LiveId" clId="{39C23C1E-F93A-4FE4-9C71-BF5C7809F061}" dt="2023-05-14T02:44:14.537" v="2438" actId="26606"/>
          <ac:spMkLst>
            <pc:docMk/>
            <pc:sldMk cId="412645554" sldId="256"/>
            <ac:spMk id="58" creationId="{B163B796-84D7-4069-93D0-7A496A03AA19}"/>
          </ac:spMkLst>
        </pc:spChg>
        <pc:spChg chg="add del">
          <ac:chgData name="Kendric Garmon" userId="a0ce7f89759562bf" providerId="LiveId" clId="{39C23C1E-F93A-4FE4-9C71-BF5C7809F061}" dt="2023-05-14T03:52:39.123" v="2802" actId="26606"/>
          <ac:spMkLst>
            <pc:docMk/>
            <pc:sldMk cId="412645554" sldId="256"/>
            <ac:spMk id="69" creationId="{22A397E7-BF60-45B2-84C7-B074B76C37A7}"/>
          </ac:spMkLst>
        </pc:spChg>
        <pc:spChg chg="add del">
          <ac:chgData name="Kendric Garmon" userId="a0ce7f89759562bf" providerId="LiveId" clId="{39C23C1E-F93A-4FE4-9C71-BF5C7809F061}" dt="2023-05-14T03:52:39.123" v="2802" actId="26606"/>
          <ac:spMkLst>
            <pc:docMk/>
            <pc:sldMk cId="412645554" sldId="256"/>
            <ac:spMk id="71" creationId="{890DEF05-784E-4B61-89E4-04C4ECF4E5A0}"/>
          </ac:spMkLst>
        </pc:spChg>
        <pc:spChg chg="add del">
          <ac:chgData name="Kendric Garmon" userId="a0ce7f89759562bf" providerId="LiveId" clId="{39C23C1E-F93A-4FE4-9C71-BF5C7809F061}" dt="2023-05-14T03:52:37.090" v="2799" actId="26606"/>
          <ac:spMkLst>
            <pc:docMk/>
            <pc:sldMk cId="412645554" sldId="256"/>
            <ac:spMk id="78" creationId="{8FC9BE17-9A7B-462D-AE50-3D8777387304}"/>
          </ac:spMkLst>
        </pc:spChg>
        <pc:spChg chg="add del">
          <ac:chgData name="Kendric Garmon" userId="a0ce7f89759562bf" providerId="LiveId" clId="{39C23C1E-F93A-4FE4-9C71-BF5C7809F061}" dt="2023-05-14T03:52:37.090" v="2799" actId="26606"/>
          <ac:spMkLst>
            <pc:docMk/>
            <pc:sldMk cId="412645554" sldId="256"/>
            <ac:spMk id="80" creationId="{3EBE8569-6AEC-4B8C-8D53-2DE337CDBA65}"/>
          </ac:spMkLst>
        </pc:spChg>
        <pc:spChg chg="add del">
          <ac:chgData name="Kendric Garmon" userId="a0ce7f89759562bf" providerId="LiveId" clId="{39C23C1E-F93A-4FE4-9C71-BF5C7809F061}" dt="2023-05-14T03:52:37.090" v="2799" actId="26606"/>
          <ac:spMkLst>
            <pc:docMk/>
            <pc:sldMk cId="412645554" sldId="256"/>
            <ac:spMk id="82" creationId="{55D4142C-5077-457F-A6AD-3FECFDB39685}"/>
          </ac:spMkLst>
        </pc:spChg>
        <pc:spChg chg="add del">
          <ac:chgData name="Kendric Garmon" userId="a0ce7f89759562bf" providerId="LiveId" clId="{39C23C1E-F93A-4FE4-9C71-BF5C7809F061}" dt="2023-05-14T03:52:37.090" v="2799" actId="26606"/>
          <ac:spMkLst>
            <pc:docMk/>
            <pc:sldMk cId="412645554" sldId="256"/>
            <ac:spMk id="84" creationId="{7A5F0580-5EE9-419F-96EE-B6529EF6E7D0}"/>
          </ac:spMkLst>
        </pc:spChg>
        <pc:spChg chg="add del">
          <ac:chgData name="Kendric Garmon" userId="a0ce7f89759562bf" providerId="LiveId" clId="{39C23C1E-F93A-4FE4-9C71-BF5C7809F061}" dt="2023-05-14T03:52:39.101" v="2801" actId="26606"/>
          <ac:spMkLst>
            <pc:docMk/>
            <pc:sldMk cId="412645554" sldId="256"/>
            <ac:spMk id="86" creationId="{E37EECFC-A684-4391-AE85-4CDAF5565F61}"/>
          </ac:spMkLst>
        </pc:spChg>
        <pc:spChg chg="add del">
          <ac:chgData name="Kendric Garmon" userId="a0ce7f89759562bf" providerId="LiveId" clId="{39C23C1E-F93A-4FE4-9C71-BF5C7809F061}" dt="2023-05-14T03:52:39.101" v="2801" actId="26606"/>
          <ac:spMkLst>
            <pc:docMk/>
            <pc:sldMk cId="412645554" sldId="256"/>
            <ac:spMk id="87" creationId="{A8384FB5-9ADC-4DDC-881B-597D56F5B15D}"/>
          </ac:spMkLst>
        </pc:spChg>
        <pc:spChg chg="add del">
          <ac:chgData name="Kendric Garmon" userId="a0ce7f89759562bf" providerId="LiveId" clId="{39C23C1E-F93A-4FE4-9C71-BF5C7809F061}" dt="2023-05-14T03:52:39.101" v="2801" actId="26606"/>
          <ac:spMkLst>
            <pc:docMk/>
            <pc:sldMk cId="412645554" sldId="256"/>
            <ac:spMk id="88" creationId="{BC05CA36-AD6A-4ABF-9A05-52E5A143D2BB}"/>
          </ac:spMkLst>
        </pc:spChg>
        <pc:spChg chg="add del">
          <ac:chgData name="Kendric Garmon" userId="a0ce7f89759562bf" providerId="LiveId" clId="{39C23C1E-F93A-4FE4-9C71-BF5C7809F061}" dt="2023-05-14T03:52:39.101" v="2801" actId="26606"/>
          <ac:spMkLst>
            <pc:docMk/>
            <pc:sldMk cId="412645554" sldId="256"/>
            <ac:spMk id="89" creationId="{D4331EE8-85A4-4588-8D9E-70E534D477DB}"/>
          </ac:spMkLst>
        </pc:spChg>
        <pc:spChg chg="add del">
          <ac:chgData name="Kendric Garmon" userId="a0ce7f89759562bf" providerId="LiveId" clId="{39C23C1E-F93A-4FE4-9C71-BF5C7809F061}" dt="2023-05-14T03:52:39.101" v="2801" actId="26606"/>
          <ac:spMkLst>
            <pc:docMk/>
            <pc:sldMk cId="412645554" sldId="256"/>
            <ac:spMk id="90" creationId="{49D6C862-61CC-4B46-8080-96583D653BAB}"/>
          </ac:spMkLst>
        </pc:spChg>
        <pc:spChg chg="add del">
          <ac:chgData name="Kendric Garmon" userId="a0ce7f89759562bf" providerId="LiveId" clId="{39C23C1E-F93A-4FE4-9C71-BF5C7809F061}" dt="2023-05-14T04:00:03.941" v="2828" actId="26606"/>
          <ac:spMkLst>
            <pc:docMk/>
            <pc:sldMk cId="412645554" sldId="256"/>
            <ac:spMk id="92" creationId="{04812C46-200A-4DEB-A05E-3ED6C68C2387}"/>
          </ac:spMkLst>
        </pc:spChg>
        <pc:spChg chg="add del">
          <ac:chgData name="Kendric Garmon" userId="a0ce7f89759562bf" providerId="LiveId" clId="{39C23C1E-F93A-4FE4-9C71-BF5C7809F061}" dt="2023-05-14T04:00:03.941" v="2828" actId="26606"/>
          <ac:spMkLst>
            <pc:docMk/>
            <pc:sldMk cId="412645554" sldId="256"/>
            <ac:spMk id="93" creationId="{D1EA859B-E555-4109-94F3-6700E046E008}"/>
          </ac:spMkLst>
        </pc:spChg>
        <pc:spChg chg="add del">
          <ac:chgData name="Kendric Garmon" userId="a0ce7f89759562bf" providerId="LiveId" clId="{39C23C1E-F93A-4FE4-9C71-BF5C7809F061}" dt="2023-05-14T04:08:27.109" v="2896" actId="26606"/>
          <ac:spMkLst>
            <pc:docMk/>
            <pc:sldMk cId="412645554" sldId="256"/>
            <ac:spMk id="98" creationId="{32E62931-8EB4-42BB-BAAB-D8757BE66D8E}"/>
          </ac:spMkLst>
        </pc:spChg>
        <pc:spChg chg="add del">
          <ac:chgData name="Kendric Garmon" userId="a0ce7f89759562bf" providerId="LiveId" clId="{39C23C1E-F93A-4FE4-9C71-BF5C7809F061}" dt="2023-05-14T04:08:27.109" v="2896" actId="26606"/>
          <ac:spMkLst>
            <pc:docMk/>
            <pc:sldMk cId="412645554" sldId="256"/>
            <ac:spMk id="103" creationId="{94714483-7072-431F-9DBE-87F44E4D44BC}"/>
          </ac:spMkLst>
        </pc:spChg>
        <pc:spChg chg="add del">
          <ac:chgData name="Kendric Garmon" userId="a0ce7f89759562bf" providerId="LiveId" clId="{39C23C1E-F93A-4FE4-9C71-BF5C7809F061}" dt="2023-05-14T04:08:27.109" v="2896" actId="26606"/>
          <ac:spMkLst>
            <pc:docMk/>
            <pc:sldMk cId="412645554" sldId="256"/>
            <ac:spMk id="105" creationId="{495892E1-F4A5-4991-AC52-4F417B14A2A2}"/>
          </ac:spMkLst>
        </pc:spChg>
        <pc:spChg chg="add del">
          <ac:chgData name="Kendric Garmon" userId="a0ce7f89759562bf" providerId="LiveId" clId="{39C23C1E-F93A-4FE4-9C71-BF5C7809F061}" dt="2023-05-14T04:08:27.109" v="2896" actId="26606"/>
          <ac:spMkLst>
            <pc:docMk/>
            <pc:sldMk cId="412645554" sldId="256"/>
            <ac:spMk id="115" creationId="{E2683E3F-F855-4549-84F8-42064EC0F247}"/>
          </ac:spMkLst>
        </pc:spChg>
        <pc:spChg chg="add del">
          <ac:chgData name="Kendric Garmon" userId="a0ce7f89759562bf" providerId="LiveId" clId="{39C23C1E-F93A-4FE4-9C71-BF5C7809F061}" dt="2023-05-14T04:08:27.109" v="2896" actId="26606"/>
          <ac:spMkLst>
            <pc:docMk/>
            <pc:sldMk cId="412645554" sldId="256"/>
            <ac:spMk id="123" creationId="{832F3179-0CD5-40C8-9939-D8355006F7BA}"/>
          </ac:spMkLst>
        </pc:spChg>
        <pc:grpChg chg="add del">
          <ac:chgData name="Kendric Garmon" userId="a0ce7f89759562bf" providerId="LiveId" clId="{39C23C1E-F93A-4FE4-9C71-BF5C7809F061}" dt="2023-05-14T02:43:31.736" v="2430" actId="26606"/>
          <ac:grpSpMkLst>
            <pc:docMk/>
            <pc:sldMk cId="412645554" sldId="256"/>
            <ac:grpSpMk id="30" creationId="{8FC90B1E-0223-4440-AF22-8F32F6F0C7D2}"/>
          </ac:grpSpMkLst>
        </pc:grpChg>
        <pc:grpChg chg="add del">
          <ac:chgData name="Kendric Garmon" userId="a0ce7f89759562bf" providerId="LiveId" clId="{39C23C1E-F93A-4FE4-9C71-BF5C7809F061}" dt="2023-05-14T02:43:31.736" v="2430" actId="26606"/>
          <ac:grpSpMkLst>
            <pc:docMk/>
            <pc:sldMk cId="412645554" sldId="256"/>
            <ac:grpSpMk id="35" creationId="{ACF597F8-76AA-44FA-8E6A-06223B66C0DD}"/>
          </ac:grpSpMkLst>
        </pc:grpChg>
        <pc:grpChg chg="add del">
          <ac:chgData name="Kendric Garmon" userId="a0ce7f89759562bf" providerId="LiveId" clId="{39C23C1E-F93A-4FE4-9C71-BF5C7809F061}" dt="2023-05-14T02:43:31.736" v="2430" actId="26606"/>
          <ac:grpSpMkLst>
            <pc:docMk/>
            <pc:sldMk cId="412645554" sldId="256"/>
            <ac:grpSpMk id="38" creationId="{11CE155D-684B-4F5E-B835-C52765E310E7}"/>
          </ac:grpSpMkLst>
        </pc:grpChg>
        <pc:grpChg chg="add del">
          <ac:chgData name="Kendric Garmon" userId="a0ce7f89759562bf" providerId="LiveId" clId="{39C23C1E-F93A-4FE4-9C71-BF5C7809F061}" dt="2023-05-14T02:44:14.537" v="2438" actId="26606"/>
          <ac:grpSpMkLst>
            <pc:docMk/>
            <pc:sldMk cId="412645554" sldId="256"/>
            <ac:grpSpMk id="50" creationId="{B138BDDD-D054-4F0A-BB1F-9D016848D623}"/>
          </ac:grpSpMkLst>
        </pc:grpChg>
        <pc:grpChg chg="add del">
          <ac:chgData name="Kendric Garmon" userId="a0ce7f89759562bf" providerId="LiveId" clId="{39C23C1E-F93A-4FE4-9C71-BF5C7809F061}" dt="2023-05-14T02:44:14.537" v="2438" actId="26606"/>
          <ac:grpSpMkLst>
            <pc:docMk/>
            <pc:sldMk cId="412645554" sldId="256"/>
            <ac:grpSpMk id="56" creationId="{4F9B6C79-E122-4CC3-89D3-AC495A744DF2}"/>
          </ac:grpSpMkLst>
        </pc:grpChg>
        <pc:grpChg chg="add del">
          <ac:chgData name="Kendric Garmon" userId="a0ce7f89759562bf" providerId="LiveId" clId="{39C23C1E-F93A-4FE4-9C71-BF5C7809F061}" dt="2023-05-14T02:44:14.537" v="2438" actId="26606"/>
          <ac:grpSpMkLst>
            <pc:docMk/>
            <pc:sldMk cId="412645554" sldId="256"/>
            <ac:grpSpMk id="59" creationId="{87A77F8F-E829-4314-9F44-36169F7548CE}"/>
          </ac:grpSpMkLst>
        </pc:grpChg>
        <pc:grpChg chg="add del">
          <ac:chgData name="Kendric Garmon" userId="a0ce7f89759562bf" providerId="LiveId" clId="{39C23C1E-F93A-4FE4-9C71-BF5C7809F061}" dt="2023-05-14T02:44:14.537" v="2438" actId="26606"/>
          <ac:grpSpMkLst>
            <pc:docMk/>
            <pc:sldMk cId="412645554" sldId="256"/>
            <ac:grpSpMk id="60" creationId="{85AC4472-E842-4CF4-BD50-983305EDB343}"/>
          </ac:grpSpMkLst>
        </pc:grpChg>
        <pc:grpChg chg="add del">
          <ac:chgData name="Kendric Garmon" userId="a0ce7f89759562bf" providerId="LiveId" clId="{39C23C1E-F93A-4FE4-9C71-BF5C7809F061}" dt="2023-05-14T02:44:14.537" v="2438" actId="26606"/>
          <ac:grpSpMkLst>
            <pc:docMk/>
            <pc:sldMk cId="412645554" sldId="256"/>
            <ac:grpSpMk id="62" creationId="{0E88FC08-D56F-45D4-AC54-B89F64697BE4}"/>
          </ac:grpSpMkLst>
        </pc:grpChg>
        <pc:grpChg chg="add del">
          <ac:chgData name="Kendric Garmon" userId="a0ce7f89759562bf" providerId="LiveId" clId="{39C23C1E-F93A-4FE4-9C71-BF5C7809F061}" dt="2023-05-14T04:08:27.109" v="2896" actId="26606"/>
          <ac:grpSpMkLst>
            <pc:docMk/>
            <pc:sldMk cId="412645554" sldId="256"/>
            <ac:grpSpMk id="107" creationId="{ACF597F8-76AA-44FA-8E6A-06223B66C0DD}"/>
          </ac:grpSpMkLst>
        </pc:grpChg>
        <pc:grpChg chg="add del">
          <ac:chgData name="Kendric Garmon" userId="a0ce7f89759562bf" providerId="LiveId" clId="{39C23C1E-F93A-4FE4-9C71-BF5C7809F061}" dt="2023-05-14T04:08:27.109" v="2896" actId="26606"/>
          <ac:grpSpMkLst>
            <pc:docMk/>
            <pc:sldMk cId="412645554" sldId="256"/>
            <ac:grpSpMk id="117" creationId="{8FC90B1E-0223-4440-AF22-8F32F6F0C7D2}"/>
          </ac:grpSpMkLst>
        </pc:grpChg>
        <pc:grpChg chg="add del">
          <ac:chgData name="Kendric Garmon" userId="a0ce7f89759562bf" providerId="LiveId" clId="{39C23C1E-F93A-4FE4-9C71-BF5C7809F061}" dt="2023-05-14T04:08:27.109" v="2896" actId="26606"/>
          <ac:grpSpMkLst>
            <pc:docMk/>
            <pc:sldMk cId="412645554" sldId="256"/>
            <ac:grpSpMk id="125" creationId="{11CE155D-684B-4F5E-B835-C52765E310E7}"/>
          </ac:grpSpMkLst>
        </pc:grpChg>
        <pc:picChg chg="add mod ord">
          <ac:chgData name="Kendric Garmon" userId="a0ce7f89759562bf" providerId="LiveId" clId="{39C23C1E-F93A-4FE4-9C71-BF5C7809F061}" dt="2023-05-14T04:08:27.109" v="2896" actId="26606"/>
          <ac:picMkLst>
            <pc:docMk/>
            <pc:sldMk cId="412645554" sldId="256"/>
            <ac:picMk id="5" creationId="{5EF26096-53C4-8CC9-BBF1-6593CD232959}"/>
          </ac:picMkLst>
        </pc:picChg>
        <pc:cxnChg chg="add del">
          <ac:chgData name="Kendric Garmon" userId="a0ce7f89759562bf" providerId="LiveId" clId="{39C23C1E-F93A-4FE4-9C71-BF5C7809F061}" dt="2023-05-14T03:52:39.123" v="2802" actId="26606"/>
          <ac:cxnSpMkLst>
            <pc:docMk/>
            <pc:sldMk cId="412645554" sldId="256"/>
            <ac:cxnSpMk id="73" creationId="{C41BAEC7-F7B0-4224-8B18-8F74B7D87F0B}"/>
          </ac:cxnSpMkLst>
        </pc:cxnChg>
      </pc:sldChg>
      <pc:sldChg chg="addSp delSp modSp mod setBg modNotesTx">
        <pc:chgData name="Kendric Garmon" userId="a0ce7f89759562bf" providerId="LiveId" clId="{39C23C1E-F93A-4FE4-9C71-BF5C7809F061}" dt="2023-05-14T04:16:11.006" v="3035" actId="20577"/>
        <pc:sldMkLst>
          <pc:docMk/>
          <pc:sldMk cId="3913807394" sldId="257"/>
        </pc:sldMkLst>
        <pc:spChg chg="mod">
          <ac:chgData name="Kendric Garmon" userId="a0ce7f89759562bf" providerId="LiveId" clId="{39C23C1E-F93A-4FE4-9C71-BF5C7809F061}" dt="2023-05-14T03:51:52.889" v="2797" actId="26606"/>
          <ac:spMkLst>
            <pc:docMk/>
            <pc:sldMk cId="3913807394" sldId="257"/>
            <ac:spMk id="2" creationId="{77CE774E-81A2-8EE4-F6F0-F4C4D7966A0B}"/>
          </ac:spMkLst>
        </pc:spChg>
        <pc:spChg chg="mod">
          <ac:chgData name="Kendric Garmon" userId="a0ce7f89759562bf" providerId="LiveId" clId="{39C23C1E-F93A-4FE4-9C71-BF5C7809F061}" dt="2023-05-14T03:51:52.889" v="2797" actId="26606"/>
          <ac:spMkLst>
            <pc:docMk/>
            <pc:sldMk cId="3913807394" sldId="257"/>
            <ac:spMk id="3" creationId="{E53C892B-BB0D-8470-6D42-7B0D8CD2DFF7}"/>
          </ac:spMkLst>
        </pc:spChg>
        <pc:spChg chg="add del">
          <ac:chgData name="Kendric Garmon" userId="a0ce7f89759562bf" providerId="LiveId" clId="{39C23C1E-F93A-4FE4-9C71-BF5C7809F061}" dt="2023-05-14T03:51:52.889" v="2797" actId="26606"/>
          <ac:spMkLst>
            <pc:docMk/>
            <pc:sldMk cId="3913807394" sldId="257"/>
            <ac:spMk id="9" creationId="{6EA86598-DA2C-41D5-BC0C-E877F8818EEB}"/>
          </ac:spMkLst>
        </pc:spChg>
        <pc:spChg chg="add del">
          <ac:chgData name="Kendric Garmon" userId="a0ce7f89759562bf" providerId="LiveId" clId="{39C23C1E-F93A-4FE4-9C71-BF5C7809F061}" dt="2023-05-14T03:51:52.889" v="2797" actId="26606"/>
          <ac:spMkLst>
            <pc:docMk/>
            <pc:sldMk cId="3913807394" sldId="257"/>
            <ac:spMk id="11" creationId="{450D3AD2-FA80-415F-A9CE-54D884561CD7}"/>
          </ac:spMkLst>
        </pc:spChg>
        <pc:spChg chg="add del">
          <ac:chgData name="Kendric Garmon" userId="a0ce7f89759562bf" providerId="LiveId" clId="{39C23C1E-F93A-4FE4-9C71-BF5C7809F061}" dt="2023-05-14T03:51:52.889" v="2797" actId="26606"/>
          <ac:spMkLst>
            <pc:docMk/>
            <pc:sldMk cId="3913807394" sldId="257"/>
            <ac:spMk id="13" creationId="{87F16C5A-0D41-47A9-B0A2-9C2AD7A8CF32}"/>
          </ac:spMkLst>
        </pc:spChg>
        <pc:spChg chg="add del">
          <ac:chgData name="Kendric Garmon" userId="a0ce7f89759562bf" providerId="LiveId" clId="{39C23C1E-F93A-4FE4-9C71-BF5C7809F061}" dt="2023-05-14T03:51:06.808" v="2786" actId="26606"/>
          <ac:spMkLst>
            <pc:docMk/>
            <pc:sldMk cId="3913807394" sldId="257"/>
            <ac:spMk id="15" creationId="{7A976E23-29EC-4E20-9EF6-B7CC4A8210C3}"/>
          </ac:spMkLst>
        </pc:spChg>
        <pc:spChg chg="add del">
          <ac:chgData name="Kendric Garmon" userId="a0ce7f89759562bf" providerId="LiveId" clId="{39C23C1E-F93A-4FE4-9C71-BF5C7809F061}" dt="2023-05-14T03:51:06.808" v="2786" actId="26606"/>
          <ac:spMkLst>
            <pc:docMk/>
            <pc:sldMk cId="3913807394" sldId="257"/>
            <ac:spMk id="16" creationId="{DF5FCEC6-E657-46F1-925F-13ED192124CE}"/>
          </ac:spMkLst>
        </pc:spChg>
        <pc:spChg chg="add del">
          <ac:chgData name="Kendric Garmon" userId="a0ce7f89759562bf" providerId="LiveId" clId="{39C23C1E-F93A-4FE4-9C71-BF5C7809F061}" dt="2023-05-14T03:50:58.665" v="2784" actId="26606"/>
          <ac:spMkLst>
            <pc:docMk/>
            <pc:sldMk cId="3913807394" sldId="257"/>
            <ac:spMk id="18" creationId="{6EA86598-DA2C-41D5-BC0C-E877F8818EEB}"/>
          </ac:spMkLst>
        </pc:spChg>
        <pc:spChg chg="add del">
          <ac:chgData name="Kendric Garmon" userId="a0ce7f89759562bf" providerId="LiveId" clId="{39C23C1E-F93A-4FE4-9C71-BF5C7809F061}" dt="2023-05-14T03:51:16.647" v="2788" actId="26606"/>
          <ac:spMkLst>
            <pc:docMk/>
            <pc:sldMk cId="3913807394" sldId="257"/>
            <ac:spMk id="19" creationId="{13EFA6C3-82DC-4131-9929-2523E6FD0B81}"/>
          </ac:spMkLst>
        </pc:spChg>
        <pc:spChg chg="add del">
          <ac:chgData name="Kendric Garmon" userId="a0ce7f89759562bf" providerId="LiveId" clId="{39C23C1E-F93A-4FE4-9C71-BF5C7809F061}" dt="2023-05-14T03:50:58.665" v="2784" actId="26606"/>
          <ac:spMkLst>
            <pc:docMk/>
            <pc:sldMk cId="3913807394" sldId="257"/>
            <ac:spMk id="20" creationId="{450D3AD2-FA80-415F-A9CE-54D884561CD7}"/>
          </ac:spMkLst>
        </pc:spChg>
        <pc:spChg chg="add del">
          <ac:chgData name="Kendric Garmon" userId="a0ce7f89759562bf" providerId="LiveId" clId="{39C23C1E-F93A-4FE4-9C71-BF5C7809F061}" dt="2023-05-14T03:51:16.647" v="2788" actId="26606"/>
          <ac:spMkLst>
            <pc:docMk/>
            <pc:sldMk cId="3913807394" sldId="257"/>
            <ac:spMk id="21" creationId="{AEC9469E-14CA-4358-BABC-CBF836A6142D}"/>
          </ac:spMkLst>
        </pc:spChg>
        <pc:spChg chg="add del">
          <ac:chgData name="Kendric Garmon" userId="a0ce7f89759562bf" providerId="LiveId" clId="{39C23C1E-F93A-4FE4-9C71-BF5C7809F061}" dt="2023-05-14T03:50:58.665" v="2784" actId="26606"/>
          <ac:spMkLst>
            <pc:docMk/>
            <pc:sldMk cId="3913807394" sldId="257"/>
            <ac:spMk id="22" creationId="{87F16C5A-0D41-47A9-B0A2-9C2AD7A8CF32}"/>
          </ac:spMkLst>
        </pc:spChg>
        <pc:spChg chg="add del">
          <ac:chgData name="Kendric Garmon" userId="a0ce7f89759562bf" providerId="LiveId" clId="{39C23C1E-F93A-4FE4-9C71-BF5C7809F061}" dt="2023-05-14T03:51:27.544" v="2790" actId="26606"/>
          <ac:spMkLst>
            <pc:docMk/>
            <pc:sldMk cId="3913807394" sldId="257"/>
            <ac:spMk id="23" creationId="{22587ECF-85E9-4393-9D87-8EB6F3F6C208}"/>
          </ac:spMkLst>
        </pc:spChg>
        <pc:spChg chg="add del">
          <ac:chgData name="Kendric Garmon" userId="a0ce7f89759562bf" providerId="LiveId" clId="{39C23C1E-F93A-4FE4-9C71-BF5C7809F061}" dt="2023-05-14T03:51:31.730" v="2793" actId="26606"/>
          <ac:spMkLst>
            <pc:docMk/>
            <pc:sldMk cId="3913807394" sldId="257"/>
            <ac:spMk id="24" creationId="{0570A85B-3810-4F95-97B0-CBF4CCDB381C}"/>
          </ac:spMkLst>
        </pc:spChg>
        <pc:spChg chg="add del">
          <ac:chgData name="Kendric Garmon" userId="a0ce7f89759562bf" providerId="LiveId" clId="{39C23C1E-F93A-4FE4-9C71-BF5C7809F061}" dt="2023-05-14T03:51:31.730" v="2793" actId="26606"/>
          <ac:spMkLst>
            <pc:docMk/>
            <pc:sldMk cId="3913807394" sldId="257"/>
            <ac:spMk id="25" creationId="{2550BE34-C2B8-49B8-8519-67A8CAD51AE9}"/>
          </ac:spMkLst>
        </pc:spChg>
        <pc:spChg chg="add del">
          <ac:chgData name="Kendric Garmon" userId="a0ce7f89759562bf" providerId="LiveId" clId="{39C23C1E-F93A-4FE4-9C71-BF5C7809F061}" dt="2023-05-14T03:51:31.730" v="2793" actId="26606"/>
          <ac:spMkLst>
            <pc:docMk/>
            <pc:sldMk cId="3913807394" sldId="257"/>
            <ac:spMk id="26" creationId="{A7457DD9-5A45-400A-AB4B-4B4EDECA25F1}"/>
          </ac:spMkLst>
        </pc:spChg>
        <pc:spChg chg="add del">
          <ac:chgData name="Kendric Garmon" userId="a0ce7f89759562bf" providerId="LiveId" clId="{39C23C1E-F93A-4FE4-9C71-BF5C7809F061}" dt="2023-05-14T03:51:31.730" v="2793" actId="26606"/>
          <ac:spMkLst>
            <pc:docMk/>
            <pc:sldMk cId="3913807394" sldId="257"/>
            <ac:spMk id="27" creationId="{441CF7D6-A660-431A-B0BB-140A0D5556B6}"/>
          </ac:spMkLst>
        </pc:spChg>
        <pc:spChg chg="add del">
          <ac:chgData name="Kendric Garmon" userId="a0ce7f89759562bf" providerId="LiveId" clId="{39C23C1E-F93A-4FE4-9C71-BF5C7809F061}" dt="2023-05-14T03:51:38.217" v="2795" actId="26606"/>
          <ac:spMkLst>
            <pc:docMk/>
            <pc:sldMk cId="3913807394" sldId="257"/>
            <ac:spMk id="28" creationId="{0E3596DD-156A-473E-9BB3-C6A29F7574E9}"/>
          </ac:spMkLst>
        </pc:spChg>
        <pc:spChg chg="add del">
          <ac:chgData name="Kendric Garmon" userId="a0ce7f89759562bf" providerId="LiveId" clId="{39C23C1E-F93A-4FE4-9C71-BF5C7809F061}" dt="2023-05-14T03:51:16.647" v="2788" actId="26606"/>
          <ac:spMkLst>
            <pc:docMk/>
            <pc:sldMk cId="3913807394" sldId="257"/>
            <ac:spMk id="29" creationId="{048EB4C9-ACAF-4CCA-BA6E-9314431923B2}"/>
          </ac:spMkLst>
        </pc:spChg>
        <pc:spChg chg="add del">
          <ac:chgData name="Kendric Garmon" userId="a0ce7f89759562bf" providerId="LiveId" clId="{39C23C1E-F93A-4FE4-9C71-BF5C7809F061}" dt="2023-05-14T03:51:06.808" v="2786" actId="26606"/>
          <ac:spMkLst>
            <pc:docMk/>
            <pc:sldMk cId="3913807394" sldId="257"/>
            <ac:spMk id="30" creationId="{FF0BDB76-BCEC-498E-BA26-C763CD9FA3E7}"/>
          </ac:spMkLst>
        </pc:spChg>
        <pc:spChg chg="add del">
          <ac:chgData name="Kendric Garmon" userId="a0ce7f89759562bf" providerId="LiveId" clId="{39C23C1E-F93A-4FE4-9C71-BF5C7809F061}" dt="2023-05-14T03:51:38.217" v="2795" actId="26606"/>
          <ac:spMkLst>
            <pc:docMk/>
            <pc:sldMk cId="3913807394" sldId="257"/>
            <ac:spMk id="31" creationId="{2C46C4D6-C474-4E92-B52E-944C1118F7B6}"/>
          </ac:spMkLst>
        </pc:spChg>
        <pc:spChg chg="add del">
          <ac:chgData name="Kendric Garmon" userId="a0ce7f89759562bf" providerId="LiveId" clId="{39C23C1E-F93A-4FE4-9C71-BF5C7809F061}" dt="2023-05-14T03:51:52.889" v="2797" actId="26606"/>
          <ac:spMkLst>
            <pc:docMk/>
            <pc:sldMk cId="3913807394" sldId="257"/>
            <ac:spMk id="33" creationId="{92468898-5A6E-4D55-85EC-308E785EE06C}"/>
          </ac:spMkLst>
        </pc:spChg>
        <pc:spChg chg="add del">
          <ac:chgData name="Kendric Garmon" userId="a0ce7f89759562bf" providerId="LiveId" clId="{39C23C1E-F93A-4FE4-9C71-BF5C7809F061}" dt="2023-05-14T03:51:52.889" v="2797" actId="26606"/>
          <ac:spMkLst>
            <pc:docMk/>
            <pc:sldMk cId="3913807394" sldId="257"/>
            <ac:spMk id="34" creationId="{3E23A947-2D45-4208-AE2B-64948C87A3EB}"/>
          </ac:spMkLst>
        </pc:spChg>
        <pc:spChg chg="add del">
          <ac:chgData name="Kendric Garmon" userId="a0ce7f89759562bf" providerId="LiveId" clId="{39C23C1E-F93A-4FE4-9C71-BF5C7809F061}" dt="2023-05-14T03:51:52.889" v="2797" actId="26606"/>
          <ac:spMkLst>
            <pc:docMk/>
            <pc:sldMk cId="3913807394" sldId="257"/>
            <ac:spMk id="35" creationId="{E5BBB0F9-6A59-4D02-A9C7-A2D6516684CE}"/>
          </ac:spMkLst>
        </pc:spChg>
        <pc:spChg chg="add del">
          <ac:chgData name="Kendric Garmon" userId="a0ce7f89759562bf" providerId="LiveId" clId="{39C23C1E-F93A-4FE4-9C71-BF5C7809F061}" dt="2023-05-14T03:51:06.808" v="2786" actId="26606"/>
          <ac:spMkLst>
            <pc:docMk/>
            <pc:sldMk cId="3913807394" sldId="257"/>
            <ac:spMk id="38" creationId="{1452CEF2-C9EC-4C15-99E4-C781AB08AB91}"/>
          </ac:spMkLst>
        </pc:spChg>
        <pc:grpChg chg="add del">
          <ac:chgData name="Kendric Garmon" userId="a0ce7f89759562bf" providerId="LiveId" clId="{39C23C1E-F93A-4FE4-9C71-BF5C7809F061}" dt="2023-05-14T03:51:06.808" v="2786" actId="26606"/>
          <ac:grpSpMkLst>
            <pc:docMk/>
            <pc:sldMk cId="3913807394" sldId="257"/>
            <ac:grpSpMk id="17" creationId="{E5BA8FCE-96F8-40B3-804C-10C27C02F41C}"/>
          </ac:grpSpMkLst>
        </pc:grpChg>
        <pc:grpChg chg="add del">
          <ac:chgData name="Kendric Garmon" userId="a0ce7f89759562bf" providerId="LiveId" clId="{39C23C1E-F93A-4FE4-9C71-BF5C7809F061}" dt="2023-05-14T03:51:06.808" v="2786" actId="26606"/>
          <ac:grpSpMkLst>
            <pc:docMk/>
            <pc:sldMk cId="3913807394" sldId="257"/>
            <ac:grpSpMk id="32" creationId="{DD8DF5DF-A251-4BC2-8965-4EDDD01FC56E}"/>
          </ac:grpSpMkLst>
        </pc:grpChg>
        <pc:grpChg chg="add del">
          <ac:chgData name="Kendric Garmon" userId="a0ce7f89759562bf" providerId="LiveId" clId="{39C23C1E-F93A-4FE4-9C71-BF5C7809F061}" dt="2023-05-14T03:51:06.808" v="2786" actId="26606"/>
          <ac:grpSpMkLst>
            <pc:docMk/>
            <pc:sldMk cId="3913807394" sldId="257"/>
            <ac:grpSpMk id="40" creationId="{600459E6-26A3-4EAC-A34C-D0792D88CC26}"/>
          </ac:grpSpMkLst>
        </pc:grpChg>
        <pc:grpChg chg="add del">
          <ac:chgData name="Kendric Garmon" userId="a0ce7f89759562bf" providerId="LiveId" clId="{39C23C1E-F93A-4FE4-9C71-BF5C7809F061}" dt="2023-05-14T03:51:06.808" v="2786" actId="26606"/>
          <ac:grpSpMkLst>
            <pc:docMk/>
            <pc:sldMk cId="3913807394" sldId="257"/>
            <ac:grpSpMk id="46" creationId="{94F13521-5DF8-4DF5-A0B9-A718234B3AE9}"/>
          </ac:grpSpMkLst>
        </pc:grpChg>
        <pc:graphicFrameChg chg="add mod modGraphic">
          <ac:chgData name="Kendric Garmon" userId="a0ce7f89759562bf" providerId="LiveId" clId="{39C23C1E-F93A-4FE4-9C71-BF5C7809F061}" dt="2023-05-14T04:01:54.664" v="2850" actId="120"/>
          <ac:graphicFrameMkLst>
            <pc:docMk/>
            <pc:sldMk cId="3913807394" sldId="257"/>
            <ac:graphicFrameMk id="4" creationId="{0EFB4C6B-2F65-738E-BE4C-BD230A0729AD}"/>
          </ac:graphicFrameMkLst>
        </pc:graphicFrameChg>
      </pc:sldChg>
      <pc:sldChg chg="addSp delSp modSp mod setBg modClrScheme setClrOvrMap chgLayout modNotesTx">
        <pc:chgData name="Kendric Garmon" userId="a0ce7f89759562bf" providerId="LiveId" clId="{39C23C1E-F93A-4FE4-9C71-BF5C7809F061}" dt="2023-05-14T04:08:05.428" v="2894" actId="26606"/>
        <pc:sldMkLst>
          <pc:docMk/>
          <pc:sldMk cId="2826286873" sldId="258"/>
        </pc:sldMkLst>
        <pc:spChg chg="mod ord">
          <ac:chgData name="Kendric Garmon" userId="a0ce7f89759562bf" providerId="LiveId" clId="{39C23C1E-F93A-4FE4-9C71-BF5C7809F061}" dt="2023-05-14T04:08:05.428" v="2894" actId="26606"/>
          <ac:spMkLst>
            <pc:docMk/>
            <pc:sldMk cId="2826286873" sldId="258"/>
            <ac:spMk id="2" creationId="{77CE774E-81A2-8EE4-F6F0-F4C4D7966A0B}"/>
          </ac:spMkLst>
        </pc:spChg>
        <pc:spChg chg="del mod ord">
          <ac:chgData name="Kendric Garmon" userId="a0ce7f89759562bf" providerId="LiveId" clId="{39C23C1E-F93A-4FE4-9C71-BF5C7809F061}" dt="2023-05-14T00:56:44.516" v="590" actId="700"/>
          <ac:spMkLst>
            <pc:docMk/>
            <pc:sldMk cId="2826286873" sldId="258"/>
            <ac:spMk id="3" creationId="{E53C892B-BB0D-8470-6D42-7B0D8CD2DFF7}"/>
          </ac:spMkLst>
        </pc:spChg>
        <pc:spChg chg="add mod ord">
          <ac:chgData name="Kendric Garmon" userId="a0ce7f89759562bf" providerId="LiveId" clId="{39C23C1E-F93A-4FE4-9C71-BF5C7809F061}" dt="2023-05-14T04:08:05.428" v="2894" actId="26606"/>
          <ac:spMkLst>
            <pc:docMk/>
            <pc:sldMk cId="2826286873" sldId="258"/>
            <ac:spMk id="4" creationId="{26CA295F-FFD4-30A8-D964-C04A4727FFEE}"/>
          </ac:spMkLst>
        </pc:spChg>
        <pc:spChg chg="add mod ord">
          <ac:chgData name="Kendric Garmon" userId="a0ce7f89759562bf" providerId="LiveId" clId="{39C23C1E-F93A-4FE4-9C71-BF5C7809F061}" dt="2023-05-14T04:08:05.428" v="2894" actId="26606"/>
          <ac:spMkLst>
            <pc:docMk/>
            <pc:sldMk cId="2826286873" sldId="258"/>
            <ac:spMk id="5" creationId="{9F41FBF5-25C2-DD5C-4A2E-5A657E476FBB}"/>
          </ac:spMkLst>
        </pc:spChg>
        <pc:spChg chg="add del">
          <ac:chgData name="Kendric Garmon" userId="a0ce7f89759562bf" providerId="LiveId" clId="{39C23C1E-F93A-4FE4-9C71-BF5C7809F061}" dt="2023-05-14T02:47:08.912" v="2440" actId="26606"/>
          <ac:spMkLst>
            <pc:docMk/>
            <pc:sldMk cId="2826286873" sldId="258"/>
            <ac:spMk id="10" creationId="{FEF085B8-A2C0-4A6F-B663-CCC56F3CD373}"/>
          </ac:spMkLst>
        </pc:spChg>
        <pc:spChg chg="add del">
          <ac:chgData name="Kendric Garmon" userId="a0ce7f89759562bf" providerId="LiveId" clId="{39C23C1E-F93A-4FE4-9C71-BF5C7809F061}" dt="2023-05-14T02:47:08.912" v="2440" actId="26606"/>
          <ac:spMkLst>
            <pc:docMk/>
            <pc:sldMk cId="2826286873" sldId="258"/>
            <ac:spMk id="12" creationId="{2658F6D6-96E0-421A-96D6-3DF404008543}"/>
          </ac:spMkLst>
        </pc:spChg>
        <pc:spChg chg="add del">
          <ac:chgData name="Kendric Garmon" userId="a0ce7f89759562bf" providerId="LiveId" clId="{39C23C1E-F93A-4FE4-9C71-BF5C7809F061}" dt="2023-05-14T02:47:08.912" v="2440" actId="26606"/>
          <ac:spMkLst>
            <pc:docMk/>
            <pc:sldMk cId="2826286873" sldId="258"/>
            <ac:spMk id="14" creationId="{3CF62545-93A0-4FD5-9B48-48DCA794CBA1}"/>
          </ac:spMkLst>
        </pc:spChg>
        <pc:spChg chg="add del">
          <ac:chgData name="Kendric Garmon" userId="a0ce7f89759562bf" providerId="LiveId" clId="{39C23C1E-F93A-4FE4-9C71-BF5C7809F061}" dt="2023-05-14T03:45:56.409" v="2721" actId="26606"/>
          <ac:spMkLst>
            <pc:docMk/>
            <pc:sldMk cId="2826286873" sldId="258"/>
            <ac:spMk id="19" creationId="{4C608BEB-860E-4094-8511-78603564A75E}"/>
          </ac:spMkLst>
        </pc:spChg>
        <pc:spChg chg="add del">
          <ac:chgData name="Kendric Garmon" userId="a0ce7f89759562bf" providerId="LiveId" clId="{39C23C1E-F93A-4FE4-9C71-BF5C7809F061}" dt="2023-05-14T03:49:43.458" v="2759" actId="26606"/>
          <ac:spMkLst>
            <pc:docMk/>
            <pc:sldMk cId="2826286873" sldId="258"/>
            <ac:spMk id="26" creationId="{8045BF01-625E-4022-91E5-488DB3FCB734}"/>
          </ac:spMkLst>
        </pc:spChg>
        <pc:spChg chg="add del">
          <ac:chgData name="Kendric Garmon" userId="a0ce7f89759562bf" providerId="LiveId" clId="{39C23C1E-F93A-4FE4-9C71-BF5C7809F061}" dt="2023-05-14T03:49:43.458" v="2759" actId="26606"/>
          <ac:spMkLst>
            <pc:docMk/>
            <pc:sldMk cId="2826286873" sldId="258"/>
            <ac:spMk id="28" creationId="{0E442549-290E-4B7E-892E-F2DB911DD205}"/>
          </ac:spMkLst>
        </pc:spChg>
        <pc:spChg chg="add del">
          <ac:chgData name="Kendric Garmon" userId="a0ce7f89759562bf" providerId="LiveId" clId="{39C23C1E-F93A-4FE4-9C71-BF5C7809F061}" dt="2023-05-14T03:49:19.152" v="2754" actId="26606"/>
          <ac:spMkLst>
            <pc:docMk/>
            <pc:sldMk cId="2826286873" sldId="258"/>
            <ac:spMk id="33" creationId="{1E214AA7-F028-4A0D-8698-61AEC754D1BC}"/>
          </ac:spMkLst>
        </pc:spChg>
        <pc:spChg chg="add del">
          <ac:chgData name="Kendric Garmon" userId="a0ce7f89759562bf" providerId="LiveId" clId="{39C23C1E-F93A-4FE4-9C71-BF5C7809F061}" dt="2023-05-14T03:49:27.989" v="2756" actId="26606"/>
          <ac:spMkLst>
            <pc:docMk/>
            <pc:sldMk cId="2826286873" sldId="258"/>
            <ac:spMk id="37" creationId="{4FFBEE45-F140-49D5-85EA-C78C24340B23}"/>
          </ac:spMkLst>
        </pc:spChg>
        <pc:spChg chg="add del">
          <ac:chgData name="Kendric Garmon" userId="a0ce7f89759562bf" providerId="LiveId" clId="{39C23C1E-F93A-4FE4-9C71-BF5C7809F061}" dt="2023-05-14T03:49:43.437" v="2758" actId="26606"/>
          <ac:spMkLst>
            <pc:docMk/>
            <pc:sldMk cId="2826286873" sldId="258"/>
            <ac:spMk id="39" creationId="{4FFBEE45-F140-49D5-85EA-C78C24340B23}"/>
          </ac:spMkLst>
        </pc:spChg>
        <pc:spChg chg="add del">
          <ac:chgData name="Kendric Garmon" userId="a0ce7f89759562bf" providerId="LiveId" clId="{39C23C1E-F93A-4FE4-9C71-BF5C7809F061}" dt="2023-05-14T04:08:05.428" v="2894" actId="26606"/>
          <ac:spMkLst>
            <pc:docMk/>
            <pc:sldMk cId="2826286873" sldId="258"/>
            <ac:spMk id="41" creationId="{1DE7243B-5109-444B-8FAF-7437C66BC0E9}"/>
          </ac:spMkLst>
        </pc:spChg>
        <pc:spChg chg="add del">
          <ac:chgData name="Kendric Garmon" userId="a0ce7f89759562bf" providerId="LiveId" clId="{39C23C1E-F93A-4FE4-9C71-BF5C7809F061}" dt="2023-05-14T04:08:05.428" v="2894" actId="26606"/>
          <ac:spMkLst>
            <pc:docMk/>
            <pc:sldMk cId="2826286873" sldId="258"/>
            <ac:spMk id="42" creationId="{4C5D6221-DA7B-4611-AA26-7D8E349FDE96}"/>
          </ac:spMkLst>
        </pc:spChg>
        <pc:spChg chg="add">
          <ac:chgData name="Kendric Garmon" userId="a0ce7f89759562bf" providerId="LiveId" clId="{39C23C1E-F93A-4FE4-9C71-BF5C7809F061}" dt="2023-05-14T04:08:05.428" v="2894" actId="26606"/>
          <ac:spMkLst>
            <pc:docMk/>
            <pc:sldMk cId="2826286873" sldId="258"/>
            <ac:spMk id="47" creationId="{FEF085B8-A2C0-4A6F-B663-CCC56F3CD373}"/>
          </ac:spMkLst>
        </pc:spChg>
        <pc:spChg chg="add">
          <ac:chgData name="Kendric Garmon" userId="a0ce7f89759562bf" providerId="LiveId" clId="{39C23C1E-F93A-4FE4-9C71-BF5C7809F061}" dt="2023-05-14T04:08:05.428" v="2894" actId="26606"/>
          <ac:spMkLst>
            <pc:docMk/>
            <pc:sldMk cId="2826286873" sldId="258"/>
            <ac:spMk id="49" creationId="{2658F6D6-96E0-421A-96D6-3DF404008543}"/>
          </ac:spMkLst>
        </pc:spChg>
        <pc:spChg chg="add">
          <ac:chgData name="Kendric Garmon" userId="a0ce7f89759562bf" providerId="LiveId" clId="{39C23C1E-F93A-4FE4-9C71-BF5C7809F061}" dt="2023-05-14T04:08:05.428" v="2894" actId="26606"/>
          <ac:spMkLst>
            <pc:docMk/>
            <pc:sldMk cId="2826286873" sldId="258"/>
            <ac:spMk id="51" creationId="{3CF62545-93A0-4FD5-9B48-48DCA794CBA1}"/>
          </ac:spMkLst>
        </pc:spChg>
        <pc:cxnChg chg="add del">
          <ac:chgData name="Kendric Garmon" userId="a0ce7f89759562bf" providerId="LiveId" clId="{39C23C1E-F93A-4FE4-9C71-BF5C7809F061}" dt="2023-05-14T03:45:56.409" v="2721" actId="26606"/>
          <ac:cxnSpMkLst>
            <pc:docMk/>
            <pc:sldMk cId="2826286873" sldId="258"/>
            <ac:cxnSpMk id="21" creationId="{1F16A8D4-FE87-4604-88B2-394B5D1EB437}"/>
          </ac:cxnSpMkLst>
        </pc:cxnChg>
        <pc:cxnChg chg="add del">
          <ac:chgData name="Kendric Garmon" userId="a0ce7f89759562bf" providerId="LiveId" clId="{39C23C1E-F93A-4FE4-9C71-BF5C7809F061}" dt="2023-05-14T03:49:19.152" v="2754" actId="26606"/>
          <ac:cxnSpMkLst>
            <pc:docMk/>
            <pc:sldMk cId="2826286873" sldId="258"/>
            <ac:cxnSpMk id="35" creationId="{D6206FDC-2777-4D7F-AF9C-73413DA664C9}"/>
          </ac:cxnSpMkLst>
        </pc:cxnChg>
      </pc:sldChg>
      <pc:sldChg chg="addSp modSp mod setBg modNotesTx">
        <pc:chgData name="Kendric Garmon" userId="a0ce7f89759562bf" providerId="LiveId" clId="{39C23C1E-F93A-4FE4-9C71-BF5C7809F061}" dt="2023-05-14T03:01:41.270" v="2526" actId="12385"/>
        <pc:sldMkLst>
          <pc:docMk/>
          <pc:sldMk cId="3790529786" sldId="259"/>
        </pc:sldMkLst>
        <pc:spChg chg="mod">
          <ac:chgData name="Kendric Garmon" userId="a0ce7f89759562bf" providerId="LiveId" clId="{39C23C1E-F93A-4FE4-9C71-BF5C7809F061}" dt="2023-05-14T03:01:30.332" v="2524" actId="26606"/>
          <ac:spMkLst>
            <pc:docMk/>
            <pc:sldMk cId="3790529786" sldId="259"/>
            <ac:spMk id="2" creationId="{77CE774E-81A2-8EE4-F6F0-F4C4D7966A0B}"/>
          </ac:spMkLst>
        </pc:spChg>
        <pc:spChg chg="add">
          <ac:chgData name="Kendric Garmon" userId="a0ce7f89759562bf" providerId="LiveId" clId="{39C23C1E-F93A-4FE4-9C71-BF5C7809F061}" dt="2023-05-14T03:01:30.332" v="2524" actId="26606"/>
          <ac:spMkLst>
            <pc:docMk/>
            <pc:sldMk cId="3790529786" sldId="259"/>
            <ac:spMk id="11" creationId="{70DFC902-7D23-471A-B557-B6B6917D7A0D}"/>
          </ac:spMkLst>
        </pc:spChg>
        <pc:spChg chg="add">
          <ac:chgData name="Kendric Garmon" userId="a0ce7f89759562bf" providerId="LiveId" clId="{39C23C1E-F93A-4FE4-9C71-BF5C7809F061}" dt="2023-05-14T03:01:30.332" v="2524" actId="26606"/>
          <ac:spMkLst>
            <pc:docMk/>
            <pc:sldMk cId="3790529786" sldId="259"/>
            <ac:spMk id="13" creationId="{A55D5633-D557-4DCA-982C-FF36EB7A1C00}"/>
          </ac:spMkLst>
        </pc:spChg>
        <pc:graphicFrameChg chg="add mod modGraphic">
          <ac:chgData name="Kendric Garmon" userId="a0ce7f89759562bf" providerId="LiveId" clId="{39C23C1E-F93A-4FE4-9C71-BF5C7809F061}" dt="2023-05-14T03:01:41.270" v="2526" actId="12385"/>
          <ac:graphicFrameMkLst>
            <pc:docMk/>
            <pc:sldMk cId="3790529786" sldId="259"/>
            <ac:graphicFrameMk id="6" creationId="{21C64609-F0AF-507E-950D-39E2A55EEC7B}"/>
          </ac:graphicFrameMkLst>
        </pc:graphicFrameChg>
        <pc:picChg chg="mod">
          <ac:chgData name="Kendric Garmon" userId="a0ce7f89759562bf" providerId="LiveId" clId="{39C23C1E-F93A-4FE4-9C71-BF5C7809F061}" dt="2023-05-14T03:01:30.332" v="2524" actId="26606"/>
          <ac:picMkLst>
            <pc:docMk/>
            <pc:sldMk cId="3790529786" sldId="259"/>
            <ac:picMk id="5" creationId="{99DD4BF8-4A38-48ED-1A7E-A13E323482EC}"/>
          </ac:picMkLst>
        </pc:picChg>
      </pc:sldChg>
      <pc:sldChg chg="addSp delSp modSp mod setBg setClrOvrMap">
        <pc:chgData name="Kendric Garmon" userId="a0ce7f89759562bf" providerId="LiveId" clId="{39C23C1E-F93A-4FE4-9C71-BF5C7809F061}" dt="2023-05-14T02:42:52.378" v="2424" actId="26606"/>
        <pc:sldMkLst>
          <pc:docMk/>
          <pc:sldMk cId="204839618" sldId="260"/>
        </pc:sldMkLst>
        <pc:spChg chg="mod">
          <ac:chgData name="Kendric Garmon" userId="a0ce7f89759562bf" providerId="LiveId" clId="{39C23C1E-F93A-4FE4-9C71-BF5C7809F061}" dt="2023-05-14T02:42:52.378" v="2424" actId="26606"/>
          <ac:spMkLst>
            <pc:docMk/>
            <pc:sldMk cId="204839618" sldId="260"/>
            <ac:spMk id="2" creationId="{77CE774E-81A2-8EE4-F6F0-F4C4D7966A0B}"/>
          </ac:spMkLst>
        </pc:spChg>
        <pc:spChg chg="del">
          <ac:chgData name="Kendric Garmon" userId="a0ce7f89759562bf" providerId="LiveId" clId="{39C23C1E-F93A-4FE4-9C71-BF5C7809F061}" dt="2023-05-13T17:19:46.249" v="8" actId="26606"/>
          <ac:spMkLst>
            <pc:docMk/>
            <pc:sldMk cId="204839618" sldId="260"/>
            <ac:spMk id="3" creationId="{E53C892B-BB0D-8470-6D42-7B0D8CD2DFF7}"/>
          </ac:spMkLst>
        </pc:spChg>
        <pc:spChg chg="add del">
          <ac:chgData name="Kendric Garmon" userId="a0ce7f89759562bf" providerId="LiveId" clId="{39C23C1E-F93A-4FE4-9C71-BF5C7809F061}" dt="2023-05-14T02:42:52.378" v="2424" actId="26606"/>
          <ac:spMkLst>
            <pc:docMk/>
            <pc:sldMk cId="204839618" sldId="260"/>
            <ac:spMk id="9" creationId="{0671A8AE-40A1-4631-A6B8-581AFF065482}"/>
          </ac:spMkLst>
        </pc:spChg>
        <pc:spChg chg="add del">
          <ac:chgData name="Kendric Garmon" userId="a0ce7f89759562bf" providerId="LiveId" clId="{39C23C1E-F93A-4FE4-9C71-BF5C7809F061}" dt="2023-05-14T02:42:52.378" v="2424" actId="26606"/>
          <ac:spMkLst>
            <pc:docMk/>
            <pc:sldMk cId="204839618" sldId="260"/>
            <ac:spMk id="11" creationId="{AB58EF07-17C2-48CF-ABB0-EEF1F17CB8F0}"/>
          </ac:spMkLst>
        </pc:spChg>
        <pc:spChg chg="add del">
          <ac:chgData name="Kendric Garmon" userId="a0ce7f89759562bf" providerId="LiveId" clId="{39C23C1E-F93A-4FE4-9C71-BF5C7809F061}" dt="2023-05-14T02:42:52.378" v="2424" actId="26606"/>
          <ac:spMkLst>
            <pc:docMk/>
            <pc:sldMk cId="204839618" sldId="260"/>
            <ac:spMk id="13" creationId="{AF2F604E-43BE-4DC3-B983-E071523364F8}"/>
          </ac:spMkLst>
        </pc:spChg>
        <pc:spChg chg="add del">
          <ac:chgData name="Kendric Garmon" userId="a0ce7f89759562bf" providerId="LiveId" clId="{39C23C1E-F93A-4FE4-9C71-BF5C7809F061}" dt="2023-05-14T02:42:52.378" v="2424" actId="26606"/>
          <ac:spMkLst>
            <pc:docMk/>
            <pc:sldMk cId="204839618" sldId="260"/>
            <ac:spMk id="15" creationId="{08C9B587-E65E-4B52-B37C-ABEBB6E87928}"/>
          </ac:spMkLst>
        </pc:spChg>
        <pc:spChg chg="add">
          <ac:chgData name="Kendric Garmon" userId="a0ce7f89759562bf" providerId="LiveId" clId="{39C23C1E-F93A-4FE4-9C71-BF5C7809F061}" dt="2023-05-14T02:42:52.378" v="2424" actId="26606"/>
          <ac:spMkLst>
            <pc:docMk/>
            <pc:sldMk cId="204839618" sldId="260"/>
            <ac:spMk id="17" creationId="{FB5B0058-AF13-4859-B429-4EDDE2A26F7F}"/>
          </ac:spMkLst>
        </pc:spChg>
        <pc:spChg chg="add">
          <ac:chgData name="Kendric Garmon" userId="a0ce7f89759562bf" providerId="LiveId" clId="{39C23C1E-F93A-4FE4-9C71-BF5C7809F061}" dt="2023-05-14T02:42:52.378" v="2424" actId="26606"/>
          <ac:spMkLst>
            <pc:docMk/>
            <pc:sldMk cId="204839618" sldId="260"/>
            <ac:spMk id="18" creationId="{1A89CBBC-7743-43D9-A324-25CB472E9B2E}"/>
          </ac:spMkLst>
        </pc:spChg>
        <pc:spChg chg="add del">
          <ac:chgData name="Kendric Garmon" userId="a0ce7f89759562bf" providerId="LiveId" clId="{39C23C1E-F93A-4FE4-9C71-BF5C7809F061}" dt="2023-05-14T02:42:36.671" v="2423" actId="26606"/>
          <ac:spMkLst>
            <pc:docMk/>
            <pc:sldMk cId="204839618" sldId="260"/>
            <ac:spMk id="20" creationId="{94714483-7072-431F-9DBE-87F44E4D44BC}"/>
          </ac:spMkLst>
        </pc:spChg>
        <pc:spChg chg="add del">
          <ac:chgData name="Kendric Garmon" userId="a0ce7f89759562bf" providerId="LiveId" clId="{39C23C1E-F93A-4FE4-9C71-BF5C7809F061}" dt="2023-05-14T02:42:36.671" v="2423" actId="26606"/>
          <ac:spMkLst>
            <pc:docMk/>
            <pc:sldMk cId="204839618" sldId="260"/>
            <ac:spMk id="22" creationId="{495892E1-F4A5-4991-AC52-4F417B14A2A2}"/>
          </ac:spMkLst>
        </pc:spChg>
        <pc:spChg chg="add del">
          <ac:chgData name="Kendric Garmon" userId="a0ce7f89759562bf" providerId="LiveId" clId="{39C23C1E-F93A-4FE4-9C71-BF5C7809F061}" dt="2023-05-14T02:42:36.671" v="2423" actId="26606"/>
          <ac:spMkLst>
            <pc:docMk/>
            <pc:sldMk cId="204839618" sldId="260"/>
            <ac:spMk id="32" creationId="{E2683E3F-F855-4549-84F8-42064EC0F247}"/>
          </ac:spMkLst>
        </pc:spChg>
        <pc:spChg chg="add del">
          <ac:chgData name="Kendric Garmon" userId="a0ce7f89759562bf" providerId="LiveId" clId="{39C23C1E-F93A-4FE4-9C71-BF5C7809F061}" dt="2023-05-14T02:42:36.671" v="2423" actId="26606"/>
          <ac:spMkLst>
            <pc:docMk/>
            <pc:sldMk cId="204839618" sldId="260"/>
            <ac:spMk id="40" creationId="{832F3179-0CD5-40C8-9939-D8355006F7BA}"/>
          </ac:spMkLst>
        </pc:spChg>
        <pc:grpChg chg="add del">
          <ac:chgData name="Kendric Garmon" userId="a0ce7f89759562bf" providerId="LiveId" clId="{39C23C1E-F93A-4FE4-9C71-BF5C7809F061}" dt="2023-05-14T02:42:36.671" v="2423" actId="26606"/>
          <ac:grpSpMkLst>
            <pc:docMk/>
            <pc:sldMk cId="204839618" sldId="260"/>
            <ac:grpSpMk id="24" creationId="{ACF597F8-76AA-44FA-8E6A-06223B66C0DD}"/>
          </ac:grpSpMkLst>
        </pc:grpChg>
        <pc:grpChg chg="add del">
          <ac:chgData name="Kendric Garmon" userId="a0ce7f89759562bf" providerId="LiveId" clId="{39C23C1E-F93A-4FE4-9C71-BF5C7809F061}" dt="2023-05-14T02:42:36.671" v="2423" actId="26606"/>
          <ac:grpSpMkLst>
            <pc:docMk/>
            <pc:sldMk cId="204839618" sldId="260"/>
            <ac:grpSpMk id="34" creationId="{8FC90B1E-0223-4440-AF22-8F32F6F0C7D2}"/>
          </ac:grpSpMkLst>
        </pc:grpChg>
        <pc:grpChg chg="add del">
          <ac:chgData name="Kendric Garmon" userId="a0ce7f89759562bf" providerId="LiveId" clId="{39C23C1E-F93A-4FE4-9C71-BF5C7809F061}" dt="2023-05-14T02:42:36.671" v="2423" actId="26606"/>
          <ac:grpSpMkLst>
            <pc:docMk/>
            <pc:sldMk cId="204839618" sldId="260"/>
            <ac:grpSpMk id="42" creationId="{11CE155D-684B-4F5E-B835-C52765E310E7}"/>
          </ac:grpSpMkLst>
        </pc:grpChg>
        <pc:picChg chg="add del mod">
          <ac:chgData name="Kendric Garmon" userId="a0ce7f89759562bf" providerId="LiveId" clId="{39C23C1E-F93A-4FE4-9C71-BF5C7809F061}" dt="2023-05-13T17:19:38.667" v="7" actId="22"/>
          <ac:picMkLst>
            <pc:docMk/>
            <pc:sldMk cId="204839618" sldId="260"/>
            <ac:picMk id="5" creationId="{78EC73DF-DB79-9FBB-7F7C-B2F7CA9F9602}"/>
          </ac:picMkLst>
        </pc:picChg>
        <pc:picChg chg="add mod">
          <ac:chgData name="Kendric Garmon" userId="a0ce7f89759562bf" providerId="LiveId" clId="{39C23C1E-F93A-4FE4-9C71-BF5C7809F061}" dt="2023-05-14T02:42:52.378" v="2424" actId="26606"/>
          <ac:picMkLst>
            <pc:docMk/>
            <pc:sldMk cId="204839618" sldId="260"/>
            <ac:picMk id="6" creationId="{864CEBE9-2D49-5B23-72A8-08DCD40E681F}"/>
          </ac:picMkLst>
        </pc:picChg>
      </pc:sldChg>
      <pc:sldChg chg="addSp delSp modSp del mod setBg modClrScheme delDesignElem chgLayout modNotesTx">
        <pc:chgData name="Kendric Garmon" userId="a0ce7f89759562bf" providerId="LiveId" clId="{39C23C1E-F93A-4FE4-9C71-BF5C7809F061}" dt="2023-05-14T03:47:31.038" v="2726" actId="47"/>
        <pc:sldMkLst>
          <pc:docMk/>
          <pc:sldMk cId="1827965438" sldId="261"/>
        </pc:sldMkLst>
        <pc:spChg chg="mod ord">
          <ac:chgData name="Kendric Garmon" userId="a0ce7f89759562bf" providerId="LiveId" clId="{39C23C1E-F93A-4FE4-9C71-BF5C7809F061}" dt="2023-05-14T03:03:44.470" v="2544" actId="700"/>
          <ac:spMkLst>
            <pc:docMk/>
            <pc:sldMk cId="1827965438" sldId="261"/>
            <ac:spMk id="2" creationId="{77CE774E-81A2-8EE4-F6F0-F4C4D7966A0B}"/>
          </ac:spMkLst>
        </pc:spChg>
        <pc:spChg chg="add del mod">
          <ac:chgData name="Kendric Garmon" userId="a0ce7f89759562bf" providerId="LiveId" clId="{39C23C1E-F93A-4FE4-9C71-BF5C7809F061}" dt="2023-05-14T00:41:30.461" v="513"/>
          <ac:spMkLst>
            <pc:docMk/>
            <pc:sldMk cId="1827965438" sldId="261"/>
            <ac:spMk id="8" creationId="{4F9D27E1-0EBC-5718-2606-8BB3963400D2}"/>
          </ac:spMkLst>
        </pc:spChg>
        <pc:spChg chg="add del">
          <ac:chgData name="Kendric Garmon" userId="a0ce7f89759562bf" providerId="LiveId" clId="{39C23C1E-F93A-4FE4-9C71-BF5C7809F061}" dt="2023-05-14T00:41:06.205" v="510" actId="22"/>
          <ac:spMkLst>
            <pc:docMk/>
            <pc:sldMk cId="1827965438" sldId="261"/>
            <ac:spMk id="10" creationId="{23A09594-1BF4-1618-95F8-F300C8C6D31A}"/>
          </ac:spMkLst>
        </pc:spChg>
        <pc:spChg chg="add del mod">
          <ac:chgData name="Kendric Garmon" userId="a0ce7f89759562bf" providerId="LiveId" clId="{39C23C1E-F93A-4FE4-9C71-BF5C7809F061}" dt="2023-05-14T03:07:26.533" v="2570" actId="21"/>
          <ac:spMkLst>
            <pc:docMk/>
            <pc:sldMk cId="1827965438" sldId="261"/>
            <ac:spMk id="11" creationId="{2558AB92-E8B1-5DA7-32B2-107483C540B3}"/>
          </ac:spMkLst>
        </pc:spChg>
        <pc:spChg chg="add mod">
          <ac:chgData name="Kendric Garmon" userId="a0ce7f89759562bf" providerId="LiveId" clId="{39C23C1E-F93A-4FE4-9C71-BF5C7809F061}" dt="2023-05-14T03:46:46.498" v="2722" actId="1076"/>
          <ac:spMkLst>
            <pc:docMk/>
            <pc:sldMk cId="1827965438" sldId="261"/>
            <ac:spMk id="12" creationId="{E843503F-5385-A3A3-56DB-DCDB8E13A1BB}"/>
          </ac:spMkLst>
        </pc:spChg>
        <pc:spChg chg="add del">
          <ac:chgData name="Kendric Garmon" userId="a0ce7f89759562bf" providerId="LiveId" clId="{39C23C1E-F93A-4FE4-9C71-BF5C7809F061}" dt="2023-05-14T00:44:25.794" v="560" actId="22"/>
          <ac:spMkLst>
            <pc:docMk/>
            <pc:sldMk cId="1827965438" sldId="261"/>
            <ac:spMk id="14" creationId="{54F82E34-A103-CF20-4F71-FE4645732C74}"/>
          </ac:spMkLst>
        </pc:spChg>
        <pc:spChg chg="add mod">
          <ac:chgData name="Kendric Garmon" userId="a0ce7f89759562bf" providerId="LiveId" clId="{39C23C1E-F93A-4FE4-9C71-BF5C7809F061}" dt="2023-05-14T03:46:46.498" v="2722" actId="1076"/>
          <ac:spMkLst>
            <pc:docMk/>
            <pc:sldMk cId="1827965438" sldId="261"/>
            <ac:spMk id="15" creationId="{7F601769-4FFF-ECA4-79F4-B9F54DDDEA63}"/>
          </ac:spMkLst>
        </pc:spChg>
        <pc:spChg chg="add del mod">
          <ac:chgData name="Kendric Garmon" userId="a0ce7f89759562bf" providerId="LiveId" clId="{39C23C1E-F93A-4FE4-9C71-BF5C7809F061}" dt="2023-05-14T03:03:08.765" v="2541"/>
          <ac:spMkLst>
            <pc:docMk/>
            <pc:sldMk cId="1827965438" sldId="261"/>
            <ac:spMk id="16" creationId="{50F06FBF-43D1-B9DE-34A5-129DA9625551}"/>
          </ac:spMkLst>
        </pc:spChg>
        <pc:spChg chg="add del mod">
          <ac:chgData name="Kendric Garmon" userId="a0ce7f89759562bf" providerId="LiveId" clId="{39C23C1E-F93A-4FE4-9C71-BF5C7809F061}" dt="2023-05-14T03:03:08.765" v="2541"/>
          <ac:spMkLst>
            <pc:docMk/>
            <pc:sldMk cId="1827965438" sldId="261"/>
            <ac:spMk id="17" creationId="{35C2C676-EFD7-9259-A004-908C11F8E7D5}"/>
          </ac:spMkLst>
        </pc:spChg>
        <pc:spChg chg="add del mod">
          <ac:chgData name="Kendric Garmon" userId="a0ce7f89759562bf" providerId="LiveId" clId="{39C23C1E-F93A-4FE4-9C71-BF5C7809F061}" dt="2023-05-14T03:07:38.366" v="2573" actId="21"/>
          <ac:spMkLst>
            <pc:docMk/>
            <pc:sldMk cId="1827965438" sldId="261"/>
            <ac:spMk id="20" creationId="{2A946042-D259-3C90-DE74-97B9A80DD258}"/>
          </ac:spMkLst>
        </pc:spChg>
        <pc:spChg chg="add mod ord">
          <ac:chgData name="Kendric Garmon" userId="a0ce7f89759562bf" providerId="LiveId" clId="{39C23C1E-F93A-4FE4-9C71-BF5C7809F061}" dt="2023-05-14T03:46:46.498" v="2722" actId="1076"/>
          <ac:spMkLst>
            <pc:docMk/>
            <pc:sldMk cId="1827965438" sldId="261"/>
            <ac:spMk id="21" creationId="{B916B997-84FA-B2B7-18FD-6858C3908E31}"/>
          </ac:spMkLst>
        </pc:spChg>
        <pc:spChg chg="add del mod">
          <ac:chgData name="Kendric Garmon" userId="a0ce7f89759562bf" providerId="LiveId" clId="{39C23C1E-F93A-4FE4-9C71-BF5C7809F061}" dt="2023-05-14T03:03:20.150" v="2542" actId="700"/>
          <ac:spMkLst>
            <pc:docMk/>
            <pc:sldMk cId="1827965438" sldId="261"/>
            <ac:spMk id="1034" creationId="{DCC231C8-C761-4B31-9B1C-C6D19248C6B3}"/>
          </ac:spMkLst>
        </pc:spChg>
        <pc:spChg chg="add del">
          <ac:chgData name="Kendric Garmon" userId="a0ce7f89759562bf" providerId="LiveId" clId="{39C23C1E-F93A-4FE4-9C71-BF5C7809F061}" dt="2023-05-14T03:03:20.150" v="2542" actId="700"/>
          <ac:spMkLst>
            <pc:docMk/>
            <pc:sldMk cId="1827965438" sldId="261"/>
            <ac:spMk id="1036" creationId="{1500B4A4-B1F1-41EA-886A-B8A210DBCA3B}"/>
          </ac:spMkLst>
        </pc:spChg>
        <pc:spChg chg="add del">
          <ac:chgData name="Kendric Garmon" userId="a0ce7f89759562bf" providerId="LiveId" clId="{39C23C1E-F93A-4FE4-9C71-BF5C7809F061}" dt="2023-05-14T02:37:03.501" v="2400" actId="26606"/>
          <ac:spMkLst>
            <pc:docMk/>
            <pc:sldMk cId="1827965438" sldId="261"/>
            <ac:spMk id="1037" creationId="{E5F17139-31EE-46AC-B04F-DBBD852DD6CB}"/>
          </ac:spMkLst>
        </pc:spChg>
        <pc:spChg chg="add del">
          <ac:chgData name="Kendric Garmon" userId="a0ce7f89759562bf" providerId="LiveId" clId="{39C23C1E-F93A-4FE4-9C71-BF5C7809F061}" dt="2023-05-14T03:03:20.150" v="2542" actId="700"/>
          <ac:spMkLst>
            <pc:docMk/>
            <pc:sldMk cId="1827965438" sldId="261"/>
            <ac:spMk id="1038" creationId="{5E55A99C-0BDC-4DBE-8E40-9FA66F629FA1}"/>
          </ac:spMkLst>
        </pc:spChg>
        <pc:spChg chg="add del">
          <ac:chgData name="Kendric Garmon" userId="a0ce7f89759562bf" providerId="LiveId" clId="{39C23C1E-F93A-4FE4-9C71-BF5C7809F061}" dt="2023-05-14T02:37:03.501" v="2400" actId="26606"/>
          <ac:spMkLst>
            <pc:docMk/>
            <pc:sldMk cId="1827965438" sldId="261"/>
            <ac:spMk id="1039" creationId="{AAD42DD4-86F6-4FD2-869F-32D35E310CF6}"/>
          </ac:spMkLst>
        </pc:spChg>
        <pc:spChg chg="add del">
          <ac:chgData name="Kendric Garmon" userId="a0ce7f89759562bf" providerId="LiveId" clId="{39C23C1E-F93A-4FE4-9C71-BF5C7809F061}" dt="2023-05-14T02:37:03.501" v="2400" actId="26606"/>
          <ac:spMkLst>
            <pc:docMk/>
            <pc:sldMk cId="1827965438" sldId="261"/>
            <ac:spMk id="1041" creationId="{4C36B8C5-0DEB-41B5-911D-572E2E835E3C}"/>
          </ac:spMkLst>
        </pc:spChg>
        <pc:spChg chg="add del">
          <ac:chgData name="Kendric Garmon" userId="a0ce7f89759562bf" providerId="LiveId" clId="{39C23C1E-F93A-4FE4-9C71-BF5C7809F061}" dt="2023-05-14T02:37:03.501" v="2400" actId="26606"/>
          <ac:spMkLst>
            <pc:docMk/>
            <pc:sldMk cId="1827965438" sldId="261"/>
            <ac:spMk id="1043" creationId="{B5DC987A-A8C7-4C23-9BF5-33E9F6F21DCB}"/>
          </ac:spMkLst>
        </pc:spChg>
        <pc:spChg chg="add del">
          <ac:chgData name="Kendric Garmon" userId="a0ce7f89759562bf" providerId="LiveId" clId="{39C23C1E-F93A-4FE4-9C71-BF5C7809F061}" dt="2023-05-14T02:37:03.501" v="2400" actId="26606"/>
          <ac:spMkLst>
            <pc:docMk/>
            <pc:sldMk cId="1827965438" sldId="261"/>
            <ac:spMk id="1045" creationId="{F213F2CF-C6DF-4CE1-A6F0-E3B1BFBB0B23}"/>
          </ac:spMkLst>
        </pc:spChg>
        <pc:spChg chg="add del">
          <ac:chgData name="Kendric Garmon" userId="a0ce7f89759562bf" providerId="LiveId" clId="{39C23C1E-F93A-4FE4-9C71-BF5C7809F061}" dt="2023-05-14T02:37:03.501" v="2400" actId="26606"/>
          <ac:spMkLst>
            <pc:docMk/>
            <pc:sldMk cId="1827965438" sldId="261"/>
            <ac:spMk id="1047" creationId="{84325C15-4820-4911-B66E-A5F917CFAE58}"/>
          </ac:spMkLst>
        </pc:spChg>
        <pc:spChg chg="add del">
          <ac:chgData name="Kendric Garmon" userId="a0ce7f89759562bf" providerId="LiveId" clId="{39C23C1E-F93A-4FE4-9C71-BF5C7809F061}" dt="2023-05-14T02:38:35.391" v="2402" actId="26606"/>
          <ac:spMkLst>
            <pc:docMk/>
            <pc:sldMk cId="1827965438" sldId="261"/>
            <ac:spMk id="1049" creationId="{B89815EE-0F88-4364-B815-14A6E7ECBC66}"/>
          </ac:spMkLst>
        </pc:spChg>
        <pc:spChg chg="add del">
          <ac:chgData name="Kendric Garmon" userId="a0ce7f89759562bf" providerId="LiveId" clId="{39C23C1E-F93A-4FE4-9C71-BF5C7809F061}" dt="2023-05-14T02:38:35.391" v="2402" actId="26606"/>
          <ac:spMkLst>
            <pc:docMk/>
            <pc:sldMk cId="1827965438" sldId="261"/>
            <ac:spMk id="1050" creationId="{6C2BBEB8-4077-499F-80FD-AA9827A8D8B7}"/>
          </ac:spMkLst>
        </pc:spChg>
        <pc:spChg chg="add del">
          <ac:chgData name="Kendric Garmon" userId="a0ce7f89759562bf" providerId="LiveId" clId="{39C23C1E-F93A-4FE4-9C71-BF5C7809F061}" dt="2023-05-14T02:38:35.391" v="2402" actId="26606"/>
          <ac:spMkLst>
            <pc:docMk/>
            <pc:sldMk cId="1827965438" sldId="261"/>
            <ac:spMk id="1051" creationId="{6F3B7728-0C26-4662-B285-85C645523C10}"/>
          </ac:spMkLst>
        </pc:spChg>
        <pc:spChg chg="add del">
          <ac:chgData name="Kendric Garmon" userId="a0ce7f89759562bf" providerId="LiveId" clId="{39C23C1E-F93A-4FE4-9C71-BF5C7809F061}" dt="2023-05-14T02:38:35.391" v="2402" actId="26606"/>
          <ac:spMkLst>
            <pc:docMk/>
            <pc:sldMk cId="1827965438" sldId="261"/>
            <ac:spMk id="1052" creationId="{28C367AD-9838-470A-87EF-678609CC8692}"/>
          </ac:spMkLst>
        </pc:spChg>
        <pc:spChg chg="add del">
          <ac:chgData name="Kendric Garmon" userId="a0ce7f89759562bf" providerId="LiveId" clId="{39C23C1E-F93A-4FE4-9C71-BF5C7809F061}" dt="2023-05-14T02:38:35.391" v="2402" actId="26606"/>
          <ac:spMkLst>
            <pc:docMk/>
            <pc:sldMk cId="1827965438" sldId="261"/>
            <ac:spMk id="1053" creationId="{B0CF1642-4E76-4223-A010-6334380A22EA}"/>
          </ac:spMkLst>
        </pc:spChg>
        <pc:spChg chg="add del">
          <ac:chgData name="Kendric Garmon" userId="a0ce7f89759562bf" providerId="LiveId" clId="{39C23C1E-F93A-4FE4-9C71-BF5C7809F061}" dt="2023-05-14T02:38:42.468" v="2404" actId="26606"/>
          <ac:spMkLst>
            <pc:docMk/>
            <pc:sldMk cId="1827965438" sldId="261"/>
            <ac:spMk id="1055" creationId="{B95B9BA8-1D69-4796-85F5-B6D0BD52354B}"/>
          </ac:spMkLst>
        </pc:spChg>
        <pc:spChg chg="add del">
          <ac:chgData name="Kendric Garmon" userId="a0ce7f89759562bf" providerId="LiveId" clId="{39C23C1E-F93A-4FE4-9C71-BF5C7809F061}" dt="2023-05-14T02:38:59.963" v="2406" actId="26606"/>
          <ac:spMkLst>
            <pc:docMk/>
            <pc:sldMk cId="1827965438" sldId="261"/>
            <ac:spMk id="1062" creationId="{2F23EC95-43E6-4302-BF47-B31CDA38D33F}"/>
          </ac:spMkLst>
        </pc:spChg>
        <pc:spChg chg="add del">
          <ac:chgData name="Kendric Garmon" userId="a0ce7f89759562bf" providerId="LiveId" clId="{39C23C1E-F93A-4FE4-9C71-BF5C7809F061}" dt="2023-05-14T02:38:59.963" v="2406" actId="26606"/>
          <ac:spMkLst>
            <pc:docMk/>
            <pc:sldMk cId="1827965438" sldId="261"/>
            <ac:spMk id="1063" creationId="{259279FE-5810-440F-B799-25803A014151}"/>
          </ac:spMkLst>
        </pc:spChg>
        <pc:spChg chg="add del">
          <ac:chgData name="Kendric Garmon" userId="a0ce7f89759562bf" providerId="LiveId" clId="{39C23C1E-F93A-4FE4-9C71-BF5C7809F061}" dt="2023-05-14T02:38:59.963" v="2406" actId="26606"/>
          <ac:spMkLst>
            <pc:docMk/>
            <pc:sldMk cId="1827965438" sldId="261"/>
            <ac:spMk id="1064" creationId="{95ABD4F1-A860-48A4-84CD-EB40E1FC7827}"/>
          </ac:spMkLst>
        </pc:spChg>
        <pc:spChg chg="add del">
          <ac:chgData name="Kendric Garmon" userId="a0ce7f89759562bf" providerId="LiveId" clId="{39C23C1E-F93A-4FE4-9C71-BF5C7809F061}" dt="2023-05-14T02:38:59.963" v="2406" actId="26606"/>
          <ac:spMkLst>
            <pc:docMk/>
            <pc:sldMk cId="1827965438" sldId="261"/>
            <ac:spMk id="1065" creationId="{91D8C0F2-1D8A-4908-857F-3DE6B0823831}"/>
          </ac:spMkLst>
        </pc:spChg>
        <pc:spChg chg="add del">
          <ac:chgData name="Kendric Garmon" userId="a0ce7f89759562bf" providerId="LiveId" clId="{39C23C1E-F93A-4FE4-9C71-BF5C7809F061}" dt="2023-05-14T02:38:59.963" v="2406" actId="26606"/>
          <ac:spMkLst>
            <pc:docMk/>
            <pc:sldMk cId="1827965438" sldId="261"/>
            <ac:spMk id="1066" creationId="{1730E5F0-AD6E-4049-8FAB-A4D82343DCD5}"/>
          </ac:spMkLst>
        </pc:spChg>
        <pc:spChg chg="add del">
          <ac:chgData name="Kendric Garmon" userId="a0ce7f89759562bf" providerId="LiveId" clId="{39C23C1E-F93A-4FE4-9C71-BF5C7809F061}" dt="2023-05-14T02:39:05.951" v="2408" actId="26606"/>
          <ac:spMkLst>
            <pc:docMk/>
            <pc:sldMk cId="1827965438" sldId="261"/>
            <ac:spMk id="1068" creationId="{53B021B3-DE93-4AB7-8A18-CF5F1CED88B8}"/>
          </ac:spMkLst>
        </pc:spChg>
        <pc:spChg chg="add del">
          <ac:chgData name="Kendric Garmon" userId="a0ce7f89759562bf" providerId="LiveId" clId="{39C23C1E-F93A-4FE4-9C71-BF5C7809F061}" dt="2023-05-14T02:39:05.951" v="2408" actId="26606"/>
          <ac:spMkLst>
            <pc:docMk/>
            <pc:sldMk cId="1827965438" sldId="261"/>
            <ac:spMk id="1069" creationId="{52D502E5-F6B4-4D58-B4AE-FC466FF15EE8}"/>
          </ac:spMkLst>
        </pc:spChg>
        <pc:spChg chg="add del">
          <ac:chgData name="Kendric Garmon" userId="a0ce7f89759562bf" providerId="LiveId" clId="{39C23C1E-F93A-4FE4-9C71-BF5C7809F061}" dt="2023-05-14T02:39:05.951" v="2408" actId="26606"/>
          <ac:spMkLst>
            <pc:docMk/>
            <pc:sldMk cId="1827965438" sldId="261"/>
            <ac:spMk id="1070" creationId="{9DECDBF4-02B6-4BB4-B65B-B8107AD6A9E8}"/>
          </ac:spMkLst>
        </pc:spChg>
        <pc:spChg chg="add del">
          <ac:chgData name="Kendric Garmon" userId="a0ce7f89759562bf" providerId="LiveId" clId="{39C23C1E-F93A-4FE4-9C71-BF5C7809F061}" dt="2023-05-14T02:39:44.474" v="2418" actId="26606"/>
          <ac:spMkLst>
            <pc:docMk/>
            <pc:sldMk cId="1827965438" sldId="261"/>
            <ac:spMk id="1072" creationId="{70DFC902-7D23-471A-B557-B6B6917D7A0D}"/>
          </ac:spMkLst>
        </pc:spChg>
        <pc:spChg chg="add del">
          <ac:chgData name="Kendric Garmon" userId="a0ce7f89759562bf" providerId="LiveId" clId="{39C23C1E-F93A-4FE4-9C71-BF5C7809F061}" dt="2023-05-14T02:39:44.474" v="2418" actId="26606"/>
          <ac:spMkLst>
            <pc:docMk/>
            <pc:sldMk cId="1827965438" sldId="261"/>
            <ac:spMk id="1073" creationId="{A55D5633-D557-4DCA-982C-FF36EB7A1C00}"/>
          </ac:spMkLst>
        </pc:spChg>
        <pc:grpChg chg="add mod">
          <ac:chgData name="Kendric Garmon" userId="a0ce7f89759562bf" providerId="LiveId" clId="{39C23C1E-F93A-4FE4-9C71-BF5C7809F061}" dt="2023-05-14T03:46:46.498" v="2722" actId="1076"/>
          <ac:grpSpMkLst>
            <pc:docMk/>
            <pc:sldMk cId="1827965438" sldId="261"/>
            <ac:grpSpMk id="18" creationId="{65EB4BAE-46B5-0D68-A3F9-90F2B52B0187}"/>
          </ac:grpSpMkLst>
        </pc:grpChg>
        <pc:grpChg chg="add mod">
          <ac:chgData name="Kendric Garmon" userId="a0ce7f89759562bf" providerId="LiveId" clId="{39C23C1E-F93A-4FE4-9C71-BF5C7809F061}" dt="2023-05-14T03:46:46.498" v="2722" actId="1076"/>
          <ac:grpSpMkLst>
            <pc:docMk/>
            <pc:sldMk cId="1827965438" sldId="261"/>
            <ac:grpSpMk id="19" creationId="{4B6B8F97-459A-19E9-3B29-FDDE0FA49DE2}"/>
          </ac:grpSpMkLst>
        </pc:grpChg>
        <pc:grpChg chg="add del">
          <ac:chgData name="Kendric Garmon" userId="a0ce7f89759562bf" providerId="LiveId" clId="{39C23C1E-F93A-4FE4-9C71-BF5C7809F061}" dt="2023-05-14T02:38:42.468" v="2404" actId="26606"/>
          <ac:grpSpMkLst>
            <pc:docMk/>
            <pc:sldMk cId="1827965438" sldId="261"/>
            <ac:grpSpMk id="1056" creationId="{5F892E19-92E7-4BB2-8C3F-DBDFE8D9D324}"/>
          </ac:grpSpMkLst>
        </pc:grpChg>
        <pc:picChg chg="del">
          <ac:chgData name="Kendric Garmon" userId="a0ce7f89759562bf" providerId="LiveId" clId="{39C23C1E-F93A-4FE4-9C71-BF5C7809F061}" dt="2023-05-14T00:40:41.225" v="508" actId="21"/>
          <ac:picMkLst>
            <pc:docMk/>
            <pc:sldMk cId="1827965438" sldId="261"/>
            <ac:picMk id="6" creationId="{1A5B183C-116E-E95D-1042-5E0397EAF941}"/>
          </ac:picMkLst>
        </pc:picChg>
        <pc:picChg chg="add del">
          <ac:chgData name="Kendric Garmon" userId="a0ce7f89759562bf" providerId="LiveId" clId="{39C23C1E-F93A-4FE4-9C71-BF5C7809F061}" dt="2023-05-14T00:41:25.564" v="512"/>
          <ac:picMkLst>
            <pc:docMk/>
            <pc:sldMk cId="1827965438" sldId="261"/>
            <ac:picMk id="1026" creationId="{9E7C54EF-D85E-756E-8E18-9FC5DDCB93A1}"/>
          </ac:picMkLst>
        </pc:picChg>
        <pc:picChg chg="add mod ord">
          <ac:chgData name="Kendric Garmon" userId="a0ce7f89759562bf" providerId="LiveId" clId="{39C23C1E-F93A-4FE4-9C71-BF5C7809F061}" dt="2023-05-14T03:46:46.498" v="2722" actId="1076"/>
          <ac:picMkLst>
            <pc:docMk/>
            <pc:sldMk cId="1827965438" sldId="261"/>
            <ac:picMk id="1028" creationId="{C66017F1-2A68-6385-985F-CCE59E3722E5}"/>
          </ac:picMkLst>
        </pc:picChg>
        <pc:picChg chg="add mod">
          <ac:chgData name="Kendric Garmon" userId="a0ce7f89759562bf" providerId="LiveId" clId="{39C23C1E-F93A-4FE4-9C71-BF5C7809F061}" dt="2023-05-14T03:46:46.498" v="2722" actId="1076"/>
          <ac:picMkLst>
            <pc:docMk/>
            <pc:sldMk cId="1827965438" sldId="261"/>
            <ac:picMk id="1030" creationId="{111522E0-8F76-26D2-9152-E48AAF5DE315}"/>
          </ac:picMkLst>
        </pc:picChg>
        <pc:picChg chg="add mod">
          <ac:chgData name="Kendric Garmon" userId="a0ce7f89759562bf" providerId="LiveId" clId="{39C23C1E-F93A-4FE4-9C71-BF5C7809F061}" dt="2023-05-14T03:46:46.498" v="2722" actId="1076"/>
          <ac:picMkLst>
            <pc:docMk/>
            <pc:sldMk cId="1827965438" sldId="261"/>
            <ac:picMk id="1032" creationId="{2BB553E9-BB1B-3F95-7809-6A65011EC2BE}"/>
          </ac:picMkLst>
        </pc:picChg>
      </pc:sldChg>
      <pc:sldChg chg="addSp delSp modSp new del mod ord setBg modClrScheme setClrOvrMap delDesignElem chgLayout modNotesTx">
        <pc:chgData name="Kendric Garmon" userId="a0ce7f89759562bf" providerId="LiveId" clId="{39C23C1E-F93A-4FE4-9C71-BF5C7809F061}" dt="2023-05-14T03:10:32.014" v="2592" actId="47"/>
        <pc:sldMkLst>
          <pc:docMk/>
          <pc:sldMk cId="3490174154" sldId="262"/>
        </pc:sldMkLst>
        <pc:spChg chg="add del mod">
          <ac:chgData name="Kendric Garmon" userId="a0ce7f89759562bf" providerId="LiveId" clId="{39C23C1E-F93A-4FE4-9C71-BF5C7809F061}" dt="2023-05-13T17:24:55.117" v="29" actId="21"/>
          <ac:spMkLst>
            <pc:docMk/>
            <pc:sldMk cId="3490174154" sldId="262"/>
            <ac:spMk id="5" creationId="{0BC24A1C-3447-8058-BF78-9D3D592369CC}"/>
          </ac:spMkLst>
        </pc:spChg>
        <pc:spChg chg="add del mod">
          <ac:chgData name="Kendric Garmon" userId="a0ce7f89759562bf" providerId="LiveId" clId="{39C23C1E-F93A-4FE4-9C71-BF5C7809F061}" dt="2023-05-13T17:25:58.509" v="36" actId="21"/>
          <ac:spMkLst>
            <pc:docMk/>
            <pc:sldMk cId="3490174154" sldId="262"/>
            <ac:spMk id="7" creationId="{D41D009B-97C3-075C-147C-80240B9C5FE2}"/>
          </ac:spMkLst>
        </pc:spChg>
        <pc:spChg chg="add del mod">
          <ac:chgData name="Kendric Garmon" userId="a0ce7f89759562bf" providerId="LiveId" clId="{39C23C1E-F93A-4FE4-9C71-BF5C7809F061}" dt="2023-05-13T17:27:23.200" v="39" actId="21"/>
          <ac:spMkLst>
            <pc:docMk/>
            <pc:sldMk cId="3490174154" sldId="262"/>
            <ac:spMk id="9" creationId="{82236020-A34B-1C35-AA0C-8D4ACCEDB004}"/>
          </ac:spMkLst>
        </pc:spChg>
        <pc:spChg chg="add del">
          <ac:chgData name="Kendric Garmon" userId="a0ce7f89759562bf" providerId="LiveId" clId="{39C23C1E-F93A-4FE4-9C71-BF5C7809F061}" dt="2023-05-13T17:27:53.666" v="41" actId="22"/>
          <ac:spMkLst>
            <pc:docMk/>
            <pc:sldMk cId="3490174154" sldId="262"/>
            <ac:spMk id="11" creationId="{11F011F5-F60F-D046-ECDB-D9701FA5C5A5}"/>
          </ac:spMkLst>
        </pc:spChg>
        <pc:spChg chg="add del mod">
          <ac:chgData name="Kendric Garmon" userId="a0ce7f89759562bf" providerId="LiveId" clId="{39C23C1E-F93A-4FE4-9C71-BF5C7809F061}" dt="2023-05-13T17:33:46.786" v="85" actId="22"/>
          <ac:spMkLst>
            <pc:docMk/>
            <pc:sldMk cId="3490174154" sldId="262"/>
            <ac:spMk id="15" creationId="{6BDC0802-6EE0-648F-1471-426FCD6BFD5F}"/>
          </ac:spMkLst>
        </pc:spChg>
        <pc:spChg chg="add del mod ord">
          <ac:chgData name="Kendric Garmon" userId="a0ce7f89759562bf" providerId="LiveId" clId="{39C23C1E-F93A-4FE4-9C71-BF5C7809F061}" dt="2023-05-14T03:00:51.328" v="2520"/>
          <ac:spMkLst>
            <pc:docMk/>
            <pc:sldMk cId="3490174154" sldId="262"/>
            <ac:spMk id="16" creationId="{C9FB64AB-BB5D-A034-0EF2-EB63AE4D89DA}"/>
          </ac:spMkLst>
        </pc:spChg>
        <pc:spChg chg="add del mod ord">
          <ac:chgData name="Kendric Garmon" userId="a0ce7f89759562bf" providerId="LiveId" clId="{39C23C1E-F93A-4FE4-9C71-BF5C7809F061}" dt="2023-05-14T03:00:51.444" v="2522" actId="27636"/>
          <ac:spMkLst>
            <pc:docMk/>
            <pc:sldMk cId="3490174154" sldId="262"/>
            <ac:spMk id="17" creationId="{6D552052-A98E-2401-2174-4B818D23E138}"/>
          </ac:spMkLst>
        </pc:spChg>
        <pc:spChg chg="add del">
          <ac:chgData name="Kendric Garmon" userId="a0ce7f89759562bf" providerId="LiveId" clId="{39C23C1E-F93A-4FE4-9C71-BF5C7809F061}" dt="2023-05-13T17:30:57.108" v="46" actId="26606"/>
          <ac:spMkLst>
            <pc:docMk/>
            <pc:sldMk cId="3490174154" sldId="262"/>
            <ac:spMk id="18" creationId="{42A4FC2C-047E-45A5-965D-8E1E3BF09BC6}"/>
          </ac:spMkLst>
        </pc:spChg>
        <pc:spChg chg="add del mod ord">
          <ac:chgData name="Kendric Garmon" userId="a0ce7f89759562bf" providerId="LiveId" clId="{39C23C1E-F93A-4FE4-9C71-BF5C7809F061}" dt="2023-05-14T03:00:51.445" v="2523" actId="27636"/>
          <ac:spMkLst>
            <pc:docMk/>
            <pc:sldMk cId="3490174154" sldId="262"/>
            <ac:spMk id="19" creationId="{2B6CFEF1-CD46-FB6A-36D4-439BD12204F0}"/>
          </ac:spMkLst>
        </pc:spChg>
        <pc:spChg chg="add del mod">
          <ac:chgData name="Kendric Garmon" userId="a0ce7f89759562bf" providerId="LiveId" clId="{39C23C1E-F93A-4FE4-9C71-BF5C7809F061}" dt="2023-05-14T02:52:31.818" v="2487"/>
          <ac:spMkLst>
            <pc:docMk/>
            <pc:sldMk cId="3490174154" sldId="262"/>
            <ac:spMk id="20" creationId="{0C57E657-94DF-8789-7ACB-0064BA7A5C7E}"/>
          </ac:spMkLst>
        </pc:spChg>
        <pc:spChg chg="add del mod">
          <ac:chgData name="Kendric Garmon" userId="a0ce7f89759562bf" providerId="LiveId" clId="{39C23C1E-F93A-4FE4-9C71-BF5C7809F061}" dt="2023-05-14T02:52:31.818" v="2487"/>
          <ac:spMkLst>
            <pc:docMk/>
            <pc:sldMk cId="3490174154" sldId="262"/>
            <ac:spMk id="21" creationId="{14446003-5859-FF6C-AD72-A06FE43670E0}"/>
          </ac:spMkLst>
        </pc:spChg>
        <pc:spChg chg="add del mod">
          <ac:chgData name="Kendric Garmon" userId="a0ce7f89759562bf" providerId="LiveId" clId="{39C23C1E-F93A-4FE4-9C71-BF5C7809F061}" dt="2023-05-14T02:52:31.818" v="2487"/>
          <ac:spMkLst>
            <pc:docMk/>
            <pc:sldMk cId="3490174154" sldId="262"/>
            <ac:spMk id="22" creationId="{9C134326-C3D1-2FFB-654C-A5BEC07D999E}"/>
          </ac:spMkLst>
        </pc:spChg>
        <pc:spChg chg="add del mod">
          <ac:chgData name="Kendric Garmon" userId="a0ce7f89759562bf" providerId="LiveId" clId="{39C23C1E-F93A-4FE4-9C71-BF5C7809F061}" dt="2023-05-14T02:52:29.345" v="2485"/>
          <ac:spMkLst>
            <pc:docMk/>
            <pc:sldMk cId="3490174154" sldId="262"/>
            <ac:spMk id="23" creationId="{B8B06001-9F9C-E156-EF76-A66B603C9122}"/>
          </ac:spMkLst>
        </pc:spChg>
        <pc:spChg chg="add del">
          <ac:chgData name="Kendric Garmon" userId="a0ce7f89759562bf" providerId="LiveId" clId="{39C23C1E-F93A-4FE4-9C71-BF5C7809F061}" dt="2023-05-13T17:48:13.634" v="242" actId="26606"/>
          <ac:spMkLst>
            <pc:docMk/>
            <pc:sldMk cId="3490174154" sldId="262"/>
            <ac:spMk id="24" creationId="{1E214AA7-F028-4A0D-8698-61AEC754D1BC}"/>
          </ac:spMkLst>
        </pc:spChg>
        <pc:spChg chg="add del mod">
          <ac:chgData name="Kendric Garmon" userId="a0ce7f89759562bf" providerId="LiveId" clId="{39C23C1E-F93A-4FE4-9C71-BF5C7809F061}" dt="2023-05-14T02:52:29.345" v="2485"/>
          <ac:spMkLst>
            <pc:docMk/>
            <pc:sldMk cId="3490174154" sldId="262"/>
            <ac:spMk id="25" creationId="{8AE3C110-DFBB-128D-496C-B7168E169FE9}"/>
          </ac:spMkLst>
        </pc:spChg>
        <pc:spChg chg="add del mod">
          <ac:chgData name="Kendric Garmon" userId="a0ce7f89759562bf" providerId="LiveId" clId="{39C23C1E-F93A-4FE4-9C71-BF5C7809F061}" dt="2023-05-14T02:52:29.345" v="2485"/>
          <ac:spMkLst>
            <pc:docMk/>
            <pc:sldMk cId="3490174154" sldId="262"/>
            <ac:spMk id="27" creationId="{7AA6B867-23FE-4805-3E21-5B837ED9F04F}"/>
          </ac:spMkLst>
        </pc:spChg>
        <pc:spChg chg="add del">
          <ac:chgData name="Kendric Garmon" userId="a0ce7f89759562bf" providerId="LiveId" clId="{39C23C1E-F93A-4FE4-9C71-BF5C7809F061}" dt="2023-05-14T02:58:03.324" v="2511"/>
          <ac:spMkLst>
            <pc:docMk/>
            <pc:sldMk cId="3490174154" sldId="262"/>
            <ac:spMk id="28" creationId="{4FFBEE45-F140-49D5-85EA-C78C24340B23}"/>
          </ac:spMkLst>
        </pc:spChg>
        <pc:spChg chg="add del mod">
          <ac:chgData name="Kendric Garmon" userId="a0ce7f89759562bf" providerId="LiveId" clId="{39C23C1E-F93A-4FE4-9C71-BF5C7809F061}" dt="2023-05-14T02:51:21.421" v="2460" actId="21"/>
          <ac:spMkLst>
            <pc:docMk/>
            <pc:sldMk cId="3490174154" sldId="262"/>
            <ac:spMk id="29" creationId="{5268D5C6-5FFE-A799-342F-FEC053BD4362}"/>
          </ac:spMkLst>
        </pc:spChg>
        <pc:spChg chg="add del">
          <ac:chgData name="Kendric Garmon" userId="a0ce7f89759562bf" providerId="LiveId" clId="{39C23C1E-F93A-4FE4-9C71-BF5C7809F061}" dt="2023-05-14T03:00:51.328" v="2520"/>
          <ac:spMkLst>
            <pc:docMk/>
            <pc:sldMk cId="3490174154" sldId="262"/>
            <ac:spMk id="30" creationId="{D9A7F3BF-8763-4074-AD77-92790AF314D1}"/>
          </ac:spMkLst>
        </pc:spChg>
        <pc:spChg chg="add del">
          <ac:chgData name="Kendric Garmon" userId="a0ce7f89759562bf" providerId="LiveId" clId="{39C23C1E-F93A-4FE4-9C71-BF5C7809F061}" dt="2023-05-13T17:48:25.733" v="243" actId="26606"/>
          <ac:spMkLst>
            <pc:docMk/>
            <pc:sldMk cId="3490174154" sldId="262"/>
            <ac:spMk id="31" creationId="{E35A04CF-97D4-4FF7-B359-C546B1F62E54}"/>
          </ac:spMkLst>
        </pc:spChg>
        <pc:spChg chg="add del mod">
          <ac:chgData name="Kendric Garmon" userId="a0ce7f89759562bf" providerId="LiveId" clId="{39C23C1E-F93A-4FE4-9C71-BF5C7809F061}" dt="2023-05-14T02:51:21.421" v="2460" actId="21"/>
          <ac:spMkLst>
            <pc:docMk/>
            <pc:sldMk cId="3490174154" sldId="262"/>
            <ac:spMk id="32" creationId="{CFDC8C14-F977-5FDB-9A98-F848518C777F}"/>
          </ac:spMkLst>
        </pc:spChg>
        <pc:spChg chg="add del">
          <ac:chgData name="Kendric Garmon" userId="a0ce7f89759562bf" providerId="LiveId" clId="{39C23C1E-F93A-4FE4-9C71-BF5C7809F061}" dt="2023-05-13T17:48:25.733" v="243" actId="26606"/>
          <ac:spMkLst>
            <pc:docMk/>
            <pc:sldMk cId="3490174154" sldId="262"/>
            <ac:spMk id="33" creationId="{1DE7243B-5109-444B-8FAF-7437C66BC0E9}"/>
          </ac:spMkLst>
        </pc:spChg>
        <pc:spChg chg="add del">
          <ac:chgData name="Kendric Garmon" userId="a0ce7f89759562bf" providerId="LiveId" clId="{39C23C1E-F93A-4FE4-9C71-BF5C7809F061}" dt="2023-05-13T17:48:25.733" v="243" actId="26606"/>
          <ac:spMkLst>
            <pc:docMk/>
            <pc:sldMk cId="3490174154" sldId="262"/>
            <ac:spMk id="35" creationId="{4C5D6221-DA7B-4611-AA26-7D8E349FDE96}"/>
          </ac:spMkLst>
        </pc:spChg>
        <pc:spChg chg="add del mod">
          <ac:chgData name="Kendric Garmon" userId="a0ce7f89759562bf" providerId="LiveId" clId="{39C23C1E-F93A-4FE4-9C71-BF5C7809F061}" dt="2023-05-14T02:51:21.421" v="2460" actId="21"/>
          <ac:spMkLst>
            <pc:docMk/>
            <pc:sldMk cId="3490174154" sldId="262"/>
            <ac:spMk id="36" creationId="{58DED824-10C7-0E7F-FA79-9F4F6F092CF6}"/>
          </ac:spMkLst>
        </pc:spChg>
        <pc:spChg chg="add del mod">
          <ac:chgData name="Kendric Garmon" userId="a0ce7f89759562bf" providerId="LiveId" clId="{39C23C1E-F93A-4FE4-9C71-BF5C7809F061}" dt="2023-05-14T02:53:30.788" v="2495"/>
          <ac:spMkLst>
            <pc:docMk/>
            <pc:sldMk cId="3490174154" sldId="262"/>
            <ac:spMk id="37" creationId="{9E2F5810-A164-FC87-53D1-944571D73F14}"/>
          </ac:spMkLst>
        </pc:spChg>
        <pc:spChg chg="add del mod">
          <ac:chgData name="Kendric Garmon" userId="a0ce7f89759562bf" providerId="LiveId" clId="{39C23C1E-F93A-4FE4-9C71-BF5C7809F061}" dt="2023-05-14T02:53:30.788" v="2495"/>
          <ac:spMkLst>
            <pc:docMk/>
            <pc:sldMk cId="3490174154" sldId="262"/>
            <ac:spMk id="38" creationId="{C74C4485-3683-DF18-C05E-5305BB69AEF7}"/>
          </ac:spMkLst>
        </pc:spChg>
        <pc:spChg chg="add del mod">
          <ac:chgData name="Kendric Garmon" userId="a0ce7f89759562bf" providerId="LiveId" clId="{39C23C1E-F93A-4FE4-9C71-BF5C7809F061}" dt="2023-05-14T02:53:30.788" v="2495"/>
          <ac:spMkLst>
            <pc:docMk/>
            <pc:sldMk cId="3490174154" sldId="262"/>
            <ac:spMk id="39" creationId="{7B9AEB15-E42E-4F24-2469-1D6D62DA0431}"/>
          </ac:spMkLst>
        </pc:spChg>
        <pc:spChg chg="add del">
          <ac:chgData name="Kendric Garmon" userId="a0ce7f89759562bf" providerId="LiveId" clId="{39C23C1E-F93A-4FE4-9C71-BF5C7809F061}" dt="2023-05-14T02:53:30.788" v="2495"/>
          <ac:spMkLst>
            <pc:docMk/>
            <pc:sldMk cId="3490174154" sldId="262"/>
            <ac:spMk id="40" creationId="{FEF085B8-A2C0-4A6F-B663-CCC56F3CD373}"/>
          </ac:spMkLst>
        </pc:spChg>
        <pc:spChg chg="add del mod">
          <ac:chgData name="Kendric Garmon" userId="a0ce7f89759562bf" providerId="LiveId" clId="{39C23C1E-F93A-4FE4-9C71-BF5C7809F061}" dt="2023-05-14T02:59:04.731" v="2514"/>
          <ac:spMkLst>
            <pc:docMk/>
            <pc:sldMk cId="3490174154" sldId="262"/>
            <ac:spMk id="41" creationId="{0A25EF9E-E258-256A-128C-B45601EE53D2}"/>
          </ac:spMkLst>
        </pc:spChg>
        <pc:spChg chg="add del">
          <ac:chgData name="Kendric Garmon" userId="a0ce7f89759562bf" providerId="LiveId" clId="{39C23C1E-F93A-4FE4-9C71-BF5C7809F061}" dt="2023-05-14T02:53:30.788" v="2495"/>
          <ac:spMkLst>
            <pc:docMk/>
            <pc:sldMk cId="3490174154" sldId="262"/>
            <ac:spMk id="42" creationId="{2658F6D6-96E0-421A-96D6-3DF404008543}"/>
          </ac:spMkLst>
        </pc:spChg>
        <pc:spChg chg="add del mod">
          <ac:chgData name="Kendric Garmon" userId="a0ce7f89759562bf" providerId="LiveId" clId="{39C23C1E-F93A-4FE4-9C71-BF5C7809F061}" dt="2023-05-14T02:59:04.731" v="2514"/>
          <ac:spMkLst>
            <pc:docMk/>
            <pc:sldMk cId="3490174154" sldId="262"/>
            <ac:spMk id="43" creationId="{EA4A8DEE-54E4-31AE-5DC1-C517BF8DE59B}"/>
          </ac:spMkLst>
        </pc:spChg>
        <pc:spChg chg="add del">
          <ac:chgData name="Kendric Garmon" userId="a0ce7f89759562bf" providerId="LiveId" clId="{39C23C1E-F93A-4FE4-9C71-BF5C7809F061}" dt="2023-05-14T02:53:30.788" v="2495"/>
          <ac:spMkLst>
            <pc:docMk/>
            <pc:sldMk cId="3490174154" sldId="262"/>
            <ac:spMk id="44" creationId="{3CF62545-93A0-4FD5-9B48-48DCA794CBA1}"/>
          </ac:spMkLst>
        </pc:spChg>
        <pc:spChg chg="add del mod">
          <ac:chgData name="Kendric Garmon" userId="a0ce7f89759562bf" providerId="LiveId" clId="{39C23C1E-F93A-4FE4-9C71-BF5C7809F061}" dt="2023-05-14T02:59:04.731" v="2514"/>
          <ac:spMkLst>
            <pc:docMk/>
            <pc:sldMk cId="3490174154" sldId="262"/>
            <ac:spMk id="45" creationId="{75C6B622-7CCE-FFC1-FDA6-64279FD73007}"/>
          </ac:spMkLst>
        </pc:spChg>
        <pc:spChg chg="add del mod">
          <ac:chgData name="Kendric Garmon" userId="a0ce7f89759562bf" providerId="LiveId" clId="{39C23C1E-F93A-4FE4-9C71-BF5C7809F061}" dt="2023-05-14T03:00:51.328" v="2520"/>
          <ac:spMkLst>
            <pc:docMk/>
            <pc:sldMk cId="3490174154" sldId="262"/>
            <ac:spMk id="50" creationId="{B5B2CB36-E6C1-4F5B-42D3-D5A470212FCB}"/>
          </ac:spMkLst>
        </pc:spChg>
        <pc:spChg chg="add del mod">
          <ac:chgData name="Kendric Garmon" userId="a0ce7f89759562bf" providerId="LiveId" clId="{39C23C1E-F93A-4FE4-9C71-BF5C7809F061}" dt="2023-05-14T03:00:51.328" v="2520"/>
          <ac:spMkLst>
            <pc:docMk/>
            <pc:sldMk cId="3490174154" sldId="262"/>
            <ac:spMk id="51" creationId="{95EE0A60-C666-0434-3838-C342987D366C}"/>
          </ac:spMkLst>
        </pc:spChg>
        <pc:spChg chg="add del mod">
          <ac:chgData name="Kendric Garmon" userId="a0ce7f89759562bf" providerId="LiveId" clId="{39C23C1E-F93A-4FE4-9C71-BF5C7809F061}" dt="2023-05-14T03:00:51.328" v="2520"/>
          <ac:spMkLst>
            <pc:docMk/>
            <pc:sldMk cId="3490174154" sldId="262"/>
            <ac:spMk id="52" creationId="{828A80D0-0F40-D68F-8E46-D050B8BDDE60}"/>
          </ac:spMkLst>
        </pc:spChg>
        <pc:grpChg chg="add del">
          <ac:chgData name="Kendric Garmon" userId="a0ce7f89759562bf" providerId="LiveId" clId="{39C23C1E-F93A-4FE4-9C71-BF5C7809F061}" dt="2023-05-14T03:00:51.328" v="2520"/>
          <ac:grpSpMkLst>
            <pc:docMk/>
            <pc:sldMk cId="3490174154" sldId="262"/>
            <ac:grpSpMk id="34" creationId="{7A9648D6-B41B-42D0-A817-AE2607B0B5B8}"/>
          </ac:grpSpMkLst>
        </pc:grpChg>
        <pc:picChg chg="add del">
          <ac:chgData name="Kendric Garmon" userId="a0ce7f89759562bf" providerId="LiveId" clId="{39C23C1E-F93A-4FE4-9C71-BF5C7809F061}" dt="2023-05-13T17:20:05.819" v="11" actId="21"/>
          <ac:picMkLst>
            <pc:docMk/>
            <pc:sldMk cId="3490174154" sldId="262"/>
            <ac:picMk id="3" creationId="{B386163C-96C0-E152-E2D3-557B14751E02}"/>
          </ac:picMkLst>
        </pc:picChg>
        <pc:picChg chg="add del mod">
          <ac:chgData name="Kendric Garmon" userId="a0ce7f89759562bf" providerId="LiveId" clId="{39C23C1E-F93A-4FE4-9C71-BF5C7809F061}" dt="2023-05-13T17:33:49.686" v="88"/>
          <ac:picMkLst>
            <pc:docMk/>
            <pc:sldMk cId="3490174154" sldId="262"/>
            <ac:picMk id="13" creationId="{CC6C3A7F-3DF1-D77A-3D89-147C5451CD94}"/>
          </ac:picMkLst>
        </pc:picChg>
        <pc:cxnChg chg="add del">
          <ac:chgData name="Kendric Garmon" userId="a0ce7f89759562bf" providerId="LiveId" clId="{39C23C1E-F93A-4FE4-9C71-BF5C7809F061}" dt="2023-05-13T17:48:13.634" v="242" actId="26606"/>
          <ac:cxnSpMkLst>
            <pc:docMk/>
            <pc:sldMk cId="3490174154" sldId="262"/>
            <ac:cxnSpMk id="26" creationId="{D6206FDC-2777-4D7F-AF9C-73413DA664C9}"/>
          </ac:cxnSpMkLst>
        </pc:cxnChg>
        <pc:cxnChg chg="add del">
          <ac:chgData name="Kendric Garmon" userId="a0ce7f89759562bf" providerId="LiveId" clId="{39C23C1E-F93A-4FE4-9C71-BF5C7809F061}" dt="2023-05-14T03:00:51.328" v="2520"/>
          <ac:cxnSpMkLst>
            <pc:docMk/>
            <pc:sldMk cId="3490174154" sldId="262"/>
            <ac:cxnSpMk id="49" creationId="{C49DA8F6-BCC1-4447-B54C-57856834B94B}"/>
          </ac:cxnSpMkLst>
        </pc:cxnChg>
      </pc:sldChg>
      <pc:sldChg chg="addSp delSp modSp new add del mod setBg modNotesTx">
        <pc:chgData name="Kendric Garmon" userId="a0ce7f89759562bf" providerId="LiveId" clId="{39C23C1E-F93A-4FE4-9C71-BF5C7809F061}" dt="2023-05-14T03:18:07.920" v="2678" actId="2696"/>
        <pc:sldMkLst>
          <pc:docMk/>
          <pc:sldMk cId="376705694" sldId="263"/>
        </pc:sldMkLst>
        <pc:spChg chg="mod">
          <ac:chgData name="Kendric Garmon" userId="a0ce7f89759562bf" providerId="LiveId" clId="{39C23C1E-F93A-4FE4-9C71-BF5C7809F061}" dt="2023-05-14T02:57:40.349" v="2509" actId="26606"/>
          <ac:spMkLst>
            <pc:docMk/>
            <pc:sldMk cId="376705694" sldId="263"/>
            <ac:spMk id="2" creationId="{F77971C0-46D3-36EA-754E-DBBB20816422}"/>
          </ac:spMkLst>
        </pc:spChg>
        <pc:spChg chg="add del mod">
          <ac:chgData name="Kendric Garmon" userId="a0ce7f89759562bf" providerId="LiveId" clId="{39C23C1E-F93A-4FE4-9C71-BF5C7809F061}" dt="2023-05-14T03:16:27.343" v="2668" actId="21"/>
          <ac:spMkLst>
            <pc:docMk/>
            <pc:sldMk cId="376705694" sldId="263"/>
            <ac:spMk id="3" creationId="{E57BA6DE-41B7-2A5E-66C3-946065344C52}"/>
          </ac:spMkLst>
        </pc:spChg>
        <pc:spChg chg="add del mod">
          <ac:chgData name="Kendric Garmon" userId="a0ce7f89759562bf" providerId="LiveId" clId="{39C23C1E-F93A-4FE4-9C71-BF5C7809F061}" dt="2023-05-14T03:16:27.616" v="2670"/>
          <ac:spMkLst>
            <pc:docMk/>
            <pc:sldMk cId="376705694" sldId="263"/>
            <ac:spMk id="4" creationId="{49B32C39-1296-68EA-DD72-890D28CAF1EB}"/>
          </ac:spMkLst>
        </pc:spChg>
        <pc:spChg chg="add del">
          <ac:chgData name="Kendric Garmon" userId="a0ce7f89759562bf" providerId="LiveId" clId="{39C23C1E-F93A-4FE4-9C71-BF5C7809F061}" dt="2023-05-14T02:57:40.349" v="2509" actId="26606"/>
          <ac:spMkLst>
            <pc:docMk/>
            <pc:sldMk cId="376705694" sldId="263"/>
            <ac:spMk id="8" creationId="{96CF2A2B-0745-440C-9224-C5C6A0A4286F}"/>
          </ac:spMkLst>
        </pc:spChg>
        <pc:spChg chg="add del">
          <ac:chgData name="Kendric Garmon" userId="a0ce7f89759562bf" providerId="LiveId" clId="{39C23C1E-F93A-4FE4-9C71-BF5C7809F061}" dt="2023-05-14T02:55:20.724" v="2501" actId="26606"/>
          <ac:spMkLst>
            <pc:docMk/>
            <pc:sldMk cId="376705694" sldId="263"/>
            <ac:spMk id="9" creationId="{80DF40B2-80F7-4E71-B46C-284163F3654A}"/>
          </ac:spMkLst>
        </pc:spChg>
        <pc:spChg chg="add">
          <ac:chgData name="Kendric Garmon" userId="a0ce7f89759562bf" providerId="LiveId" clId="{39C23C1E-F93A-4FE4-9C71-BF5C7809F061}" dt="2023-05-14T02:57:40.349" v="2509" actId="26606"/>
          <ac:spMkLst>
            <pc:docMk/>
            <pc:sldMk cId="376705694" sldId="263"/>
            <ac:spMk id="14" creationId="{80DF40B2-80F7-4E71-B46C-284163F3654A}"/>
          </ac:spMkLst>
        </pc:spChg>
        <pc:picChg chg="add del">
          <ac:chgData name="Kendric Garmon" userId="a0ce7f89759562bf" providerId="LiveId" clId="{39C23C1E-F93A-4FE4-9C71-BF5C7809F061}" dt="2023-05-14T02:55:20.724" v="2501" actId="26606"/>
          <ac:picMkLst>
            <pc:docMk/>
            <pc:sldMk cId="376705694" sldId="263"/>
            <ac:picMk id="5" creationId="{45C8DC98-D023-7351-88FD-2C55521CF733}"/>
          </ac:picMkLst>
        </pc:picChg>
        <pc:picChg chg="add mod">
          <ac:chgData name="Kendric Garmon" userId="a0ce7f89759562bf" providerId="LiveId" clId="{39C23C1E-F93A-4FE4-9C71-BF5C7809F061}" dt="2023-05-14T03:16:26.855" v="2664" actId="14100"/>
          <ac:picMkLst>
            <pc:docMk/>
            <pc:sldMk cId="376705694" sldId="263"/>
            <ac:picMk id="10" creationId="{E52CAE61-3737-B7E6-C37D-BB6DB832BA3D}"/>
          </ac:picMkLst>
        </pc:picChg>
      </pc:sldChg>
      <pc:sldChg chg="addSp delSp modSp new add del mod setBg modNotesTx">
        <pc:chgData name="Kendric Garmon" userId="a0ce7f89759562bf" providerId="LiveId" clId="{39C23C1E-F93A-4FE4-9C71-BF5C7809F061}" dt="2023-05-14T04:14:04.281" v="2945" actId="27636"/>
        <pc:sldMkLst>
          <pc:docMk/>
          <pc:sldMk cId="4205973070" sldId="264"/>
        </pc:sldMkLst>
        <pc:spChg chg="mod">
          <ac:chgData name="Kendric Garmon" userId="a0ce7f89759562bf" providerId="LiveId" clId="{39C23C1E-F93A-4FE4-9C71-BF5C7809F061}" dt="2023-05-14T02:56:13.223" v="2507"/>
          <ac:spMkLst>
            <pc:docMk/>
            <pc:sldMk cId="4205973070" sldId="264"/>
            <ac:spMk id="2" creationId="{A24A99AC-2508-E614-12C4-C4D6BEBC3C82}"/>
          </ac:spMkLst>
        </pc:spChg>
        <pc:spChg chg="add del mod">
          <ac:chgData name="Kendric Garmon" userId="a0ce7f89759562bf" providerId="LiveId" clId="{39C23C1E-F93A-4FE4-9C71-BF5C7809F061}" dt="2023-05-14T04:14:04.281" v="2945" actId="27636"/>
          <ac:spMkLst>
            <pc:docMk/>
            <pc:sldMk cId="4205973070" sldId="264"/>
            <ac:spMk id="3" creationId="{3B5F1B49-181C-6686-F2DE-6AB3813A7B4D}"/>
          </ac:spMkLst>
        </pc:spChg>
        <pc:spChg chg="add del">
          <ac:chgData name="Kendric Garmon" userId="a0ce7f89759562bf" providerId="LiveId" clId="{39C23C1E-F93A-4FE4-9C71-BF5C7809F061}" dt="2023-05-14T02:53:05.094" v="2493" actId="26606"/>
          <ac:spMkLst>
            <pc:docMk/>
            <pc:sldMk cId="4205973070" sldId="264"/>
            <ac:spMk id="9" creationId="{2C61293E-6EBE-43EF-A52C-9BEBFD7679D4}"/>
          </ac:spMkLst>
        </pc:spChg>
        <pc:spChg chg="add del">
          <ac:chgData name="Kendric Garmon" userId="a0ce7f89759562bf" providerId="LiveId" clId="{39C23C1E-F93A-4FE4-9C71-BF5C7809F061}" dt="2023-05-14T02:47:37.275" v="2442" actId="26606"/>
          <ac:spMkLst>
            <pc:docMk/>
            <pc:sldMk cId="4205973070" sldId="264"/>
            <ac:spMk id="10" creationId="{B50AB553-2A96-4A92-96F2-93548E096954}"/>
          </ac:spMkLst>
        </pc:spChg>
        <pc:spChg chg="add del">
          <ac:chgData name="Kendric Garmon" userId="a0ce7f89759562bf" providerId="LiveId" clId="{39C23C1E-F93A-4FE4-9C71-BF5C7809F061}" dt="2023-05-14T02:53:05.094" v="2493" actId="26606"/>
          <ac:spMkLst>
            <pc:docMk/>
            <pc:sldMk cId="4205973070" sldId="264"/>
            <ac:spMk id="11" creationId="{3FCFB1DE-0B7E-48CC-BA90-B2AB0889F9D6}"/>
          </ac:spMkLst>
        </pc:spChg>
        <pc:spChg chg="add">
          <ac:chgData name="Kendric Garmon" userId="a0ce7f89759562bf" providerId="LiveId" clId="{39C23C1E-F93A-4FE4-9C71-BF5C7809F061}" dt="2023-05-14T02:53:05.094" v="2493" actId="26606"/>
          <ac:spMkLst>
            <pc:docMk/>
            <pc:sldMk cId="4205973070" sldId="264"/>
            <ac:spMk id="16" creationId="{D1D34770-47A8-402C-AF23-2B653F2D88C1}"/>
          </ac:spMkLst>
        </pc:spChg>
        <pc:graphicFrameChg chg="add del">
          <ac:chgData name="Kendric Garmon" userId="a0ce7f89759562bf" providerId="LiveId" clId="{39C23C1E-F93A-4FE4-9C71-BF5C7809F061}" dt="2023-05-14T02:47:37.275" v="2442" actId="26606"/>
          <ac:graphicFrameMkLst>
            <pc:docMk/>
            <pc:sldMk cId="4205973070" sldId="264"/>
            <ac:graphicFrameMk id="5" creationId="{39A8E11A-34FE-A2C7-1B6A-F19AE2138D7B}"/>
          </ac:graphicFrameMkLst>
        </pc:graphicFrameChg>
        <pc:picChg chg="add del">
          <ac:chgData name="Kendric Garmon" userId="a0ce7f89759562bf" providerId="LiveId" clId="{39C23C1E-F93A-4FE4-9C71-BF5C7809F061}" dt="2023-05-14T02:47:37.275" v="2442" actId="26606"/>
          <ac:picMkLst>
            <pc:docMk/>
            <pc:sldMk cId="4205973070" sldId="264"/>
            <ac:picMk id="6" creationId="{2810E02A-306E-071F-51C9-7589B02F5DF2}"/>
          </ac:picMkLst>
        </pc:picChg>
        <pc:picChg chg="add mod ord">
          <ac:chgData name="Kendric Garmon" userId="a0ce7f89759562bf" providerId="LiveId" clId="{39C23C1E-F93A-4FE4-9C71-BF5C7809F061}" dt="2023-05-14T02:53:05.094" v="2493" actId="26606"/>
          <ac:picMkLst>
            <pc:docMk/>
            <pc:sldMk cId="4205973070" sldId="264"/>
            <ac:picMk id="7" creationId="{37088F52-3FD6-DF2A-9F7B-FC1E9D06DB3C}"/>
          </ac:picMkLst>
        </pc:picChg>
      </pc:sldChg>
      <pc:sldChg chg="addSp delSp modSp new add del mod setBg modNotesTx">
        <pc:chgData name="Kendric Garmon" userId="a0ce7f89759562bf" providerId="LiveId" clId="{39C23C1E-F93A-4FE4-9C71-BF5C7809F061}" dt="2023-05-14T04:13:29.559" v="2920" actId="403"/>
        <pc:sldMkLst>
          <pc:docMk/>
          <pc:sldMk cId="3573068083" sldId="265"/>
        </pc:sldMkLst>
        <pc:spChg chg="mod">
          <ac:chgData name="Kendric Garmon" userId="a0ce7f89759562bf" providerId="LiveId" clId="{39C23C1E-F93A-4FE4-9C71-BF5C7809F061}" dt="2023-05-14T02:56:10.042" v="2506"/>
          <ac:spMkLst>
            <pc:docMk/>
            <pc:sldMk cId="3573068083" sldId="265"/>
            <ac:spMk id="2" creationId="{97E16957-94AD-3619-E0F7-F753B6F90593}"/>
          </ac:spMkLst>
        </pc:spChg>
        <pc:spChg chg="add del mod">
          <ac:chgData name="Kendric Garmon" userId="a0ce7f89759562bf" providerId="LiveId" clId="{39C23C1E-F93A-4FE4-9C71-BF5C7809F061}" dt="2023-05-14T04:13:29.559" v="2920" actId="403"/>
          <ac:spMkLst>
            <pc:docMk/>
            <pc:sldMk cId="3573068083" sldId="265"/>
            <ac:spMk id="3" creationId="{87E43858-4631-C76F-7F92-AC15B9756BC1}"/>
          </ac:spMkLst>
        </pc:spChg>
        <pc:spChg chg="add del mod">
          <ac:chgData name="Kendric Garmon" userId="a0ce7f89759562bf" providerId="LiveId" clId="{39C23C1E-F93A-4FE4-9C71-BF5C7809F061}" dt="2023-05-14T01:47:01.540" v="2055"/>
          <ac:spMkLst>
            <pc:docMk/>
            <pc:sldMk cId="3573068083" sldId="265"/>
            <ac:spMk id="4" creationId="{8C1E60D7-D22C-7BCE-9669-4F873FF07FD6}"/>
          </ac:spMkLst>
        </pc:spChg>
        <pc:spChg chg="add del">
          <ac:chgData name="Kendric Garmon" userId="a0ce7f89759562bf" providerId="LiveId" clId="{39C23C1E-F93A-4FE4-9C71-BF5C7809F061}" dt="2023-05-14T02:52:54.462" v="2492" actId="26606"/>
          <ac:spMkLst>
            <pc:docMk/>
            <pc:sldMk cId="3573068083" sldId="265"/>
            <ac:spMk id="9" creationId="{F13C74B1-5B17-4795-BED0-7140497B445A}"/>
          </ac:spMkLst>
        </pc:spChg>
        <pc:spChg chg="add del">
          <ac:chgData name="Kendric Garmon" userId="a0ce7f89759562bf" providerId="LiveId" clId="{39C23C1E-F93A-4FE4-9C71-BF5C7809F061}" dt="2023-05-14T02:52:54.462" v="2492" actId="26606"/>
          <ac:spMkLst>
            <pc:docMk/>
            <pc:sldMk cId="3573068083" sldId="265"/>
            <ac:spMk id="11" creationId="{D4974D33-8DC5-464E-8C6D-BE58F0669C17}"/>
          </ac:spMkLst>
        </pc:spChg>
        <pc:spChg chg="add del">
          <ac:chgData name="Kendric Garmon" userId="a0ce7f89759562bf" providerId="LiveId" clId="{39C23C1E-F93A-4FE4-9C71-BF5C7809F061}" dt="2023-05-14T02:52:51.796" v="2489" actId="26606"/>
          <ac:spMkLst>
            <pc:docMk/>
            <pc:sldMk cId="3573068083" sldId="265"/>
            <ac:spMk id="16" creationId="{E8A8EAB8-D2FF-444D-B34B-7D32F106AD0E}"/>
          </ac:spMkLst>
        </pc:spChg>
        <pc:spChg chg="add del">
          <ac:chgData name="Kendric Garmon" userId="a0ce7f89759562bf" providerId="LiveId" clId="{39C23C1E-F93A-4FE4-9C71-BF5C7809F061}" dt="2023-05-14T02:52:54.452" v="2491" actId="26606"/>
          <ac:spMkLst>
            <pc:docMk/>
            <pc:sldMk cId="3573068083" sldId="265"/>
            <ac:spMk id="22" creationId="{04812C46-200A-4DEB-A05E-3ED6C68C2387}"/>
          </ac:spMkLst>
        </pc:spChg>
        <pc:spChg chg="add del">
          <ac:chgData name="Kendric Garmon" userId="a0ce7f89759562bf" providerId="LiveId" clId="{39C23C1E-F93A-4FE4-9C71-BF5C7809F061}" dt="2023-05-14T02:52:54.452" v="2491" actId="26606"/>
          <ac:spMkLst>
            <pc:docMk/>
            <pc:sldMk cId="3573068083" sldId="265"/>
            <ac:spMk id="23" creationId="{D1EA859B-E555-4109-94F3-6700E046E008}"/>
          </ac:spMkLst>
        </pc:spChg>
        <pc:spChg chg="add">
          <ac:chgData name="Kendric Garmon" userId="a0ce7f89759562bf" providerId="LiveId" clId="{39C23C1E-F93A-4FE4-9C71-BF5C7809F061}" dt="2023-05-14T02:52:54.462" v="2492" actId="26606"/>
          <ac:spMkLst>
            <pc:docMk/>
            <pc:sldMk cId="3573068083" sldId="265"/>
            <ac:spMk id="25" creationId="{D1D34770-47A8-402C-AF23-2B653F2D88C1}"/>
          </ac:spMkLst>
        </pc:spChg>
        <pc:picChg chg="add mod ord">
          <ac:chgData name="Kendric Garmon" userId="a0ce7f89759562bf" providerId="LiveId" clId="{39C23C1E-F93A-4FE4-9C71-BF5C7809F061}" dt="2023-05-14T02:52:54.462" v="2492" actId="26606"/>
          <ac:picMkLst>
            <pc:docMk/>
            <pc:sldMk cId="3573068083" sldId="265"/>
            <ac:picMk id="5" creationId="{3065E9CC-AB19-8694-E375-3B8A4FAF12BC}"/>
          </ac:picMkLst>
        </pc:picChg>
        <pc:cxnChg chg="add del">
          <ac:chgData name="Kendric Garmon" userId="a0ce7f89759562bf" providerId="LiveId" clId="{39C23C1E-F93A-4FE4-9C71-BF5C7809F061}" dt="2023-05-14T02:52:51.796" v="2489" actId="26606"/>
          <ac:cxnSpMkLst>
            <pc:docMk/>
            <pc:sldMk cId="3573068083" sldId="265"/>
            <ac:cxnSpMk id="18" creationId="{EEA38897-7BA3-4408-8083-3235339C4A60}"/>
          </ac:cxnSpMkLst>
        </pc:cxnChg>
        <pc:cxnChg chg="add del">
          <ac:chgData name="Kendric Garmon" userId="a0ce7f89759562bf" providerId="LiveId" clId="{39C23C1E-F93A-4FE4-9C71-BF5C7809F061}" dt="2023-05-14T02:52:51.796" v="2489" actId="26606"/>
          <ac:cxnSpMkLst>
            <pc:docMk/>
            <pc:sldMk cId="3573068083" sldId="265"/>
            <ac:cxnSpMk id="20" creationId="{F11AD06B-AB20-4097-8606-5DA00DBACE88}"/>
          </ac:cxnSpMkLst>
        </pc:cxnChg>
      </pc:sldChg>
      <pc:sldChg chg="addSp delSp modSp new mod setBg">
        <pc:chgData name="Kendric Garmon" userId="a0ce7f89759562bf" providerId="LiveId" clId="{39C23C1E-F93A-4FE4-9C71-BF5C7809F061}" dt="2023-05-14T04:12:05.479" v="2913" actId="115"/>
        <pc:sldMkLst>
          <pc:docMk/>
          <pc:sldMk cId="2161048542" sldId="266"/>
        </pc:sldMkLst>
        <pc:spChg chg="mod">
          <ac:chgData name="Kendric Garmon" userId="a0ce7f89759562bf" providerId="LiveId" clId="{39C23C1E-F93A-4FE4-9C71-BF5C7809F061}" dt="2023-05-14T04:09:01.848" v="2897" actId="26606"/>
          <ac:spMkLst>
            <pc:docMk/>
            <pc:sldMk cId="2161048542" sldId="266"/>
            <ac:spMk id="2" creationId="{79771C8C-C4EE-8515-471C-0954B73CA1CE}"/>
          </ac:spMkLst>
        </pc:spChg>
        <pc:spChg chg="mod">
          <ac:chgData name="Kendric Garmon" userId="a0ce7f89759562bf" providerId="LiveId" clId="{39C23C1E-F93A-4FE4-9C71-BF5C7809F061}" dt="2023-05-14T04:12:05.479" v="2913" actId="115"/>
          <ac:spMkLst>
            <pc:docMk/>
            <pc:sldMk cId="2161048542" sldId="266"/>
            <ac:spMk id="3" creationId="{02E452E1-E970-8D2B-FFB7-BC1BDCE11D43}"/>
          </ac:spMkLst>
        </pc:spChg>
        <pc:spChg chg="add del">
          <ac:chgData name="Kendric Garmon" userId="a0ce7f89759562bf" providerId="LiveId" clId="{39C23C1E-F93A-4FE4-9C71-BF5C7809F061}" dt="2023-05-14T04:09:01.848" v="2897" actId="26606"/>
          <ac:spMkLst>
            <pc:docMk/>
            <pc:sldMk cId="2161048542" sldId="266"/>
            <ac:spMk id="9" creationId="{E51BA4DF-2BD4-4EC2-B1DB-B27C8AC71864}"/>
          </ac:spMkLst>
        </pc:spChg>
        <pc:spChg chg="add">
          <ac:chgData name="Kendric Garmon" userId="a0ce7f89759562bf" providerId="LiveId" clId="{39C23C1E-F93A-4FE4-9C71-BF5C7809F061}" dt="2023-05-14T04:09:01.848" v="2897" actId="26606"/>
          <ac:spMkLst>
            <pc:docMk/>
            <pc:sldMk cId="2161048542" sldId="266"/>
            <ac:spMk id="14" creationId="{C3896A03-3945-419A-B66B-4EE266EDD152}"/>
          </ac:spMkLst>
        </pc:spChg>
        <pc:spChg chg="add">
          <ac:chgData name="Kendric Garmon" userId="a0ce7f89759562bf" providerId="LiveId" clId="{39C23C1E-F93A-4FE4-9C71-BF5C7809F061}" dt="2023-05-14T04:09:01.848" v="2897" actId="26606"/>
          <ac:spMkLst>
            <pc:docMk/>
            <pc:sldMk cId="2161048542" sldId="266"/>
            <ac:spMk id="16" creationId="{B34F5AD2-EDBD-4BBD-A55C-EAFFD0C7097A}"/>
          </ac:spMkLst>
        </pc:spChg>
        <pc:spChg chg="add">
          <ac:chgData name="Kendric Garmon" userId="a0ce7f89759562bf" providerId="LiveId" clId="{39C23C1E-F93A-4FE4-9C71-BF5C7809F061}" dt="2023-05-14T04:09:01.848" v="2897" actId="26606"/>
          <ac:spMkLst>
            <pc:docMk/>
            <pc:sldMk cId="2161048542" sldId="266"/>
            <ac:spMk id="18" creationId="{450D3AD2-FA80-415F-A9CE-54D884561CD7}"/>
          </ac:spMkLst>
        </pc:spChg>
        <pc:picChg chg="add mod">
          <ac:chgData name="Kendric Garmon" userId="a0ce7f89759562bf" providerId="LiveId" clId="{39C23C1E-F93A-4FE4-9C71-BF5C7809F061}" dt="2023-05-14T04:11:32.148" v="2905" actId="29295"/>
          <ac:picMkLst>
            <pc:docMk/>
            <pc:sldMk cId="2161048542" sldId="266"/>
            <ac:picMk id="5" creationId="{EE0FB5A3-169C-2D6C-F673-EDF87D565085}"/>
          </ac:picMkLst>
        </pc:picChg>
      </pc:sldChg>
      <pc:sldChg chg="addSp delSp modSp add del mod setBg delDesignElem">
        <pc:chgData name="Kendric Garmon" userId="a0ce7f89759562bf" providerId="LiveId" clId="{39C23C1E-F93A-4FE4-9C71-BF5C7809F061}" dt="2023-05-14T02:52:29.138" v="2483"/>
        <pc:sldMkLst>
          <pc:docMk/>
          <pc:sldMk cId="704555618" sldId="267"/>
        </pc:sldMkLst>
        <pc:spChg chg="add del mod">
          <ac:chgData name="Kendric Garmon" userId="a0ce7f89759562bf" providerId="LiveId" clId="{39C23C1E-F93A-4FE4-9C71-BF5C7809F061}" dt="2023-05-14T02:52:28.729" v="2482" actId="1076"/>
          <ac:spMkLst>
            <pc:docMk/>
            <pc:sldMk cId="704555618" sldId="267"/>
            <ac:spMk id="2" creationId="{97E16957-94AD-3619-E0F7-F753B6F90593}"/>
          </ac:spMkLst>
        </pc:spChg>
        <pc:spChg chg="add del mod">
          <ac:chgData name="Kendric Garmon" userId="a0ce7f89759562bf" providerId="LiveId" clId="{39C23C1E-F93A-4FE4-9C71-BF5C7809F061}" dt="2023-05-14T02:52:28.729" v="2482" actId="1076"/>
          <ac:spMkLst>
            <pc:docMk/>
            <pc:sldMk cId="704555618" sldId="267"/>
            <ac:spMk id="3" creationId="{87E43858-4631-C76F-7F92-AC15B9756BC1}"/>
          </ac:spMkLst>
        </pc:spChg>
        <pc:spChg chg="add del mod">
          <ac:chgData name="Kendric Garmon" userId="a0ce7f89759562bf" providerId="LiveId" clId="{39C23C1E-F93A-4FE4-9C71-BF5C7809F061}" dt="2023-05-14T02:51:29.498" v="2464"/>
          <ac:spMkLst>
            <pc:docMk/>
            <pc:sldMk cId="704555618" sldId="267"/>
            <ac:spMk id="4" creationId="{3DEEF61D-4D5E-8203-DF5F-7F6EA89C9930}"/>
          </ac:spMkLst>
        </pc:spChg>
        <pc:spChg chg="add del mod">
          <ac:chgData name="Kendric Garmon" userId="a0ce7f89759562bf" providerId="LiveId" clId="{39C23C1E-F93A-4FE4-9C71-BF5C7809F061}" dt="2023-05-14T02:51:29.498" v="2464"/>
          <ac:spMkLst>
            <pc:docMk/>
            <pc:sldMk cId="704555618" sldId="267"/>
            <ac:spMk id="6" creationId="{C81722FC-B7D0-99F8-54A1-253667681507}"/>
          </ac:spMkLst>
        </pc:spChg>
        <pc:spChg chg="add del mod">
          <ac:chgData name="Kendric Garmon" userId="a0ce7f89759562bf" providerId="LiveId" clId="{39C23C1E-F93A-4FE4-9C71-BF5C7809F061}" dt="2023-05-14T02:51:29.498" v="2464"/>
          <ac:spMkLst>
            <pc:docMk/>
            <pc:sldMk cId="704555618" sldId="267"/>
            <ac:spMk id="7" creationId="{D3EC52B8-4161-96D5-48DB-F8E374F6E402}"/>
          </ac:spMkLst>
        </pc:spChg>
        <pc:spChg chg="add del">
          <ac:chgData name="Kendric Garmon" userId="a0ce7f89759562bf" providerId="LiveId" clId="{39C23C1E-F93A-4FE4-9C71-BF5C7809F061}" dt="2023-05-14T02:52:29.138" v="2483"/>
          <ac:spMkLst>
            <pc:docMk/>
            <pc:sldMk cId="704555618" sldId="267"/>
            <ac:spMk id="9" creationId="{F13C74B1-5B17-4795-BED0-7140497B445A}"/>
          </ac:spMkLst>
        </pc:spChg>
        <pc:spChg chg="add del mod">
          <ac:chgData name="Kendric Garmon" userId="a0ce7f89759562bf" providerId="LiveId" clId="{39C23C1E-F93A-4FE4-9C71-BF5C7809F061}" dt="2023-05-14T02:52:28.416" v="2481" actId="21"/>
          <ac:spMkLst>
            <pc:docMk/>
            <pc:sldMk cId="704555618" sldId="267"/>
            <ac:spMk id="10" creationId="{2A256F1B-04CF-FB13-CEF7-1D146AB6DE62}"/>
          </ac:spMkLst>
        </pc:spChg>
        <pc:spChg chg="add del">
          <ac:chgData name="Kendric Garmon" userId="a0ce7f89759562bf" providerId="LiveId" clId="{39C23C1E-F93A-4FE4-9C71-BF5C7809F061}" dt="2023-05-14T02:52:29.138" v="2483"/>
          <ac:spMkLst>
            <pc:docMk/>
            <pc:sldMk cId="704555618" sldId="267"/>
            <ac:spMk id="11" creationId="{D4974D33-8DC5-464E-8C6D-BE58F0669C17}"/>
          </ac:spMkLst>
        </pc:spChg>
        <pc:spChg chg="add del mod">
          <ac:chgData name="Kendric Garmon" userId="a0ce7f89759562bf" providerId="LiveId" clId="{39C23C1E-F93A-4FE4-9C71-BF5C7809F061}" dt="2023-05-14T02:52:28.416" v="2481" actId="21"/>
          <ac:spMkLst>
            <pc:docMk/>
            <pc:sldMk cId="704555618" sldId="267"/>
            <ac:spMk id="13" creationId="{B5D3E806-D03F-954A-7F8D-34AEE5E6B975}"/>
          </ac:spMkLst>
        </pc:spChg>
        <pc:spChg chg="add del mod">
          <ac:chgData name="Kendric Garmon" userId="a0ce7f89759562bf" providerId="LiveId" clId="{39C23C1E-F93A-4FE4-9C71-BF5C7809F061}" dt="2023-05-14T02:51:47.071" v="2470"/>
          <ac:spMkLst>
            <pc:docMk/>
            <pc:sldMk cId="704555618" sldId="267"/>
            <ac:spMk id="14" creationId="{5A926012-903B-BB18-2C27-7F900E6E764C}"/>
          </ac:spMkLst>
        </pc:spChg>
        <pc:spChg chg="add del mod">
          <ac:chgData name="Kendric Garmon" userId="a0ce7f89759562bf" providerId="LiveId" clId="{39C23C1E-F93A-4FE4-9C71-BF5C7809F061}" dt="2023-05-14T02:51:47.071" v="2470"/>
          <ac:spMkLst>
            <pc:docMk/>
            <pc:sldMk cId="704555618" sldId="267"/>
            <ac:spMk id="15" creationId="{A35187D6-3E14-D47E-2ECB-7A52203250F2}"/>
          </ac:spMkLst>
        </pc:spChg>
        <pc:spChg chg="add del mod">
          <ac:chgData name="Kendric Garmon" userId="a0ce7f89759562bf" providerId="LiveId" clId="{39C23C1E-F93A-4FE4-9C71-BF5C7809F061}" dt="2023-05-14T02:51:47.071" v="2470"/>
          <ac:spMkLst>
            <pc:docMk/>
            <pc:sldMk cId="704555618" sldId="267"/>
            <ac:spMk id="16" creationId="{136F321F-B4F2-2976-A41E-3519B3293DAD}"/>
          </ac:spMkLst>
        </pc:spChg>
        <pc:spChg chg="add del mod">
          <ac:chgData name="Kendric Garmon" userId="a0ce7f89759562bf" providerId="LiveId" clId="{39C23C1E-F93A-4FE4-9C71-BF5C7809F061}" dt="2023-05-14T02:52:27.101" v="2478"/>
          <ac:spMkLst>
            <pc:docMk/>
            <pc:sldMk cId="704555618" sldId="267"/>
            <ac:spMk id="17" creationId="{2F98B2B0-5C9E-164C-D016-F1BE04AF9B79}"/>
          </ac:spMkLst>
        </pc:spChg>
        <pc:spChg chg="add del mod">
          <ac:chgData name="Kendric Garmon" userId="a0ce7f89759562bf" providerId="LiveId" clId="{39C23C1E-F93A-4FE4-9C71-BF5C7809F061}" dt="2023-05-14T02:52:27.101" v="2478"/>
          <ac:spMkLst>
            <pc:docMk/>
            <pc:sldMk cId="704555618" sldId="267"/>
            <ac:spMk id="18" creationId="{7F5D09CB-1F0E-48C7-AE92-F6F659E1A7CB}"/>
          </ac:spMkLst>
        </pc:spChg>
        <pc:spChg chg="add del mod">
          <ac:chgData name="Kendric Garmon" userId="a0ce7f89759562bf" providerId="LiveId" clId="{39C23C1E-F93A-4FE4-9C71-BF5C7809F061}" dt="2023-05-14T02:52:27.101" v="2478"/>
          <ac:spMkLst>
            <pc:docMk/>
            <pc:sldMk cId="704555618" sldId="267"/>
            <ac:spMk id="19" creationId="{FD948639-4CDA-1C9D-7A66-E090F0CC5138}"/>
          </ac:spMkLst>
        </pc:spChg>
        <pc:graphicFrameChg chg="add del">
          <ac:chgData name="Kendric Garmon" userId="a0ce7f89759562bf" providerId="LiveId" clId="{39C23C1E-F93A-4FE4-9C71-BF5C7809F061}" dt="2023-05-14T02:52:25.251" v="2476" actId="26606"/>
          <ac:graphicFrameMkLst>
            <pc:docMk/>
            <pc:sldMk cId="704555618" sldId="267"/>
            <ac:graphicFrameMk id="21" creationId="{CC900BA4-81CA-9327-5D3D-B8411547447B}"/>
          </ac:graphicFrameMkLst>
        </pc:graphicFrameChg>
      </pc:sldChg>
      <pc:sldChg chg="addSp modSp new del mod">
        <pc:chgData name="Kendric Garmon" userId="a0ce7f89759562bf" providerId="LiveId" clId="{39C23C1E-F93A-4FE4-9C71-BF5C7809F061}" dt="2023-05-14T03:11:51.238" v="2599" actId="2696"/>
        <pc:sldMkLst>
          <pc:docMk/>
          <pc:sldMk cId="3940489751" sldId="267"/>
        </pc:sldMkLst>
        <pc:spChg chg="add mod">
          <ac:chgData name="Kendric Garmon" userId="a0ce7f89759562bf" providerId="LiveId" clId="{39C23C1E-F93A-4FE4-9C71-BF5C7809F061}" dt="2023-05-14T03:10:27.157" v="2590"/>
          <ac:spMkLst>
            <pc:docMk/>
            <pc:sldMk cId="3940489751" sldId="267"/>
            <ac:spMk id="2" creationId="{ED2F15B7-531C-198E-8AC7-EA3690CA171C}"/>
          </ac:spMkLst>
        </pc:spChg>
        <pc:spChg chg="add mod">
          <ac:chgData name="Kendric Garmon" userId="a0ce7f89759562bf" providerId="LiveId" clId="{39C23C1E-F93A-4FE4-9C71-BF5C7809F061}" dt="2023-05-14T03:10:27.157" v="2590"/>
          <ac:spMkLst>
            <pc:docMk/>
            <pc:sldMk cId="3940489751" sldId="267"/>
            <ac:spMk id="3" creationId="{F0E913E4-3592-4C4A-186B-AC20435E025E}"/>
          </ac:spMkLst>
        </pc:spChg>
        <pc:spChg chg="add mod">
          <ac:chgData name="Kendric Garmon" userId="a0ce7f89759562bf" providerId="LiveId" clId="{39C23C1E-F93A-4FE4-9C71-BF5C7809F061}" dt="2023-05-14T03:10:27.244" v="2591" actId="27636"/>
          <ac:spMkLst>
            <pc:docMk/>
            <pc:sldMk cId="3940489751" sldId="267"/>
            <ac:spMk id="4" creationId="{0AC4D44B-D233-7B5F-D138-658F68370825}"/>
          </ac:spMkLst>
        </pc:spChg>
      </pc:sldChg>
      <pc:sldChg chg="add del">
        <pc:chgData name="Kendric Garmon" userId="a0ce7f89759562bf" providerId="LiveId" clId="{39C23C1E-F93A-4FE4-9C71-BF5C7809F061}" dt="2023-05-14T03:10:17.020" v="2588" actId="2890"/>
        <pc:sldMkLst>
          <pc:docMk/>
          <pc:sldMk cId="4255118737" sldId="267"/>
        </pc:sldMkLst>
      </pc:sldChg>
      <pc:sldChg chg="addSp delSp modSp add del mod modNotesTx">
        <pc:chgData name="Kendric Garmon" userId="a0ce7f89759562bf" providerId="LiveId" clId="{39C23C1E-F93A-4FE4-9C71-BF5C7809F061}" dt="2023-05-14T03:45:10.997" v="2720" actId="20577"/>
        <pc:sldMkLst>
          <pc:docMk/>
          <pc:sldMk cId="1520643160" sldId="268"/>
        </pc:sldMkLst>
        <pc:spChg chg="del">
          <ac:chgData name="Kendric Garmon" userId="a0ce7f89759562bf" providerId="LiveId" clId="{39C23C1E-F93A-4FE4-9C71-BF5C7809F061}" dt="2023-05-14T03:11:24.566" v="2595" actId="21"/>
          <ac:spMkLst>
            <pc:docMk/>
            <pc:sldMk cId="1520643160" sldId="268"/>
            <ac:spMk id="2" creationId="{97E16957-94AD-3619-E0F7-F753B6F90593}"/>
          </ac:spMkLst>
        </pc:spChg>
        <pc:spChg chg="del">
          <ac:chgData name="Kendric Garmon" userId="a0ce7f89759562bf" providerId="LiveId" clId="{39C23C1E-F93A-4FE4-9C71-BF5C7809F061}" dt="2023-05-14T03:11:19.307" v="2594" actId="21"/>
          <ac:spMkLst>
            <pc:docMk/>
            <pc:sldMk cId="1520643160" sldId="268"/>
            <ac:spMk id="3" creationId="{87E43858-4631-C76F-7F92-AC15B9756BC1}"/>
          </ac:spMkLst>
        </pc:spChg>
        <pc:spChg chg="add del mod">
          <ac:chgData name="Kendric Garmon" userId="a0ce7f89759562bf" providerId="LiveId" clId="{39C23C1E-F93A-4FE4-9C71-BF5C7809F061}" dt="2023-05-14T03:11:29.907" v="2596" actId="478"/>
          <ac:spMkLst>
            <pc:docMk/>
            <pc:sldMk cId="1520643160" sldId="268"/>
            <ac:spMk id="6" creationId="{3E5B1358-C151-2B65-F79E-0C0D6A3AFFCB}"/>
          </ac:spMkLst>
        </pc:spChg>
        <pc:spChg chg="add del mod">
          <ac:chgData name="Kendric Garmon" userId="a0ce7f89759562bf" providerId="LiveId" clId="{39C23C1E-F93A-4FE4-9C71-BF5C7809F061}" dt="2023-05-14T03:11:31.942" v="2597" actId="478"/>
          <ac:spMkLst>
            <pc:docMk/>
            <pc:sldMk cId="1520643160" sldId="268"/>
            <ac:spMk id="8" creationId="{00E704A1-C2EE-2CE4-281C-971D8FA9D79F}"/>
          </ac:spMkLst>
        </pc:spChg>
        <pc:spChg chg="add mod">
          <ac:chgData name="Kendric Garmon" userId="a0ce7f89759562bf" providerId="LiveId" clId="{39C23C1E-F93A-4FE4-9C71-BF5C7809F061}" dt="2023-05-14T03:16:28.262" v="2675" actId="20577"/>
          <ac:spMkLst>
            <pc:docMk/>
            <pc:sldMk cId="1520643160" sldId="268"/>
            <ac:spMk id="9" creationId="{FC20A55F-E643-2FE8-5B3D-5CAA9B9980FE}"/>
          </ac:spMkLst>
        </pc:spChg>
        <pc:spChg chg="add mod">
          <ac:chgData name="Kendric Garmon" userId="a0ce7f89759562bf" providerId="LiveId" clId="{39C23C1E-F93A-4FE4-9C71-BF5C7809F061}" dt="2023-05-14T03:12:43.228" v="2609" actId="27636"/>
          <ac:spMkLst>
            <pc:docMk/>
            <pc:sldMk cId="1520643160" sldId="268"/>
            <ac:spMk id="10" creationId="{14B580B8-DB99-A15B-D072-A02CEB4E8713}"/>
          </ac:spMkLst>
        </pc:spChg>
        <pc:spChg chg="add del mod">
          <ac:chgData name="Kendric Garmon" userId="a0ce7f89759562bf" providerId="LiveId" clId="{39C23C1E-F93A-4FE4-9C71-BF5C7809F061}" dt="2023-05-14T03:12:55.709" v="2610" actId="21"/>
          <ac:spMkLst>
            <pc:docMk/>
            <pc:sldMk cId="1520643160" sldId="268"/>
            <ac:spMk id="11" creationId="{6E84F8CF-5CFC-CB45-9DF0-48B17D636938}"/>
          </ac:spMkLst>
        </pc:spChg>
      </pc:sldChg>
      <pc:sldChg chg="addSp delSp modSp add del mod modNotesTx">
        <pc:chgData name="Kendric Garmon" userId="a0ce7f89759562bf" providerId="LiveId" clId="{39C23C1E-F93A-4FE4-9C71-BF5C7809F061}" dt="2023-05-14T04:13:42.110" v="2928" actId="403"/>
        <pc:sldMkLst>
          <pc:docMk/>
          <pc:sldMk cId="106239431" sldId="269"/>
        </pc:sldMkLst>
        <pc:spChg chg="add mod">
          <ac:chgData name="Kendric Garmon" userId="a0ce7f89759562bf" providerId="LiveId" clId="{39C23C1E-F93A-4FE4-9C71-BF5C7809F061}" dt="2023-05-14T04:13:42.110" v="2928" actId="403"/>
          <ac:spMkLst>
            <pc:docMk/>
            <pc:sldMk cId="106239431" sldId="269"/>
            <ac:spMk id="2" creationId="{6E69B120-C849-879E-6ECD-115D3BE6717B}"/>
          </ac:spMkLst>
        </pc:spChg>
        <pc:spChg chg="mod">
          <ac:chgData name="Kendric Garmon" userId="a0ce7f89759562bf" providerId="LiveId" clId="{39C23C1E-F93A-4FE4-9C71-BF5C7809F061}" dt="2023-05-14T03:16:28.531" v="2677" actId="20577"/>
          <ac:spMkLst>
            <pc:docMk/>
            <pc:sldMk cId="106239431" sldId="269"/>
            <ac:spMk id="9" creationId="{FC20A55F-E643-2FE8-5B3D-5CAA9B9980FE}"/>
          </ac:spMkLst>
        </pc:spChg>
        <pc:spChg chg="del">
          <ac:chgData name="Kendric Garmon" userId="a0ce7f89759562bf" providerId="LiveId" clId="{39C23C1E-F93A-4FE4-9C71-BF5C7809F061}" dt="2023-05-14T03:13:08.764" v="2613" actId="21"/>
          <ac:spMkLst>
            <pc:docMk/>
            <pc:sldMk cId="106239431" sldId="269"/>
            <ac:spMk id="10" creationId="{14B580B8-DB99-A15B-D072-A02CEB4E8713}"/>
          </ac:spMkLst>
        </pc:spChg>
      </pc:sldChg>
      <pc:sldChg chg="modSp add del mod">
        <pc:chgData name="Kendric Garmon" userId="a0ce7f89759562bf" providerId="LiveId" clId="{39C23C1E-F93A-4FE4-9C71-BF5C7809F061}" dt="2023-05-14T04:13:50.449" v="2934" actId="403"/>
        <pc:sldMkLst>
          <pc:docMk/>
          <pc:sldMk cId="3527384407" sldId="270"/>
        </pc:sldMkLst>
        <pc:spChg chg="mod">
          <ac:chgData name="Kendric Garmon" userId="a0ce7f89759562bf" providerId="LiveId" clId="{39C23C1E-F93A-4FE4-9C71-BF5C7809F061}" dt="2023-05-14T04:13:50.449" v="2934" actId="403"/>
          <ac:spMkLst>
            <pc:docMk/>
            <pc:sldMk cId="3527384407" sldId="270"/>
            <ac:spMk id="2" creationId="{6E69B120-C849-879E-6ECD-115D3BE6717B}"/>
          </ac:spMkLst>
        </pc:spChg>
        <pc:spChg chg="mod">
          <ac:chgData name="Kendric Garmon" userId="a0ce7f89759562bf" providerId="LiveId" clId="{39C23C1E-F93A-4FE4-9C71-BF5C7809F061}" dt="2023-05-14T03:16:26.145" v="2659"/>
          <ac:spMkLst>
            <pc:docMk/>
            <pc:sldMk cId="3527384407" sldId="270"/>
            <ac:spMk id="9" creationId="{FC20A55F-E643-2FE8-5B3D-5CAA9B9980FE}"/>
          </ac:spMkLst>
        </pc:spChg>
      </pc:sldChg>
      <pc:sldChg chg="addSp delSp modSp new del mod setBg modClrScheme chgLayout modNotesTx">
        <pc:chgData name="Kendric Garmon" userId="a0ce7f89759562bf" providerId="LiveId" clId="{39C23C1E-F93A-4FE4-9C71-BF5C7809F061}" dt="2023-05-14T04:07:51.439" v="2893" actId="47"/>
        <pc:sldMkLst>
          <pc:docMk/>
          <pc:sldMk cId="4259750066" sldId="271"/>
        </pc:sldMkLst>
        <pc:spChg chg="add mod">
          <ac:chgData name="Kendric Garmon" userId="a0ce7f89759562bf" providerId="LiveId" clId="{39C23C1E-F93A-4FE4-9C71-BF5C7809F061}" dt="2023-05-14T04:03:40.545" v="2861" actId="26606"/>
          <ac:spMkLst>
            <pc:docMk/>
            <pc:sldMk cId="4259750066" sldId="271"/>
            <ac:spMk id="2" creationId="{5C048A4A-A47C-245D-1677-AC3647A5E4DF}"/>
          </ac:spMkLst>
        </pc:spChg>
        <pc:spChg chg="mod">
          <ac:chgData name="Kendric Garmon" userId="a0ce7f89759562bf" providerId="LiveId" clId="{39C23C1E-F93A-4FE4-9C71-BF5C7809F061}" dt="2023-05-14T03:47:15.192" v="2724"/>
          <ac:spMkLst>
            <pc:docMk/>
            <pc:sldMk cId="4259750066" sldId="271"/>
            <ac:spMk id="5" creationId="{DCDE7FE3-5100-0F97-DCA4-7948C02F6012}"/>
          </ac:spMkLst>
        </pc:spChg>
        <pc:spChg chg="mod">
          <ac:chgData name="Kendric Garmon" userId="a0ce7f89759562bf" providerId="LiveId" clId="{39C23C1E-F93A-4FE4-9C71-BF5C7809F061}" dt="2023-05-14T03:47:15.192" v="2724"/>
          <ac:spMkLst>
            <pc:docMk/>
            <pc:sldMk cId="4259750066" sldId="271"/>
            <ac:spMk id="9" creationId="{70AC5C3E-F051-15E2-2D31-3C00D862D5D2}"/>
          </ac:spMkLst>
        </pc:spChg>
        <pc:spChg chg="add mod">
          <ac:chgData name="Kendric Garmon" userId="a0ce7f89759562bf" providerId="LiveId" clId="{39C23C1E-F93A-4FE4-9C71-BF5C7809F061}" dt="2023-05-14T03:47:49.118" v="2727" actId="164"/>
          <ac:spMkLst>
            <pc:docMk/>
            <pc:sldMk cId="4259750066" sldId="271"/>
            <ac:spMk id="10" creationId="{7FD8A91E-1F7A-BB56-5334-39CB749A316B}"/>
          </ac:spMkLst>
        </pc:spChg>
        <pc:spChg chg="mod">
          <ac:chgData name="Kendric Garmon" userId="a0ce7f89759562bf" providerId="LiveId" clId="{39C23C1E-F93A-4FE4-9C71-BF5C7809F061}" dt="2023-05-14T04:03:15.393" v="2852"/>
          <ac:spMkLst>
            <pc:docMk/>
            <pc:sldMk cId="4259750066" sldId="271"/>
            <ac:spMk id="14" creationId="{403056F8-6F00-920E-2961-34A61C9D598F}"/>
          </ac:spMkLst>
        </pc:spChg>
        <pc:spChg chg="mod">
          <ac:chgData name="Kendric Garmon" userId="a0ce7f89759562bf" providerId="LiveId" clId="{39C23C1E-F93A-4FE4-9C71-BF5C7809F061}" dt="2023-05-14T04:03:15.393" v="2852"/>
          <ac:spMkLst>
            <pc:docMk/>
            <pc:sldMk cId="4259750066" sldId="271"/>
            <ac:spMk id="17" creationId="{503395E7-42ED-7994-96FC-EC6F120F9B15}"/>
          </ac:spMkLst>
        </pc:spChg>
        <pc:spChg chg="mod">
          <ac:chgData name="Kendric Garmon" userId="a0ce7f89759562bf" providerId="LiveId" clId="{39C23C1E-F93A-4FE4-9C71-BF5C7809F061}" dt="2023-05-14T04:03:15.393" v="2852"/>
          <ac:spMkLst>
            <pc:docMk/>
            <pc:sldMk cId="4259750066" sldId="271"/>
            <ac:spMk id="20" creationId="{A13B8956-4298-803E-1311-75476E5C194D}"/>
          </ac:spMkLst>
        </pc:spChg>
        <pc:spChg chg="mod">
          <ac:chgData name="Kendric Garmon" userId="a0ce7f89759562bf" providerId="LiveId" clId="{39C23C1E-F93A-4FE4-9C71-BF5C7809F061}" dt="2023-05-14T04:03:20.003" v="2854"/>
          <ac:spMkLst>
            <pc:docMk/>
            <pc:sldMk cId="4259750066" sldId="271"/>
            <ac:spMk id="23" creationId="{9EE9147E-A2E6-6313-AD53-032AA8764BBC}"/>
          </ac:spMkLst>
        </pc:spChg>
        <pc:spChg chg="mod">
          <ac:chgData name="Kendric Garmon" userId="a0ce7f89759562bf" providerId="LiveId" clId="{39C23C1E-F93A-4FE4-9C71-BF5C7809F061}" dt="2023-05-14T04:03:20.003" v="2854"/>
          <ac:spMkLst>
            <pc:docMk/>
            <pc:sldMk cId="4259750066" sldId="271"/>
            <ac:spMk id="26" creationId="{AC7BDE71-5FE7-4536-8C49-7CFDC4941988}"/>
          </ac:spMkLst>
        </pc:spChg>
        <pc:spChg chg="mod">
          <ac:chgData name="Kendric Garmon" userId="a0ce7f89759562bf" providerId="LiveId" clId="{39C23C1E-F93A-4FE4-9C71-BF5C7809F061}" dt="2023-05-14T04:03:20.003" v="2854"/>
          <ac:spMkLst>
            <pc:docMk/>
            <pc:sldMk cId="4259750066" sldId="271"/>
            <ac:spMk id="29" creationId="{E0A88FFA-94A2-71C1-B5A3-F141728AC279}"/>
          </ac:spMkLst>
        </pc:spChg>
        <pc:spChg chg="add del">
          <ac:chgData name="Kendric Garmon" userId="a0ce7f89759562bf" providerId="LiveId" clId="{39C23C1E-F93A-4FE4-9C71-BF5C7809F061}" dt="2023-05-14T04:03:40.545" v="2861" actId="26606"/>
          <ac:spMkLst>
            <pc:docMk/>
            <pc:sldMk cId="4259750066" sldId="271"/>
            <ac:spMk id="30" creationId="{C3896A03-3945-419A-B66B-4EE266EDD152}"/>
          </ac:spMkLst>
        </pc:spChg>
        <pc:spChg chg="add del">
          <ac:chgData name="Kendric Garmon" userId="a0ce7f89759562bf" providerId="LiveId" clId="{39C23C1E-F93A-4FE4-9C71-BF5C7809F061}" dt="2023-05-14T04:03:40.545" v="2861" actId="26606"/>
          <ac:spMkLst>
            <pc:docMk/>
            <pc:sldMk cId="4259750066" sldId="271"/>
            <ac:spMk id="31" creationId="{B34F5AD2-EDBD-4BBD-A55C-EAFFD0C7097A}"/>
          </ac:spMkLst>
        </pc:spChg>
        <pc:spChg chg="add del">
          <ac:chgData name="Kendric Garmon" userId="a0ce7f89759562bf" providerId="LiveId" clId="{39C23C1E-F93A-4FE4-9C71-BF5C7809F061}" dt="2023-05-14T04:03:40.545" v="2861" actId="26606"/>
          <ac:spMkLst>
            <pc:docMk/>
            <pc:sldMk cId="4259750066" sldId="271"/>
            <ac:spMk id="32" creationId="{6832F003-FCA6-4CFB-A2EA-308F3AA257D1}"/>
          </ac:spMkLst>
        </pc:spChg>
        <pc:spChg chg="mod">
          <ac:chgData name="Kendric Garmon" userId="a0ce7f89759562bf" providerId="LiveId" clId="{39C23C1E-F93A-4FE4-9C71-BF5C7809F061}" dt="2023-05-14T04:03:36.478" v="2859" actId="1076"/>
          <ac:spMkLst>
            <pc:docMk/>
            <pc:sldMk cId="4259750066" sldId="271"/>
            <ac:spMk id="35" creationId="{5D666A44-631D-D7DA-5D3C-8D0406576D87}"/>
          </ac:spMkLst>
        </pc:spChg>
        <pc:spChg chg="mod">
          <ac:chgData name="Kendric Garmon" userId="a0ce7f89759562bf" providerId="LiveId" clId="{39C23C1E-F93A-4FE4-9C71-BF5C7809F061}" dt="2023-05-14T04:03:36.478" v="2859" actId="1076"/>
          <ac:spMkLst>
            <pc:docMk/>
            <pc:sldMk cId="4259750066" sldId="271"/>
            <ac:spMk id="38" creationId="{C3D12977-409A-72E1-4FC7-B460A0940A47}"/>
          </ac:spMkLst>
        </pc:spChg>
        <pc:spChg chg="mod">
          <ac:chgData name="Kendric Garmon" userId="a0ce7f89759562bf" providerId="LiveId" clId="{39C23C1E-F93A-4FE4-9C71-BF5C7809F061}" dt="2023-05-14T04:03:36.478" v="2859" actId="1076"/>
          <ac:spMkLst>
            <pc:docMk/>
            <pc:sldMk cId="4259750066" sldId="271"/>
            <ac:spMk id="41" creationId="{E261D102-DD27-7E94-8BFC-3FFFC2B4F549}"/>
          </ac:spMkLst>
        </pc:spChg>
        <pc:spChg chg="add del mod ord">
          <ac:chgData name="Kendric Garmon" userId="a0ce7f89759562bf" providerId="LiveId" clId="{39C23C1E-F93A-4FE4-9C71-BF5C7809F061}" dt="2023-05-14T04:04:01.188" v="2863" actId="700"/>
          <ac:spMkLst>
            <pc:docMk/>
            <pc:sldMk cId="4259750066" sldId="271"/>
            <ac:spMk id="42" creationId="{1A36EE8F-B931-272A-533A-B75612B46763}"/>
          </ac:spMkLst>
        </pc:spChg>
        <pc:spChg chg="add del mod ord">
          <ac:chgData name="Kendric Garmon" userId="a0ce7f89759562bf" providerId="LiveId" clId="{39C23C1E-F93A-4FE4-9C71-BF5C7809F061}" dt="2023-05-14T04:04:01.188" v="2863" actId="700"/>
          <ac:spMkLst>
            <pc:docMk/>
            <pc:sldMk cId="4259750066" sldId="271"/>
            <ac:spMk id="43" creationId="{60633690-F783-2546-ED67-267F481975B1}"/>
          </ac:spMkLst>
        </pc:spChg>
        <pc:spChg chg="mod">
          <ac:chgData name="Kendric Garmon" userId="a0ce7f89759562bf" providerId="LiveId" clId="{39C23C1E-F93A-4FE4-9C71-BF5C7809F061}" dt="2023-05-14T04:04:09.457" v="2864"/>
          <ac:spMkLst>
            <pc:docMk/>
            <pc:sldMk cId="4259750066" sldId="271"/>
            <ac:spMk id="46" creationId="{AA38431F-4F26-FC75-32D7-4D8EB2B295ED}"/>
          </ac:spMkLst>
        </pc:spChg>
        <pc:spChg chg="mod">
          <ac:chgData name="Kendric Garmon" userId="a0ce7f89759562bf" providerId="LiveId" clId="{39C23C1E-F93A-4FE4-9C71-BF5C7809F061}" dt="2023-05-14T04:04:09.457" v="2864"/>
          <ac:spMkLst>
            <pc:docMk/>
            <pc:sldMk cId="4259750066" sldId="271"/>
            <ac:spMk id="49" creationId="{39D2A29B-076A-1CC8-A52B-BAA8C6D65DCE}"/>
          </ac:spMkLst>
        </pc:spChg>
        <pc:spChg chg="mod">
          <ac:chgData name="Kendric Garmon" userId="a0ce7f89759562bf" providerId="LiveId" clId="{39C23C1E-F93A-4FE4-9C71-BF5C7809F061}" dt="2023-05-14T04:04:09.457" v="2864"/>
          <ac:spMkLst>
            <pc:docMk/>
            <pc:sldMk cId="4259750066" sldId="271"/>
            <ac:spMk id="52" creationId="{BA4F432D-1141-378B-4D12-D28D20E7A977}"/>
          </ac:spMkLst>
        </pc:spChg>
        <pc:grpChg chg="add del mod">
          <ac:chgData name="Kendric Garmon" userId="a0ce7f89759562bf" providerId="LiveId" clId="{39C23C1E-F93A-4FE4-9C71-BF5C7809F061}" dt="2023-05-14T04:02:52.779" v="2851" actId="21"/>
          <ac:grpSpMkLst>
            <pc:docMk/>
            <pc:sldMk cId="4259750066" sldId="271"/>
            <ac:grpSpMk id="3" creationId="{950DC7B8-2518-C4C9-0B42-28EBBC643422}"/>
          </ac:grpSpMkLst>
        </pc:grpChg>
        <pc:grpChg chg="add del mod">
          <ac:chgData name="Kendric Garmon" userId="a0ce7f89759562bf" providerId="LiveId" clId="{39C23C1E-F93A-4FE4-9C71-BF5C7809F061}" dt="2023-05-14T04:02:52.779" v="2851" actId="21"/>
          <ac:grpSpMkLst>
            <pc:docMk/>
            <pc:sldMk cId="4259750066" sldId="271"/>
            <ac:grpSpMk id="7" creationId="{C42B2CC9-A396-F9E4-091C-498827DA7C00}"/>
          </ac:grpSpMkLst>
        </pc:grpChg>
        <pc:grpChg chg="add del mod">
          <ac:chgData name="Kendric Garmon" userId="a0ce7f89759562bf" providerId="LiveId" clId="{39C23C1E-F93A-4FE4-9C71-BF5C7809F061}" dt="2023-05-14T04:02:52.779" v="2851" actId="21"/>
          <ac:grpSpMkLst>
            <pc:docMk/>
            <pc:sldMk cId="4259750066" sldId="271"/>
            <ac:grpSpMk id="11" creationId="{6FEA2B40-A3F8-826B-FC7D-A260A8A10363}"/>
          </ac:grpSpMkLst>
        </pc:grpChg>
        <pc:grpChg chg="add del mod">
          <ac:chgData name="Kendric Garmon" userId="a0ce7f89759562bf" providerId="LiveId" clId="{39C23C1E-F93A-4FE4-9C71-BF5C7809F061}" dt="2023-05-14T04:03:18.559" v="2853"/>
          <ac:grpSpMkLst>
            <pc:docMk/>
            <pc:sldMk cId="4259750066" sldId="271"/>
            <ac:grpSpMk id="12" creationId="{84AC69D1-658E-2ABE-24D7-963595D2A962}"/>
          </ac:grpSpMkLst>
        </pc:grpChg>
        <pc:grpChg chg="add del mod">
          <ac:chgData name="Kendric Garmon" userId="a0ce7f89759562bf" providerId="LiveId" clId="{39C23C1E-F93A-4FE4-9C71-BF5C7809F061}" dt="2023-05-14T04:03:18.559" v="2853"/>
          <ac:grpSpMkLst>
            <pc:docMk/>
            <pc:sldMk cId="4259750066" sldId="271"/>
            <ac:grpSpMk id="15" creationId="{7BA2A4D2-C30B-9DD2-60DF-C28B2C70ECE6}"/>
          </ac:grpSpMkLst>
        </pc:grpChg>
        <pc:grpChg chg="add del mod">
          <ac:chgData name="Kendric Garmon" userId="a0ce7f89759562bf" providerId="LiveId" clId="{39C23C1E-F93A-4FE4-9C71-BF5C7809F061}" dt="2023-05-14T04:03:18.559" v="2853"/>
          <ac:grpSpMkLst>
            <pc:docMk/>
            <pc:sldMk cId="4259750066" sldId="271"/>
            <ac:grpSpMk id="18" creationId="{EBFCBF73-AF13-7C9D-7E06-DC0BF8A6E9B1}"/>
          </ac:grpSpMkLst>
        </pc:grpChg>
        <pc:grpChg chg="add del mod">
          <ac:chgData name="Kendric Garmon" userId="a0ce7f89759562bf" providerId="LiveId" clId="{39C23C1E-F93A-4FE4-9C71-BF5C7809F061}" dt="2023-05-14T04:03:23.985" v="2855"/>
          <ac:grpSpMkLst>
            <pc:docMk/>
            <pc:sldMk cId="4259750066" sldId="271"/>
            <ac:grpSpMk id="21" creationId="{2ED2E07B-BB43-E30F-07B5-76629574E3CA}"/>
          </ac:grpSpMkLst>
        </pc:grpChg>
        <pc:grpChg chg="add del mod">
          <ac:chgData name="Kendric Garmon" userId="a0ce7f89759562bf" providerId="LiveId" clId="{39C23C1E-F93A-4FE4-9C71-BF5C7809F061}" dt="2023-05-14T04:03:23.985" v="2855"/>
          <ac:grpSpMkLst>
            <pc:docMk/>
            <pc:sldMk cId="4259750066" sldId="271"/>
            <ac:grpSpMk id="24" creationId="{7CBBE498-31F9-E326-A513-2FD366DBC109}"/>
          </ac:grpSpMkLst>
        </pc:grpChg>
        <pc:grpChg chg="add del mod">
          <ac:chgData name="Kendric Garmon" userId="a0ce7f89759562bf" providerId="LiveId" clId="{39C23C1E-F93A-4FE4-9C71-BF5C7809F061}" dt="2023-05-14T04:03:23.985" v="2855"/>
          <ac:grpSpMkLst>
            <pc:docMk/>
            <pc:sldMk cId="4259750066" sldId="271"/>
            <ac:grpSpMk id="27" creationId="{4D5B8707-B013-216F-8E81-7E1B83D1D7F1}"/>
          </ac:grpSpMkLst>
        </pc:grpChg>
        <pc:grpChg chg="add del mod">
          <ac:chgData name="Kendric Garmon" userId="a0ce7f89759562bf" providerId="LiveId" clId="{39C23C1E-F93A-4FE4-9C71-BF5C7809F061}" dt="2023-05-14T04:03:36.942" v="2860"/>
          <ac:grpSpMkLst>
            <pc:docMk/>
            <pc:sldMk cId="4259750066" sldId="271"/>
            <ac:grpSpMk id="33" creationId="{EE5653C8-254F-0799-54BC-60C6C681B10E}"/>
          </ac:grpSpMkLst>
        </pc:grpChg>
        <pc:grpChg chg="add del mod">
          <ac:chgData name="Kendric Garmon" userId="a0ce7f89759562bf" providerId="LiveId" clId="{39C23C1E-F93A-4FE4-9C71-BF5C7809F061}" dt="2023-05-14T04:03:36.942" v="2860"/>
          <ac:grpSpMkLst>
            <pc:docMk/>
            <pc:sldMk cId="4259750066" sldId="271"/>
            <ac:grpSpMk id="36" creationId="{05F9E853-40F4-F53B-03A2-9062BBA72496}"/>
          </ac:grpSpMkLst>
        </pc:grpChg>
        <pc:grpChg chg="add del mod">
          <ac:chgData name="Kendric Garmon" userId="a0ce7f89759562bf" providerId="LiveId" clId="{39C23C1E-F93A-4FE4-9C71-BF5C7809F061}" dt="2023-05-14T04:03:36.942" v="2860"/>
          <ac:grpSpMkLst>
            <pc:docMk/>
            <pc:sldMk cId="4259750066" sldId="271"/>
            <ac:grpSpMk id="39" creationId="{3728E884-EBE4-856E-DF88-85532D36A69A}"/>
          </ac:grpSpMkLst>
        </pc:grpChg>
        <pc:grpChg chg="add mod">
          <ac:chgData name="Kendric Garmon" userId="a0ce7f89759562bf" providerId="LiveId" clId="{39C23C1E-F93A-4FE4-9C71-BF5C7809F061}" dt="2023-05-14T04:04:09.457" v="2864"/>
          <ac:grpSpMkLst>
            <pc:docMk/>
            <pc:sldMk cId="4259750066" sldId="271"/>
            <ac:grpSpMk id="44" creationId="{A4769AD7-5893-2FEB-9545-E67DAB13377E}"/>
          </ac:grpSpMkLst>
        </pc:grpChg>
        <pc:grpChg chg="add mod">
          <ac:chgData name="Kendric Garmon" userId="a0ce7f89759562bf" providerId="LiveId" clId="{39C23C1E-F93A-4FE4-9C71-BF5C7809F061}" dt="2023-05-14T04:04:09.457" v="2864"/>
          <ac:grpSpMkLst>
            <pc:docMk/>
            <pc:sldMk cId="4259750066" sldId="271"/>
            <ac:grpSpMk id="47" creationId="{6750E6CE-46CF-22E3-F070-3198CB8A127B}"/>
          </ac:grpSpMkLst>
        </pc:grpChg>
        <pc:grpChg chg="add mod">
          <ac:chgData name="Kendric Garmon" userId="a0ce7f89759562bf" providerId="LiveId" clId="{39C23C1E-F93A-4FE4-9C71-BF5C7809F061}" dt="2023-05-14T04:04:09.457" v="2864"/>
          <ac:grpSpMkLst>
            <pc:docMk/>
            <pc:sldMk cId="4259750066" sldId="271"/>
            <ac:grpSpMk id="50" creationId="{3D149E3C-342A-840E-0EC1-F650286E36DE}"/>
          </ac:grpSpMkLst>
        </pc:grpChg>
        <pc:picChg chg="mod">
          <ac:chgData name="Kendric Garmon" userId="a0ce7f89759562bf" providerId="LiveId" clId="{39C23C1E-F93A-4FE4-9C71-BF5C7809F061}" dt="2023-05-14T03:47:15.192" v="2724"/>
          <ac:picMkLst>
            <pc:docMk/>
            <pc:sldMk cId="4259750066" sldId="271"/>
            <ac:picMk id="4" creationId="{9F47D800-695A-2EA9-E844-E6CD880F5F42}"/>
          </ac:picMkLst>
        </pc:picChg>
        <pc:picChg chg="add mod">
          <ac:chgData name="Kendric Garmon" userId="a0ce7f89759562bf" providerId="LiveId" clId="{39C23C1E-F93A-4FE4-9C71-BF5C7809F061}" dt="2023-05-14T03:47:49.118" v="2727" actId="164"/>
          <ac:picMkLst>
            <pc:docMk/>
            <pc:sldMk cId="4259750066" sldId="271"/>
            <ac:picMk id="6" creationId="{5527B96C-5A28-6214-F20E-4CED026A6449}"/>
          </ac:picMkLst>
        </pc:picChg>
        <pc:picChg chg="mod">
          <ac:chgData name="Kendric Garmon" userId="a0ce7f89759562bf" providerId="LiveId" clId="{39C23C1E-F93A-4FE4-9C71-BF5C7809F061}" dt="2023-05-14T03:47:15.192" v="2724"/>
          <ac:picMkLst>
            <pc:docMk/>
            <pc:sldMk cId="4259750066" sldId="271"/>
            <ac:picMk id="8" creationId="{0CEFBCC8-B577-A20B-EE61-CED493ADE55E}"/>
          </ac:picMkLst>
        </pc:picChg>
        <pc:picChg chg="mod">
          <ac:chgData name="Kendric Garmon" userId="a0ce7f89759562bf" providerId="LiveId" clId="{39C23C1E-F93A-4FE4-9C71-BF5C7809F061}" dt="2023-05-14T04:03:15.393" v="2852"/>
          <ac:picMkLst>
            <pc:docMk/>
            <pc:sldMk cId="4259750066" sldId="271"/>
            <ac:picMk id="13" creationId="{7CEC47B9-FECE-F0FE-F507-8DE0E6862B21}"/>
          </ac:picMkLst>
        </pc:picChg>
        <pc:picChg chg="mod">
          <ac:chgData name="Kendric Garmon" userId="a0ce7f89759562bf" providerId="LiveId" clId="{39C23C1E-F93A-4FE4-9C71-BF5C7809F061}" dt="2023-05-14T04:03:15.393" v="2852"/>
          <ac:picMkLst>
            <pc:docMk/>
            <pc:sldMk cId="4259750066" sldId="271"/>
            <ac:picMk id="16" creationId="{B398A52E-AC53-41C1-296F-D2824D64DDF3}"/>
          </ac:picMkLst>
        </pc:picChg>
        <pc:picChg chg="mod">
          <ac:chgData name="Kendric Garmon" userId="a0ce7f89759562bf" providerId="LiveId" clId="{39C23C1E-F93A-4FE4-9C71-BF5C7809F061}" dt="2023-05-14T04:03:15.393" v="2852"/>
          <ac:picMkLst>
            <pc:docMk/>
            <pc:sldMk cId="4259750066" sldId="271"/>
            <ac:picMk id="19" creationId="{C78F2824-59A8-7513-353A-70CAAC055F63}"/>
          </ac:picMkLst>
        </pc:picChg>
        <pc:picChg chg="mod">
          <ac:chgData name="Kendric Garmon" userId="a0ce7f89759562bf" providerId="LiveId" clId="{39C23C1E-F93A-4FE4-9C71-BF5C7809F061}" dt="2023-05-14T04:03:20.003" v="2854"/>
          <ac:picMkLst>
            <pc:docMk/>
            <pc:sldMk cId="4259750066" sldId="271"/>
            <ac:picMk id="22" creationId="{1E57DA9F-8E53-9CB0-EB53-23D18466A19F}"/>
          </ac:picMkLst>
        </pc:picChg>
        <pc:picChg chg="mod">
          <ac:chgData name="Kendric Garmon" userId="a0ce7f89759562bf" providerId="LiveId" clId="{39C23C1E-F93A-4FE4-9C71-BF5C7809F061}" dt="2023-05-14T04:03:20.003" v="2854"/>
          <ac:picMkLst>
            <pc:docMk/>
            <pc:sldMk cId="4259750066" sldId="271"/>
            <ac:picMk id="25" creationId="{58498CE6-0CFF-5E88-744D-A3F2D31EE1A2}"/>
          </ac:picMkLst>
        </pc:picChg>
        <pc:picChg chg="mod">
          <ac:chgData name="Kendric Garmon" userId="a0ce7f89759562bf" providerId="LiveId" clId="{39C23C1E-F93A-4FE4-9C71-BF5C7809F061}" dt="2023-05-14T04:03:20.003" v="2854"/>
          <ac:picMkLst>
            <pc:docMk/>
            <pc:sldMk cId="4259750066" sldId="271"/>
            <ac:picMk id="28" creationId="{569E13AF-D2A4-23B3-BF27-72CD636B3D15}"/>
          </ac:picMkLst>
        </pc:picChg>
        <pc:picChg chg="mod">
          <ac:chgData name="Kendric Garmon" userId="a0ce7f89759562bf" providerId="LiveId" clId="{39C23C1E-F93A-4FE4-9C71-BF5C7809F061}" dt="2023-05-14T04:03:36.478" v="2859" actId="1076"/>
          <ac:picMkLst>
            <pc:docMk/>
            <pc:sldMk cId="4259750066" sldId="271"/>
            <ac:picMk id="34" creationId="{35642DEF-CBB7-0266-21FB-313B5312FDEA}"/>
          </ac:picMkLst>
        </pc:picChg>
        <pc:picChg chg="mod">
          <ac:chgData name="Kendric Garmon" userId="a0ce7f89759562bf" providerId="LiveId" clId="{39C23C1E-F93A-4FE4-9C71-BF5C7809F061}" dt="2023-05-14T04:03:36.478" v="2859" actId="1076"/>
          <ac:picMkLst>
            <pc:docMk/>
            <pc:sldMk cId="4259750066" sldId="271"/>
            <ac:picMk id="37" creationId="{EA0C72A1-06C0-4953-2B91-D3C29086F6C6}"/>
          </ac:picMkLst>
        </pc:picChg>
        <pc:picChg chg="mod">
          <ac:chgData name="Kendric Garmon" userId="a0ce7f89759562bf" providerId="LiveId" clId="{39C23C1E-F93A-4FE4-9C71-BF5C7809F061}" dt="2023-05-14T04:03:36.478" v="2859" actId="1076"/>
          <ac:picMkLst>
            <pc:docMk/>
            <pc:sldMk cId="4259750066" sldId="271"/>
            <ac:picMk id="40" creationId="{54CE72D5-5AB6-F1E8-0294-CA2F63F5B1AF}"/>
          </ac:picMkLst>
        </pc:picChg>
        <pc:picChg chg="mod">
          <ac:chgData name="Kendric Garmon" userId="a0ce7f89759562bf" providerId="LiveId" clId="{39C23C1E-F93A-4FE4-9C71-BF5C7809F061}" dt="2023-05-14T04:04:09.457" v="2864"/>
          <ac:picMkLst>
            <pc:docMk/>
            <pc:sldMk cId="4259750066" sldId="271"/>
            <ac:picMk id="45" creationId="{F23FD9B3-AFEE-4339-12F0-D9EFF05E612B}"/>
          </ac:picMkLst>
        </pc:picChg>
        <pc:picChg chg="mod">
          <ac:chgData name="Kendric Garmon" userId="a0ce7f89759562bf" providerId="LiveId" clId="{39C23C1E-F93A-4FE4-9C71-BF5C7809F061}" dt="2023-05-14T04:04:09.457" v="2864"/>
          <ac:picMkLst>
            <pc:docMk/>
            <pc:sldMk cId="4259750066" sldId="271"/>
            <ac:picMk id="48" creationId="{135E65B6-A315-E144-70D3-A91F1D876228}"/>
          </ac:picMkLst>
        </pc:picChg>
        <pc:picChg chg="mod">
          <ac:chgData name="Kendric Garmon" userId="a0ce7f89759562bf" providerId="LiveId" clId="{39C23C1E-F93A-4FE4-9C71-BF5C7809F061}" dt="2023-05-14T04:04:09.457" v="2864"/>
          <ac:picMkLst>
            <pc:docMk/>
            <pc:sldMk cId="4259750066" sldId="271"/>
            <ac:picMk id="51" creationId="{E3A2CC6C-7635-543A-AA9B-6A5B14627781}"/>
          </ac:picMkLst>
        </pc:picChg>
      </pc:sldChg>
      <pc:sldChg chg="addSp delSp modSp new mod setBg modClrScheme chgLayout modNotesTx">
        <pc:chgData name="Kendric Garmon" userId="a0ce7f89759562bf" providerId="LiveId" clId="{39C23C1E-F93A-4FE4-9C71-BF5C7809F061}" dt="2023-05-14T04:07:41.419" v="2892" actId="1076"/>
        <pc:sldMkLst>
          <pc:docMk/>
          <pc:sldMk cId="3061771544" sldId="272"/>
        </pc:sldMkLst>
        <pc:spChg chg="add mod">
          <ac:chgData name="Kendric Garmon" userId="a0ce7f89759562bf" providerId="LiveId" clId="{39C23C1E-F93A-4FE4-9C71-BF5C7809F061}" dt="2023-05-14T04:05:41.380" v="2876" actId="1076"/>
          <ac:spMkLst>
            <pc:docMk/>
            <pc:sldMk cId="3061771544" sldId="272"/>
            <ac:spMk id="2" creationId="{FB73F9AD-E1E9-A46E-DDE4-93DA84245095}"/>
          </ac:spMkLst>
        </pc:spChg>
        <pc:spChg chg="add del mod">
          <ac:chgData name="Kendric Garmon" userId="a0ce7f89759562bf" providerId="LiveId" clId="{39C23C1E-F93A-4FE4-9C71-BF5C7809F061}" dt="2023-05-14T04:04:51.627" v="2867" actId="26606"/>
          <ac:spMkLst>
            <pc:docMk/>
            <pc:sldMk cId="3061771544" sldId="272"/>
            <ac:spMk id="3" creationId="{859F7546-B8A5-6DA8-1AC1-6DBE67ED94B4}"/>
          </ac:spMkLst>
        </pc:spChg>
        <pc:spChg chg="add del mod">
          <ac:chgData name="Kendric Garmon" userId="a0ce7f89759562bf" providerId="LiveId" clId="{39C23C1E-F93A-4FE4-9C71-BF5C7809F061}" dt="2023-05-14T04:04:51.627" v="2867" actId="26606"/>
          <ac:spMkLst>
            <pc:docMk/>
            <pc:sldMk cId="3061771544" sldId="272"/>
            <ac:spMk id="4" creationId="{78924944-1E34-3A34-9686-B50AC1B5EF42}"/>
          </ac:spMkLst>
        </pc:spChg>
        <pc:spChg chg="mod">
          <ac:chgData name="Kendric Garmon" userId="a0ce7f89759562bf" providerId="LiveId" clId="{39C23C1E-F93A-4FE4-9C71-BF5C7809F061}" dt="2023-05-14T04:07:41.419" v="2892" actId="1076"/>
          <ac:spMkLst>
            <pc:docMk/>
            <pc:sldMk cId="3061771544" sldId="272"/>
            <ac:spMk id="7" creationId="{D71ED4EF-B428-D6DE-45A2-9B124F816974}"/>
          </ac:spMkLst>
        </pc:spChg>
        <pc:spChg chg="add">
          <ac:chgData name="Kendric Garmon" userId="a0ce7f89759562bf" providerId="LiveId" clId="{39C23C1E-F93A-4FE4-9C71-BF5C7809F061}" dt="2023-05-14T04:04:51.627" v="2867" actId="26606"/>
          <ac:spMkLst>
            <pc:docMk/>
            <pc:sldMk cId="3061771544" sldId="272"/>
            <ac:spMk id="9" creationId="{B547373F-AF2E-4907-B442-9F902B387FD0}"/>
          </ac:spMkLst>
        </pc:spChg>
        <pc:spChg chg="mod">
          <ac:chgData name="Kendric Garmon" userId="a0ce7f89759562bf" providerId="LiveId" clId="{39C23C1E-F93A-4FE4-9C71-BF5C7809F061}" dt="2023-05-14T04:07:04.845" v="2890" actId="113"/>
          <ac:spMkLst>
            <pc:docMk/>
            <pc:sldMk cId="3061771544" sldId="272"/>
            <ac:spMk id="11" creationId="{149562C2-B88E-8F91-579B-2D35FA8D0292}"/>
          </ac:spMkLst>
        </pc:spChg>
        <pc:spChg chg="mod">
          <ac:chgData name="Kendric Garmon" userId="a0ce7f89759562bf" providerId="LiveId" clId="{39C23C1E-F93A-4FE4-9C71-BF5C7809F061}" dt="2023-05-14T04:06:58.464" v="2888" actId="403"/>
          <ac:spMkLst>
            <pc:docMk/>
            <pc:sldMk cId="3061771544" sldId="272"/>
            <ac:spMk id="14" creationId="{971C4973-072E-50E0-4A98-F6C5FBB540FF}"/>
          </ac:spMkLst>
        </pc:spChg>
        <pc:grpChg chg="add mod">
          <ac:chgData name="Kendric Garmon" userId="a0ce7f89759562bf" providerId="LiveId" clId="{39C23C1E-F93A-4FE4-9C71-BF5C7809F061}" dt="2023-05-14T04:07:27.365" v="2891" actId="1076"/>
          <ac:grpSpMkLst>
            <pc:docMk/>
            <pc:sldMk cId="3061771544" sldId="272"/>
            <ac:grpSpMk id="5" creationId="{670486B6-ADED-ED14-D180-F62856DC82D8}"/>
          </ac:grpSpMkLst>
        </pc:grpChg>
        <pc:grpChg chg="add mod">
          <ac:chgData name="Kendric Garmon" userId="a0ce7f89759562bf" providerId="LiveId" clId="{39C23C1E-F93A-4FE4-9C71-BF5C7809F061}" dt="2023-05-14T04:06:14.068" v="2879" actId="1076"/>
          <ac:grpSpMkLst>
            <pc:docMk/>
            <pc:sldMk cId="3061771544" sldId="272"/>
            <ac:grpSpMk id="8" creationId="{A47B8522-67ED-55F3-EA1E-6393033B0279}"/>
          </ac:grpSpMkLst>
        </pc:grpChg>
        <pc:grpChg chg="add mod">
          <ac:chgData name="Kendric Garmon" userId="a0ce7f89759562bf" providerId="LiveId" clId="{39C23C1E-F93A-4FE4-9C71-BF5C7809F061}" dt="2023-05-14T04:06:02.980" v="2877" actId="1076"/>
          <ac:grpSpMkLst>
            <pc:docMk/>
            <pc:sldMk cId="3061771544" sldId="272"/>
            <ac:grpSpMk id="12" creationId="{4E1312A3-3047-EC37-4194-C19A0A6E44AC}"/>
          </ac:grpSpMkLst>
        </pc:grpChg>
        <pc:picChg chg="mod">
          <ac:chgData name="Kendric Garmon" userId="a0ce7f89759562bf" providerId="LiveId" clId="{39C23C1E-F93A-4FE4-9C71-BF5C7809F061}" dt="2023-05-14T04:07:27.365" v="2891" actId="1076"/>
          <ac:picMkLst>
            <pc:docMk/>
            <pc:sldMk cId="3061771544" sldId="272"/>
            <ac:picMk id="6" creationId="{953C807F-195F-45BF-9108-CB1B34008C0F}"/>
          </ac:picMkLst>
        </pc:picChg>
        <pc:picChg chg="mod">
          <ac:chgData name="Kendric Garmon" userId="a0ce7f89759562bf" providerId="LiveId" clId="{39C23C1E-F93A-4FE4-9C71-BF5C7809F061}" dt="2023-05-14T04:06:14.068" v="2879" actId="1076"/>
          <ac:picMkLst>
            <pc:docMk/>
            <pc:sldMk cId="3061771544" sldId="272"/>
            <ac:picMk id="10" creationId="{5DDBD390-F3ED-31F6-9BA3-54B61EAA4F1B}"/>
          </ac:picMkLst>
        </pc:picChg>
        <pc:picChg chg="mod">
          <ac:chgData name="Kendric Garmon" userId="a0ce7f89759562bf" providerId="LiveId" clId="{39C23C1E-F93A-4FE4-9C71-BF5C7809F061}" dt="2023-05-14T04:06:02.980" v="2877" actId="1076"/>
          <ac:picMkLst>
            <pc:docMk/>
            <pc:sldMk cId="3061771544" sldId="272"/>
            <ac:picMk id="13" creationId="{DCDABB30-A801-14F8-00B8-7079BE0F4B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DC6B2-2C08-4D5F-8AE6-13977386573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9115B-2539-4208-B81E-618C661ED26A}" type="slidenum">
              <a:rPr lang="en-US" smtClean="0"/>
              <a:t>‹#›</a:t>
            </a:fld>
            <a:endParaRPr lang="en-US"/>
          </a:p>
        </p:txBody>
      </p:sp>
    </p:spTree>
    <p:extLst>
      <p:ext uri="{BB962C8B-B14F-4D97-AF65-F5344CB8AC3E}">
        <p14:creationId xmlns:p14="http://schemas.microsoft.com/office/powerpoint/2010/main" val="2924528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C9115B-2539-4208-B81E-618C661ED26A}" type="slidenum">
              <a:rPr lang="en-US" smtClean="0"/>
              <a:t>1</a:t>
            </a:fld>
            <a:endParaRPr lang="en-US"/>
          </a:p>
        </p:txBody>
      </p:sp>
    </p:spTree>
    <p:extLst>
      <p:ext uri="{BB962C8B-B14F-4D97-AF65-F5344CB8AC3E}">
        <p14:creationId xmlns:p14="http://schemas.microsoft.com/office/powerpoint/2010/main" val="1964258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PHP code generates a web page displaying available courses.</a:t>
            </a:r>
          </a:p>
          <a:p>
            <a:endParaRPr lang="en-US" dirty="0"/>
          </a:p>
          <a:p>
            <a:pPr marL="171450" indent="-171450">
              <a:buFont typeface="Arial" panose="020B0604020202020204" pitchFamily="34" charset="0"/>
              <a:buChar char="•"/>
            </a:pPr>
            <a:r>
              <a:rPr lang="en-US" dirty="0"/>
              <a:t>It retrieves course information from a database and presents it in a visually appealing format.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header section provides the title and a jumbotron with a heading and a button for user interaction.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code establishes a database connection and executes a query to retrieve course data and their associated semesters.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then iterates over the result set and displays the courses grouped by semester.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Each course is presented in a card format, showcasing essential details like the course name, code, instructor, start and end dates, capacity, and description.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footer section is added to complete the page layout and provide a consistent user experience.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code enhances the user interface and facilitates easy browsing and selection of available courses.</a:t>
            </a:r>
          </a:p>
        </p:txBody>
      </p:sp>
      <p:sp>
        <p:nvSpPr>
          <p:cNvPr id="4" name="Slide Number Placeholder 3"/>
          <p:cNvSpPr>
            <a:spLocks noGrp="1"/>
          </p:cNvSpPr>
          <p:nvPr>
            <p:ph type="sldNum" sz="quarter" idx="5"/>
          </p:nvPr>
        </p:nvSpPr>
        <p:spPr/>
        <p:txBody>
          <a:bodyPr/>
          <a:lstStyle/>
          <a:p>
            <a:fld id="{5BC9115B-2539-4208-B81E-618C661ED26A}" type="slidenum">
              <a:rPr lang="en-US" smtClean="0"/>
              <a:t>11</a:t>
            </a:fld>
            <a:endParaRPr lang="en-US"/>
          </a:p>
        </p:txBody>
      </p:sp>
    </p:spTree>
    <p:extLst>
      <p:ext uri="{BB962C8B-B14F-4D97-AF65-F5344CB8AC3E}">
        <p14:creationId xmlns:p14="http://schemas.microsoft.com/office/powerpoint/2010/main" val="2029078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C9115B-2539-4208-B81E-618C661ED26A}" type="slidenum">
              <a:rPr lang="en-US" smtClean="0"/>
              <a:t>12</a:t>
            </a:fld>
            <a:endParaRPr lang="en-US"/>
          </a:p>
        </p:txBody>
      </p:sp>
    </p:spTree>
    <p:extLst>
      <p:ext uri="{BB962C8B-B14F-4D97-AF65-F5344CB8AC3E}">
        <p14:creationId xmlns:p14="http://schemas.microsoft.com/office/powerpoint/2010/main" val="184208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a:solidFill>
                  <a:srgbClr val="374151"/>
                </a:solidFill>
                <a:effectLst/>
                <a:latin typeface="Söhne"/>
              </a:rPr>
              <a:t>A Software Requirements Specification or SRS document, is a document that outlines the detailed requirements for a software project. The primary purpose of an SRS is to capture and document the functional and non-functional requirements of the software. In the SRS document for this registration portal, we define the following: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Purpose: Online platform for students to register for courses, manage their schedule, and access resources.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User Roles: Students can register, view enrolled courses, add/drop courses, and access materials.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User Interface: User-friendly design, intuitive navigation, responsive.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Security and Privacy: Secure login, data encryption, access control.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Requirements:</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Registration and Login: Provide secure user authentication and password storage.</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Course Management: The ability to search courses, view details, register, drop, and view registered courses.</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Course Enrollment: Enforce course capacity limits and provide a </a:t>
            </a:r>
            <a:r>
              <a:rPr lang="en-US"/>
              <a:t>waitlist feature.</a:t>
            </a:r>
            <a:endParaRPr lang="en-US" dirty="0"/>
          </a:p>
        </p:txBody>
      </p:sp>
      <p:sp>
        <p:nvSpPr>
          <p:cNvPr id="4" name="Slide Number Placeholder 3"/>
          <p:cNvSpPr>
            <a:spLocks noGrp="1"/>
          </p:cNvSpPr>
          <p:nvPr>
            <p:ph type="sldNum" sz="quarter" idx="5"/>
          </p:nvPr>
        </p:nvSpPr>
        <p:spPr/>
        <p:txBody>
          <a:bodyPr/>
          <a:lstStyle/>
          <a:p>
            <a:fld id="{5BC9115B-2539-4208-B81E-618C661ED26A}" type="slidenum">
              <a:rPr lang="en-US" smtClean="0"/>
              <a:t>2</a:t>
            </a:fld>
            <a:endParaRPr lang="en-US"/>
          </a:p>
        </p:txBody>
      </p:sp>
    </p:spTree>
    <p:extLst>
      <p:ext uri="{BB962C8B-B14F-4D97-AF65-F5344CB8AC3E}">
        <p14:creationId xmlns:p14="http://schemas.microsoft.com/office/powerpoint/2010/main" val="350083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 Diagram : </a:t>
            </a:r>
            <a:r>
              <a:rPr lang="en-US" b="0" i="0" dirty="0">
                <a:solidFill>
                  <a:srgbClr val="374151"/>
                </a:solidFill>
                <a:effectLst/>
                <a:latin typeface="Söhne"/>
              </a:rPr>
              <a:t>This diagram illustrates the interactions between the User and the system. The User can perform various actions such as registering for a new account, logging into the system, listing courses for a semester, enrolling in a course, canceling enrollment in a course, and viewing/editing profile information.</a:t>
            </a:r>
          </a:p>
          <a:p>
            <a:endParaRPr lang="en-US" b="0" i="0" dirty="0">
              <a:solidFill>
                <a:srgbClr val="374151"/>
              </a:solidFill>
              <a:effectLst/>
              <a:latin typeface="Söhne"/>
            </a:endParaRPr>
          </a:p>
          <a:p>
            <a:r>
              <a:rPr lang="en-US" dirty="0"/>
              <a:t>Class Diagram: This </a:t>
            </a:r>
            <a:r>
              <a:rPr lang="en-US" b="0" i="0" dirty="0">
                <a:solidFill>
                  <a:srgbClr val="374151"/>
                </a:solidFill>
                <a:effectLst/>
                <a:latin typeface="Söhne"/>
              </a:rPr>
              <a:t>diagram represents the class structure and relationships in the system. It includes classes for User, Course, Semester, Enrollment, and </a:t>
            </a:r>
            <a:r>
              <a:rPr lang="en-US" b="0" i="0" dirty="0" err="1">
                <a:solidFill>
                  <a:srgbClr val="374151"/>
                </a:solidFill>
                <a:effectLst/>
                <a:latin typeface="Söhne"/>
              </a:rPr>
              <a:t>WaitingList</a:t>
            </a:r>
            <a:r>
              <a:rPr lang="en-US" b="0" i="0" dirty="0">
                <a:solidFill>
                  <a:srgbClr val="374151"/>
                </a:solidFill>
                <a:effectLst/>
                <a:latin typeface="Söhne"/>
              </a:rPr>
              <a:t>. The relationships between the classes are depicted with arrows. Users can have enrollments, enrollments are associated with courses, courses are associated with semesters, and waiting lists are associated with courses and semesters.</a:t>
            </a:r>
            <a:endParaRPr lang="en-US" dirty="0"/>
          </a:p>
          <a:p>
            <a:endParaRPr lang="en-US" dirty="0"/>
          </a:p>
          <a:p>
            <a:r>
              <a:rPr lang="en-US" dirty="0"/>
              <a:t>Sequence Diagram: This diagram represents the interaction between the User and the System in various scenarios. It outlines the sequence of actions and decisions that take place during account registration, login, course selection, enrollment, cancellation, and waiting list management. </a:t>
            </a:r>
            <a:r>
              <a:rPr lang="en-US" b="0" i="0" dirty="0">
                <a:solidFill>
                  <a:srgbClr val="374151"/>
                </a:solidFill>
                <a:effectLst/>
                <a:latin typeface="Söhne"/>
              </a:rPr>
              <a:t>This diagram also provides a visual representation of the user-system interactions and the decision points involved in the registration, enrollment, and waiting list processes.</a:t>
            </a:r>
            <a:endParaRPr lang="en-US" dirty="0"/>
          </a:p>
        </p:txBody>
      </p:sp>
      <p:sp>
        <p:nvSpPr>
          <p:cNvPr id="4" name="Slide Number Placeholder 3"/>
          <p:cNvSpPr>
            <a:spLocks noGrp="1"/>
          </p:cNvSpPr>
          <p:nvPr>
            <p:ph type="sldNum" sz="quarter" idx="5"/>
          </p:nvPr>
        </p:nvSpPr>
        <p:spPr/>
        <p:txBody>
          <a:bodyPr/>
          <a:lstStyle/>
          <a:p>
            <a:fld id="{5BC9115B-2539-4208-B81E-618C661ED26A}" type="slidenum">
              <a:rPr lang="en-US" smtClean="0"/>
              <a:t>3</a:t>
            </a:fld>
            <a:endParaRPr lang="en-US"/>
          </a:p>
        </p:txBody>
      </p:sp>
    </p:spTree>
    <p:extLst>
      <p:ext uri="{BB962C8B-B14F-4D97-AF65-F5344CB8AC3E}">
        <p14:creationId xmlns:p14="http://schemas.microsoft.com/office/powerpoint/2010/main" val="64588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four main pages in this portal, the login, landing, portal and courses pages. The general design of these pages </a:t>
            </a:r>
            <a:r>
              <a:rPr lang="en-US" b="0" i="0" dirty="0">
                <a:solidFill>
                  <a:srgbClr val="374151"/>
                </a:solidFill>
                <a:effectLst/>
                <a:latin typeface="Söhne"/>
              </a:rPr>
              <a:t>are responsive, adapting to different screen sizes and devices.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Bootstrap is a popular open-source front-end framework that simplifies and accelerates the process of building responsive and mobile-first websites and web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Bootstrap’s responsive grid system, classes, and utilities provide a means for a well organized and user-friendly experience throughout the portal pages.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BC9115B-2539-4208-B81E-618C661ED26A}" type="slidenum">
              <a:rPr lang="en-US" smtClean="0"/>
              <a:t>4</a:t>
            </a:fld>
            <a:endParaRPr lang="en-US"/>
          </a:p>
        </p:txBody>
      </p:sp>
    </p:spTree>
    <p:extLst>
      <p:ext uri="{BB962C8B-B14F-4D97-AF65-F5344CB8AC3E}">
        <p14:creationId xmlns:p14="http://schemas.microsoft.com/office/powerpoint/2010/main" val="422309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database schema enables the registration portal to manage user accounts, courses, semesters, registrations, and waiting lists.</a:t>
            </a: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 database includes sample data for the courses, </a:t>
            </a:r>
            <a:r>
              <a:rPr lang="en-US" b="0" i="1" dirty="0" err="1">
                <a:solidFill>
                  <a:srgbClr val="374151"/>
                </a:solidFill>
                <a:effectLst/>
                <a:latin typeface="Söhne"/>
              </a:rPr>
              <a:t>course_offerings</a:t>
            </a:r>
            <a:r>
              <a:rPr lang="en-US" b="0" i="1" dirty="0">
                <a:solidFill>
                  <a:srgbClr val="374151"/>
                </a:solidFill>
                <a:effectLst/>
                <a:latin typeface="Söhne"/>
              </a:rPr>
              <a:t>, registrations, semesters, users, and </a:t>
            </a:r>
            <a:r>
              <a:rPr lang="en-US" b="0" i="1" dirty="0" err="1">
                <a:solidFill>
                  <a:srgbClr val="374151"/>
                </a:solidFill>
                <a:effectLst/>
                <a:latin typeface="Söhne"/>
              </a:rPr>
              <a:t>waiting_list</a:t>
            </a:r>
            <a:r>
              <a:rPr lang="en-US" b="0" i="1" dirty="0">
                <a:solidFill>
                  <a:srgbClr val="374151"/>
                </a:solidFill>
                <a:effectLst/>
                <a:latin typeface="Söhne"/>
              </a:rPr>
              <a:t> </a:t>
            </a:r>
            <a:r>
              <a:rPr lang="en-US" b="0" i="0" dirty="0">
                <a:solidFill>
                  <a:srgbClr val="374151"/>
                </a:solidFill>
                <a:effectLst/>
                <a:latin typeface="Söhne"/>
              </a:rPr>
              <a:t>tables.</a:t>
            </a:r>
          </a:p>
          <a:p>
            <a:endParaRPr lang="en-US" b="0" i="0" dirty="0">
              <a:solidFill>
                <a:srgbClr val="374151"/>
              </a:solidFill>
              <a:effectLst/>
              <a:latin typeface="Söhne"/>
            </a:endParaRPr>
          </a:p>
          <a:p>
            <a:r>
              <a:rPr lang="en-US" b="0" i="0" dirty="0">
                <a:solidFill>
                  <a:srgbClr val="374151"/>
                </a:solidFill>
                <a:effectLst/>
                <a:latin typeface="Söhne"/>
              </a:rPr>
              <a:t>The tables are designed to store specific information related to each entity and establish relationships between. </a:t>
            </a:r>
          </a:p>
          <a:p>
            <a:r>
              <a:rPr lang="en-US" b="0" i="0" dirty="0">
                <a:solidFill>
                  <a:srgbClr val="374151"/>
                </a:solidFill>
                <a:effectLst/>
                <a:latin typeface="Söhne"/>
              </a:rPr>
              <a:t>For example, the courses table is linked to the semesters table using the </a:t>
            </a:r>
            <a:r>
              <a:rPr lang="en-US" b="1" i="1" dirty="0" err="1">
                <a:solidFill>
                  <a:srgbClr val="374151"/>
                </a:solidFill>
                <a:effectLst/>
                <a:latin typeface="Söhne"/>
              </a:rPr>
              <a:t>semester_id</a:t>
            </a:r>
            <a:r>
              <a:rPr lang="en-US" b="1" i="1" dirty="0">
                <a:solidFill>
                  <a:srgbClr val="374151"/>
                </a:solidFill>
                <a:effectLst/>
                <a:latin typeface="Söhne"/>
              </a:rPr>
              <a:t> </a:t>
            </a:r>
            <a:r>
              <a:rPr lang="en-US" b="0" i="0" dirty="0">
                <a:solidFill>
                  <a:srgbClr val="374151"/>
                </a:solidFill>
                <a:effectLst/>
                <a:latin typeface="Söhne"/>
              </a:rPr>
              <a:t>foreign key. Similarly, the registrations and </a:t>
            </a:r>
            <a:r>
              <a:rPr lang="en-US" b="0" i="1" dirty="0" err="1">
                <a:solidFill>
                  <a:srgbClr val="374151"/>
                </a:solidFill>
                <a:effectLst/>
                <a:latin typeface="Söhne"/>
              </a:rPr>
              <a:t>waiting_list</a:t>
            </a:r>
            <a:r>
              <a:rPr lang="en-US" b="0" i="1" dirty="0">
                <a:solidFill>
                  <a:srgbClr val="374151"/>
                </a:solidFill>
                <a:effectLst/>
                <a:latin typeface="Söhne"/>
              </a:rPr>
              <a:t> </a:t>
            </a:r>
            <a:r>
              <a:rPr lang="en-US" b="0" i="0" dirty="0">
                <a:solidFill>
                  <a:srgbClr val="374151"/>
                </a:solidFill>
                <a:effectLst/>
                <a:latin typeface="Söhne"/>
              </a:rPr>
              <a:t>tables are associated with the users and courses tables using foreign keys.</a:t>
            </a:r>
          </a:p>
          <a:p>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5BC9115B-2539-4208-B81E-618C661ED26A}" type="slidenum">
              <a:rPr lang="en-US" smtClean="0"/>
              <a:t>5</a:t>
            </a:fld>
            <a:endParaRPr lang="en-US"/>
          </a:p>
        </p:txBody>
      </p:sp>
    </p:spTree>
    <p:extLst>
      <p:ext uri="{BB962C8B-B14F-4D97-AF65-F5344CB8AC3E}">
        <p14:creationId xmlns:p14="http://schemas.microsoft.com/office/powerpoint/2010/main" val="3824007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PHP code represents a landing page for an online learning platform.</a:t>
            </a:r>
          </a:p>
          <a:p>
            <a:endParaRPr lang="en-US" dirty="0"/>
          </a:p>
          <a:p>
            <a:pPr marL="171450" indent="-171450">
              <a:buFont typeface="Arial" panose="020B0604020202020204" pitchFamily="34" charset="0"/>
              <a:buChar char="•"/>
            </a:pPr>
            <a:r>
              <a:rPr lang="en-US" dirty="0"/>
              <a:t>It includes a header section with a common header file for consistent branding.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"About Our Platform" section provides an overview of the platform's purpose and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emphasizes easy access to course information, academic resources, and simplified course registration.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"Available Classes" section displays a list of available courses from the database.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code checks if the user is logged in and redirects to the login page if not.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page concludes with a footer section using a common footer file.</a:t>
            </a:r>
          </a:p>
          <a:p>
            <a:pPr marL="171450" indent="-171450">
              <a:buFont typeface="Arial" panose="020B0604020202020204" pitchFamily="34" charset="0"/>
              <a:buChar char="•"/>
            </a:pPr>
            <a:endParaRPr lang="en-US" dirty="0"/>
          </a:p>
          <a:p>
            <a:r>
              <a:rPr lang="en-US" dirty="0"/>
              <a:t>Overall, the landing page introduces the platform, highlights its features, and showcases available courses to engage users.</a:t>
            </a:r>
          </a:p>
        </p:txBody>
      </p:sp>
      <p:sp>
        <p:nvSpPr>
          <p:cNvPr id="4" name="Slide Number Placeholder 3"/>
          <p:cNvSpPr>
            <a:spLocks noGrp="1"/>
          </p:cNvSpPr>
          <p:nvPr>
            <p:ph type="sldNum" sz="quarter" idx="5"/>
          </p:nvPr>
        </p:nvSpPr>
        <p:spPr/>
        <p:txBody>
          <a:bodyPr/>
          <a:lstStyle/>
          <a:p>
            <a:fld id="{5BC9115B-2539-4208-B81E-618C661ED26A}" type="slidenum">
              <a:rPr lang="en-US" smtClean="0"/>
              <a:t>7</a:t>
            </a:fld>
            <a:endParaRPr lang="en-US"/>
          </a:p>
        </p:txBody>
      </p:sp>
    </p:spTree>
    <p:extLst>
      <p:ext uri="{BB962C8B-B14F-4D97-AF65-F5344CB8AC3E}">
        <p14:creationId xmlns:p14="http://schemas.microsoft.com/office/powerpoint/2010/main" val="1484138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74151"/>
                </a:solidFill>
                <a:effectLst/>
                <a:latin typeface="Söhne"/>
              </a:rPr>
              <a:t>This PHP code implements a login page for user authentication.</a:t>
            </a:r>
          </a:p>
          <a:p>
            <a:pPr algn="l">
              <a:buFont typeface="Arial" panose="020B0604020202020204" pitchFamily="34" charset="0"/>
              <a:buNone/>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The code retrieves the user ID and password from the login form and checks their validity against the database.</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If the login is successful, the user's session is established, and they are redirected to the index page.</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In case of invalid credentials, appropriate error messages are displayed.</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The login form follows best practices for data submission using the POST method.</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The page design includes a header and footer for consistent branding.</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The option to register as a new user is provided for those who don't have an account.</a:t>
            </a:r>
          </a:p>
          <a:p>
            <a:endParaRPr lang="en-US" dirty="0"/>
          </a:p>
        </p:txBody>
      </p:sp>
      <p:sp>
        <p:nvSpPr>
          <p:cNvPr id="4" name="Slide Number Placeholder 3"/>
          <p:cNvSpPr>
            <a:spLocks noGrp="1"/>
          </p:cNvSpPr>
          <p:nvPr>
            <p:ph type="sldNum" sz="quarter" idx="5"/>
          </p:nvPr>
        </p:nvSpPr>
        <p:spPr/>
        <p:txBody>
          <a:bodyPr/>
          <a:lstStyle/>
          <a:p>
            <a:fld id="{5BC9115B-2539-4208-B81E-618C661ED26A}" type="slidenum">
              <a:rPr lang="en-US" smtClean="0"/>
              <a:t>8</a:t>
            </a:fld>
            <a:endParaRPr lang="en-US"/>
          </a:p>
        </p:txBody>
      </p:sp>
    </p:spTree>
    <p:extLst>
      <p:ext uri="{BB962C8B-B14F-4D97-AF65-F5344CB8AC3E}">
        <p14:creationId xmlns:p14="http://schemas.microsoft.com/office/powerpoint/2010/main" val="398804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PHP code provided represents a registration portal that allows users to interact with different tabs for managing their courses.</a:t>
            </a:r>
          </a:p>
          <a:p>
            <a:endParaRPr lang="en-US" dirty="0"/>
          </a:p>
          <a:p>
            <a:pPr marL="171450" indent="-171450">
              <a:buFont typeface="Arial" panose="020B0604020202020204" pitchFamily="34" charset="0"/>
              <a:buChar char="•"/>
            </a:pPr>
            <a:r>
              <a:rPr lang="en-US" dirty="0"/>
              <a:t>The portal has a consistent header and title, providing a cohesive design throughout the pages.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main content of the portal is divided into tabs using the Bootstrap framework, allowing users to switch between different functions easily.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Each tab has its own specific purpose and displays relevant information or forms for user interaction.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JavaScript functions are used to fetch data from the server asynchronously, providing a seamless user experience without page reloads.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code also includes database operations, such as querying the database to retrieve information about semesters, registered courses, available courses, and course descriptions.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code demonstrates the integration of HTML, PHP, JavaScript, and database operations to create a functional and user-friendly registration portal for course management.</a:t>
            </a:r>
          </a:p>
        </p:txBody>
      </p:sp>
      <p:sp>
        <p:nvSpPr>
          <p:cNvPr id="4" name="Slide Number Placeholder 3"/>
          <p:cNvSpPr>
            <a:spLocks noGrp="1"/>
          </p:cNvSpPr>
          <p:nvPr>
            <p:ph type="sldNum" sz="quarter" idx="5"/>
          </p:nvPr>
        </p:nvSpPr>
        <p:spPr/>
        <p:txBody>
          <a:bodyPr/>
          <a:lstStyle/>
          <a:p>
            <a:fld id="{5BC9115B-2539-4208-B81E-618C661ED26A}" type="slidenum">
              <a:rPr lang="en-US" smtClean="0"/>
              <a:t>9</a:t>
            </a:fld>
            <a:endParaRPr lang="en-US"/>
          </a:p>
        </p:txBody>
      </p:sp>
    </p:spTree>
    <p:extLst>
      <p:ext uri="{BB962C8B-B14F-4D97-AF65-F5344CB8AC3E}">
        <p14:creationId xmlns:p14="http://schemas.microsoft.com/office/powerpoint/2010/main" val="262083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tabs section of the PHP code focuses on implementing different tabs within the registration portal for managing courses.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"List of Courses by Semester" tab provides users with the ability to view courses offered in different semesters. They can select a semester from a dropdown menu, and the system retrieves and displays the corresponding courses using AJAX.</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"Enrolled Courses" tab displays the courses in which the user is currently enrolled. The system retrieves the user's ID from the session and fetches the enrolled courses from the database, presenting them in a user-friendly list format.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"Add Courses" tab allows users to add courses to their enrollment. The form includes fields for the student ID (prefilled based on the session information), course selection, and course description. The course description is dynamically updated using a JavaScript function based on the selected course.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"Delete Courses" tab enables users to remove courses from their enrollment. The system retrieves the user's ID from the session and fetches the registered courses from the database, presenting them in a dropdown menu. Upon selecting a course and submitting the form, the selected course is deleted from the user's enrollment.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These tabs provide essential functionalities for users to manage their course enrollment, facilitating a streamlined and user-friendly experience within the registration portal.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BC9115B-2539-4208-B81E-618C661ED26A}" type="slidenum">
              <a:rPr lang="en-US" smtClean="0"/>
              <a:t>10</a:t>
            </a:fld>
            <a:endParaRPr lang="en-US"/>
          </a:p>
        </p:txBody>
      </p:sp>
    </p:spTree>
    <p:extLst>
      <p:ext uri="{BB962C8B-B14F-4D97-AF65-F5344CB8AC3E}">
        <p14:creationId xmlns:p14="http://schemas.microsoft.com/office/powerpoint/2010/main" val="291060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9426-A98E-37D7-588D-823D86E13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E918B7-2E94-ED51-7C89-FB285B40C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4DC139-F16A-3CA3-166C-0E386160CB22}"/>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5" name="Footer Placeholder 4">
            <a:extLst>
              <a:ext uri="{FF2B5EF4-FFF2-40B4-BE49-F238E27FC236}">
                <a16:creationId xmlns:a16="http://schemas.microsoft.com/office/drawing/2014/main" id="{F1CADA2C-B0B2-B408-DB1D-D12AC6CF0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D9829-5525-E8E0-AB70-F276E4F1C43C}"/>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357765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E93C-C1FE-DBF8-F691-37B319A3CF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051C31-25D5-8C6D-E6D0-EFC0266C65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3848E-564A-01FC-2762-7563673FC851}"/>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5" name="Footer Placeholder 4">
            <a:extLst>
              <a:ext uri="{FF2B5EF4-FFF2-40B4-BE49-F238E27FC236}">
                <a16:creationId xmlns:a16="http://schemas.microsoft.com/office/drawing/2014/main" id="{D56073B9-8DA4-84BA-F9AC-D7D09EAC4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B2577-1CEA-139E-4087-2CEA57A5EF73}"/>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330750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4E1EC-3AC0-A13C-EB8B-A215CE742D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9591AA-85C0-D1D6-DFBD-BF8A0180C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C601C-A4CD-CB96-EB2E-A95EAB445351}"/>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5" name="Footer Placeholder 4">
            <a:extLst>
              <a:ext uri="{FF2B5EF4-FFF2-40B4-BE49-F238E27FC236}">
                <a16:creationId xmlns:a16="http://schemas.microsoft.com/office/drawing/2014/main" id="{AFBA3798-BE67-1BB5-AAEC-9991FB1EA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85631-01E0-E8D7-FCDA-FCEF99AE8EAE}"/>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246928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D369-DA55-7522-E27E-36C14802A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6D92D5-88B4-11E9-38AD-8F475FAB5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7AD01-FC03-8335-F34E-1DDD6CE2DFCB}"/>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5" name="Footer Placeholder 4">
            <a:extLst>
              <a:ext uri="{FF2B5EF4-FFF2-40B4-BE49-F238E27FC236}">
                <a16:creationId xmlns:a16="http://schemas.microsoft.com/office/drawing/2014/main" id="{3CD0BD75-9620-0D32-1141-8EFE755E9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41F66-4F6B-0A99-B34C-E93F4B46C8B1}"/>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239543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C808-72B9-E76A-DF33-661E2716F7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1E5B88-1B3C-2AA5-9F05-DE3E708ED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A9B5D0-854C-12BA-1654-D71C281DA4ED}"/>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5" name="Footer Placeholder 4">
            <a:extLst>
              <a:ext uri="{FF2B5EF4-FFF2-40B4-BE49-F238E27FC236}">
                <a16:creationId xmlns:a16="http://schemas.microsoft.com/office/drawing/2014/main" id="{96705CC7-15CC-E61A-F85E-88CB1FA30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85079-52AE-B908-BF77-360D56C50571}"/>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237192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7C43-B915-7D85-122E-33F5F18DB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5BFA4-CB86-E6F3-2659-09DF02F57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3A45F-1530-A845-7ED9-6B85F7016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EAF8C-88D8-40CA-5671-6416F9E18819}"/>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6" name="Footer Placeholder 5">
            <a:extLst>
              <a:ext uri="{FF2B5EF4-FFF2-40B4-BE49-F238E27FC236}">
                <a16:creationId xmlns:a16="http://schemas.microsoft.com/office/drawing/2014/main" id="{FAC4D978-5F7D-E2A3-47BE-34F37671A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F2915-74FA-49D9-B0EC-BEC261FFC6F8}"/>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25852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5ED4-2CF7-558B-C16A-9D41929336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CDD7C-C33A-87B3-4144-996815B44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717E3C-669E-8239-C335-3C924A5C0A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C3EF15-FC36-DF33-FCAD-4F924A692F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8101FD-F1F2-0A83-FA8B-F9D45C971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EA3D51-AB5D-0EB8-BF6B-62AEE44EFE95}"/>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8" name="Footer Placeholder 7">
            <a:extLst>
              <a:ext uri="{FF2B5EF4-FFF2-40B4-BE49-F238E27FC236}">
                <a16:creationId xmlns:a16="http://schemas.microsoft.com/office/drawing/2014/main" id="{A38941C4-60D6-F568-4C79-B381F263F3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73CD83-9C7C-FBCB-A167-1A73A345E316}"/>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161242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122C-13EF-6A08-B433-8B97145B78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C12296-2F74-9420-8113-F9569BCE1AC1}"/>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4" name="Footer Placeholder 3">
            <a:extLst>
              <a:ext uri="{FF2B5EF4-FFF2-40B4-BE49-F238E27FC236}">
                <a16:creationId xmlns:a16="http://schemas.microsoft.com/office/drawing/2014/main" id="{1063DD27-07D1-46D4-7F29-F2865776E3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69D75-2726-CEEC-90F5-277AE7F4FFBE}"/>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413599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6695C1-F160-9038-5082-94ECA262D9B2}"/>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3" name="Footer Placeholder 2">
            <a:extLst>
              <a:ext uri="{FF2B5EF4-FFF2-40B4-BE49-F238E27FC236}">
                <a16:creationId xmlns:a16="http://schemas.microsoft.com/office/drawing/2014/main" id="{B419D73E-02AB-B283-C373-BFDDFCFA64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909162-AD73-5A2D-90E0-FCD68B8F3B8E}"/>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154100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ACD3-9CEB-0994-834B-650B7154F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DDF8E4-6B68-6614-9D7C-6B4203D54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EA7224-BC2B-74B6-12C6-66467613D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96938-29C2-7D76-04B6-2B859E775C8B}"/>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6" name="Footer Placeholder 5">
            <a:extLst>
              <a:ext uri="{FF2B5EF4-FFF2-40B4-BE49-F238E27FC236}">
                <a16:creationId xmlns:a16="http://schemas.microsoft.com/office/drawing/2014/main" id="{3CE52224-5270-6202-6C0D-48ABF3C31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E5A58-1DE5-81D6-9FDC-B7B04A2812F9}"/>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254760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08FF5-1946-E768-9B30-D44648B0D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EB21D2-1D6B-A74C-BFD6-70191EB17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1E61B0-9B0D-1E5A-648A-74DC94A2A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0E4FC-FF57-30F2-A8CD-3C20C4447854}"/>
              </a:ext>
            </a:extLst>
          </p:cNvPr>
          <p:cNvSpPr>
            <a:spLocks noGrp="1"/>
          </p:cNvSpPr>
          <p:nvPr>
            <p:ph type="dt" sz="half" idx="10"/>
          </p:nvPr>
        </p:nvSpPr>
        <p:spPr/>
        <p:txBody>
          <a:bodyPr/>
          <a:lstStyle/>
          <a:p>
            <a:fld id="{3CC4A7D7-FF69-42B1-B71A-E080D17063C2}" type="datetimeFigureOut">
              <a:rPr lang="en-US" smtClean="0"/>
              <a:t>5/13/2023</a:t>
            </a:fld>
            <a:endParaRPr lang="en-US"/>
          </a:p>
        </p:txBody>
      </p:sp>
      <p:sp>
        <p:nvSpPr>
          <p:cNvPr id="6" name="Footer Placeholder 5">
            <a:extLst>
              <a:ext uri="{FF2B5EF4-FFF2-40B4-BE49-F238E27FC236}">
                <a16:creationId xmlns:a16="http://schemas.microsoft.com/office/drawing/2014/main" id="{7152D56C-C820-43BA-4B2F-106E798AF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66BD4-F376-3B79-2875-AED591890553}"/>
              </a:ext>
            </a:extLst>
          </p:cNvPr>
          <p:cNvSpPr>
            <a:spLocks noGrp="1"/>
          </p:cNvSpPr>
          <p:nvPr>
            <p:ph type="sldNum" sz="quarter" idx="12"/>
          </p:nvPr>
        </p:nvSpPr>
        <p:spPr/>
        <p:txBody>
          <a:bodyPr/>
          <a:lstStyle/>
          <a:p>
            <a:fld id="{87ABD7A2-F54B-46FD-BC95-DFC7ED339E8C}" type="slidenum">
              <a:rPr lang="en-US" smtClean="0"/>
              <a:t>‹#›</a:t>
            </a:fld>
            <a:endParaRPr lang="en-US"/>
          </a:p>
        </p:txBody>
      </p:sp>
    </p:spTree>
    <p:extLst>
      <p:ext uri="{BB962C8B-B14F-4D97-AF65-F5344CB8AC3E}">
        <p14:creationId xmlns:p14="http://schemas.microsoft.com/office/powerpoint/2010/main" val="413762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DE6CB-942E-2FF7-F9AD-36885669E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527DC2-3C07-B44F-50C7-C645F8D9A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C4C19-BFFA-F4A0-24F5-2302409EF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4A7D7-FF69-42B1-B71A-E080D17063C2}" type="datetimeFigureOut">
              <a:rPr lang="en-US" smtClean="0"/>
              <a:t>5/13/2023</a:t>
            </a:fld>
            <a:endParaRPr lang="en-US"/>
          </a:p>
        </p:txBody>
      </p:sp>
      <p:sp>
        <p:nvSpPr>
          <p:cNvPr id="5" name="Footer Placeholder 4">
            <a:extLst>
              <a:ext uri="{FF2B5EF4-FFF2-40B4-BE49-F238E27FC236}">
                <a16:creationId xmlns:a16="http://schemas.microsoft.com/office/drawing/2014/main" id="{45BBDBCB-374C-71D9-B73A-BC76400C9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E26EBF-32DE-1657-976E-92EA20677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BD7A2-F54B-46FD-BC95-DFC7ED339E8C}" type="slidenum">
              <a:rPr lang="en-US" smtClean="0"/>
              <a:t>‹#›</a:t>
            </a:fld>
            <a:endParaRPr lang="en-US"/>
          </a:p>
        </p:txBody>
      </p:sp>
    </p:spTree>
    <p:extLst>
      <p:ext uri="{BB962C8B-B14F-4D97-AF65-F5344CB8AC3E}">
        <p14:creationId xmlns:p14="http://schemas.microsoft.com/office/powerpoint/2010/main" val="517965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C380-F821-28DE-93BB-089F9AA9BA29}"/>
              </a:ext>
            </a:extLst>
          </p:cNvPr>
          <p:cNvSpPr>
            <a:spLocks noGrp="1"/>
          </p:cNvSpPr>
          <p:nvPr>
            <p:ph type="ctrTitle"/>
          </p:nvPr>
        </p:nvSpPr>
        <p:spPr>
          <a:xfrm>
            <a:off x="6367461" y="728664"/>
            <a:ext cx="4984813" cy="3157080"/>
          </a:xfrm>
          <a:noFill/>
        </p:spPr>
        <p:txBody>
          <a:bodyPr vert="horz" lIns="91440" tIns="45720" rIns="91440" bIns="45720" rtlCol="0">
            <a:normAutofit/>
          </a:bodyPr>
          <a:lstStyle/>
          <a:p>
            <a:pPr algn="l"/>
            <a:r>
              <a:rPr lang="en-US" sz="4800"/>
              <a:t>Registration Portal</a:t>
            </a:r>
            <a:br>
              <a:rPr lang="en-US" sz="5200"/>
            </a:br>
            <a:r>
              <a:rPr lang="en-US" sz="4000">
                <a:solidFill>
                  <a:schemeClr val="accent3"/>
                </a:solidFill>
              </a:rPr>
              <a:t>Final Software Project</a:t>
            </a:r>
            <a:endParaRPr lang="en-US" sz="5200" dirty="0">
              <a:solidFill>
                <a:schemeClr val="accent3"/>
              </a:solidFill>
            </a:endParaRPr>
          </a:p>
        </p:txBody>
      </p:sp>
      <p:sp>
        <p:nvSpPr>
          <p:cNvPr id="3" name="Subtitle 2">
            <a:extLst>
              <a:ext uri="{FF2B5EF4-FFF2-40B4-BE49-F238E27FC236}">
                <a16:creationId xmlns:a16="http://schemas.microsoft.com/office/drawing/2014/main" id="{C7EBBD7F-9122-ACF2-37CE-F424291ED492}"/>
              </a:ext>
            </a:extLst>
          </p:cNvPr>
          <p:cNvSpPr>
            <a:spLocks noGrp="1"/>
          </p:cNvSpPr>
          <p:nvPr>
            <p:ph type="subTitle" idx="1"/>
          </p:nvPr>
        </p:nvSpPr>
        <p:spPr>
          <a:xfrm>
            <a:off x="6367461" y="4072045"/>
            <a:ext cx="4984813" cy="2057289"/>
          </a:xfrm>
          <a:noFill/>
        </p:spPr>
        <p:txBody>
          <a:bodyPr vert="horz" lIns="91440" tIns="45720" rIns="91440" bIns="45720" rtlCol="0">
            <a:normAutofit/>
          </a:bodyPr>
          <a:lstStyle/>
          <a:p>
            <a:pPr marR="0" algn="l" fontAlgn="base">
              <a:spcBef>
                <a:spcPts val="0"/>
              </a:spcBef>
              <a:spcAft>
                <a:spcPts val="0"/>
              </a:spcAft>
            </a:pPr>
            <a:r>
              <a:rPr lang="en-US" sz="2000">
                <a:effectLst/>
              </a:rPr>
              <a:t>Kendric Garmon</a:t>
            </a:r>
          </a:p>
          <a:p>
            <a:pPr marR="0" algn="l" fontAlgn="base">
              <a:spcBef>
                <a:spcPts val="0"/>
              </a:spcBef>
              <a:spcAft>
                <a:spcPts val="0"/>
              </a:spcAft>
            </a:pPr>
            <a:r>
              <a:rPr lang="en-US" sz="2000">
                <a:effectLst/>
              </a:rPr>
              <a:t>The University of Arizona Global Campus</a:t>
            </a:r>
          </a:p>
          <a:p>
            <a:pPr marR="0" algn="l" fontAlgn="base">
              <a:spcBef>
                <a:spcPts val="0"/>
              </a:spcBef>
              <a:spcAft>
                <a:spcPts val="0"/>
              </a:spcAft>
            </a:pPr>
            <a:r>
              <a:rPr lang="en-US" sz="2000">
                <a:effectLst/>
              </a:rPr>
              <a:t>CST 499 Capstone for </a:t>
            </a:r>
            <a:endParaRPr lang="en-US" sz="2000"/>
          </a:p>
          <a:p>
            <a:pPr marR="0" algn="l" fontAlgn="base">
              <a:spcBef>
                <a:spcPts val="0"/>
              </a:spcBef>
              <a:spcAft>
                <a:spcPts val="0"/>
              </a:spcAft>
            </a:pPr>
            <a:r>
              <a:rPr lang="en-US" sz="2000">
                <a:effectLst/>
              </a:rPr>
              <a:t>Computer Software Technology</a:t>
            </a:r>
          </a:p>
          <a:p>
            <a:pPr marR="0" algn="l" fontAlgn="base">
              <a:spcBef>
                <a:spcPts val="0"/>
              </a:spcBef>
              <a:spcAft>
                <a:spcPts val="0"/>
              </a:spcAft>
            </a:pPr>
            <a:r>
              <a:rPr lang="en-US" sz="2000">
                <a:effectLst/>
              </a:rPr>
              <a:t>Professor Amr Elchouemi</a:t>
            </a:r>
          </a:p>
          <a:p>
            <a:pPr marR="0" algn="l" fontAlgn="base">
              <a:spcBef>
                <a:spcPts val="0"/>
              </a:spcBef>
              <a:spcAft>
                <a:spcPts val="0"/>
              </a:spcAft>
            </a:pPr>
            <a:r>
              <a:rPr lang="en-US" sz="2000">
                <a:effectLst/>
              </a:rPr>
              <a:t>May 16, 2023</a:t>
            </a:r>
          </a:p>
          <a:p>
            <a:pPr indent="-228600" algn="l">
              <a:buFont typeface="Arial" panose="020B0604020202020204" pitchFamily="34" charset="0"/>
              <a:buChar char="•"/>
            </a:pPr>
            <a:endParaRPr lang="en-US" sz="2000" dirty="0"/>
          </a:p>
        </p:txBody>
      </p:sp>
      <p:pic>
        <p:nvPicPr>
          <p:cNvPr id="5" name="Picture 4" descr="Computer script on a screen">
            <a:extLst>
              <a:ext uri="{FF2B5EF4-FFF2-40B4-BE49-F238E27FC236}">
                <a16:creationId xmlns:a16="http://schemas.microsoft.com/office/drawing/2014/main" id="{5EF26096-53C4-8CC9-BBF1-6593CD232959}"/>
              </a:ext>
            </a:extLst>
          </p:cNvPr>
          <p:cNvPicPr>
            <a:picLocks noChangeAspect="1"/>
          </p:cNvPicPr>
          <p:nvPr/>
        </p:nvPicPr>
        <p:blipFill rotWithShape="1">
          <a:blip r:embed="rId3"/>
          <a:srcRect l="561" r="40986" b="-1"/>
          <a:stretch/>
        </p:blipFill>
        <p:spPr>
          <a:xfrm>
            <a:off x="1" y="10"/>
            <a:ext cx="6005512" cy="6857990"/>
          </a:xfrm>
          <a:prstGeom prst="rect">
            <a:avLst/>
          </a:prstGeom>
        </p:spPr>
      </p:pic>
    </p:spTree>
    <p:extLst>
      <p:ext uri="{BB962C8B-B14F-4D97-AF65-F5344CB8AC3E}">
        <p14:creationId xmlns:p14="http://schemas.microsoft.com/office/powerpoint/2010/main" val="412645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3065E9CC-AB19-8694-E375-3B8A4FAF12BC}"/>
              </a:ext>
            </a:extLst>
          </p:cNvPr>
          <p:cNvPicPr>
            <a:picLocks noChangeAspect="1"/>
          </p:cNvPicPr>
          <p:nvPr/>
        </p:nvPicPr>
        <p:blipFill rotWithShape="1">
          <a:blip r:embed="rId3"/>
          <a:srcRect l="5491" r="45915" b="-1"/>
          <a:stretch/>
        </p:blipFill>
        <p:spPr>
          <a:xfrm>
            <a:off x="7199440" y="10"/>
            <a:ext cx="4992560" cy="6857990"/>
          </a:xfrm>
          <a:prstGeom prst="rect">
            <a:avLst/>
          </a:prstGeom>
          <a:effectLst/>
        </p:spPr>
      </p:pic>
      <p:sp>
        <p:nvSpPr>
          <p:cNvPr id="9" name="Title 15">
            <a:extLst>
              <a:ext uri="{FF2B5EF4-FFF2-40B4-BE49-F238E27FC236}">
                <a16:creationId xmlns:a16="http://schemas.microsoft.com/office/drawing/2014/main" id="{FC20A55F-E643-2FE8-5B3D-5CAA9B9980F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portal.php</a:t>
            </a:r>
            <a:r>
              <a:rPr lang="en-US" dirty="0"/>
              <a:t> (2 of 2)</a:t>
            </a:r>
          </a:p>
        </p:txBody>
      </p:sp>
      <p:sp>
        <p:nvSpPr>
          <p:cNvPr id="2" name="Content Placeholder 18">
            <a:extLst>
              <a:ext uri="{FF2B5EF4-FFF2-40B4-BE49-F238E27FC236}">
                <a16:creationId xmlns:a16="http://schemas.microsoft.com/office/drawing/2014/main" id="{6E69B120-C849-879E-6ECD-115D3BE6717B}"/>
              </a:ext>
            </a:extLst>
          </p:cNvPr>
          <p:cNvSpPr txBox="1">
            <a:spLocks/>
          </p:cNvSpPr>
          <p:nvPr/>
        </p:nvSpPr>
        <p:spPr>
          <a:xfrm>
            <a:off x="835151" y="1690688"/>
            <a:ext cx="5181600" cy="4351338"/>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500" dirty="0"/>
              <a:t>The tabs section is organized using Bootstrap's tab-pane class and role attributes.</a:t>
            </a:r>
          </a:p>
          <a:p>
            <a:r>
              <a:rPr lang="en-US" sz="4500" dirty="0"/>
              <a:t>Each tab-pane represents a different section of content.</a:t>
            </a:r>
          </a:p>
          <a:p>
            <a:r>
              <a:rPr lang="en-US" sz="4500" dirty="0"/>
              <a:t>The "List of Courses by Semester" tab displays a dropdown to select a semester, and it dynamically fetches and displays courses based on the selected semester using AJAX.</a:t>
            </a:r>
          </a:p>
          <a:p>
            <a:r>
              <a:rPr lang="en-US" sz="4500" dirty="0"/>
              <a:t>The "Enrolled Courses" tab retrieves and displays the list of courses in which the student is enrolled.</a:t>
            </a:r>
          </a:p>
          <a:p>
            <a:r>
              <a:rPr lang="en-US" sz="4500" dirty="0"/>
              <a:t>The "Add Courses" tab provides a form to add new courses, including options for selecting a course and displaying its description.</a:t>
            </a:r>
          </a:p>
          <a:p>
            <a:r>
              <a:rPr lang="en-US" sz="4500" dirty="0"/>
              <a:t>The "Delete Courses" tab allows the student to select and delete courses from their registration.</a:t>
            </a:r>
          </a:p>
          <a:p>
            <a:endParaRPr lang="en-US" dirty="0"/>
          </a:p>
        </p:txBody>
      </p:sp>
    </p:spTree>
    <p:extLst>
      <p:ext uri="{BB962C8B-B14F-4D97-AF65-F5344CB8AC3E}">
        <p14:creationId xmlns:p14="http://schemas.microsoft.com/office/powerpoint/2010/main" val="106239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3065E9CC-AB19-8694-E375-3B8A4FAF12BC}"/>
              </a:ext>
            </a:extLst>
          </p:cNvPr>
          <p:cNvPicPr>
            <a:picLocks noChangeAspect="1"/>
          </p:cNvPicPr>
          <p:nvPr/>
        </p:nvPicPr>
        <p:blipFill rotWithShape="1">
          <a:blip r:embed="rId3"/>
          <a:srcRect l="5491" r="45915" b="-1"/>
          <a:stretch/>
        </p:blipFill>
        <p:spPr>
          <a:xfrm>
            <a:off x="7199440" y="10"/>
            <a:ext cx="4992560" cy="6857990"/>
          </a:xfrm>
          <a:prstGeom prst="rect">
            <a:avLst/>
          </a:prstGeom>
          <a:effectLst/>
        </p:spPr>
      </p:pic>
      <p:sp>
        <p:nvSpPr>
          <p:cNvPr id="9" name="Title 15">
            <a:extLst>
              <a:ext uri="{FF2B5EF4-FFF2-40B4-BE49-F238E27FC236}">
                <a16:creationId xmlns:a16="http://schemas.microsoft.com/office/drawing/2014/main" id="{FC20A55F-E643-2FE8-5B3D-5CAA9B9980F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err="1"/>
              <a:t>courses.php</a:t>
            </a:r>
            <a:endParaRPr lang="en-US" dirty="0"/>
          </a:p>
        </p:txBody>
      </p:sp>
      <p:sp>
        <p:nvSpPr>
          <p:cNvPr id="2" name="Content Placeholder 18">
            <a:extLst>
              <a:ext uri="{FF2B5EF4-FFF2-40B4-BE49-F238E27FC236}">
                <a16:creationId xmlns:a16="http://schemas.microsoft.com/office/drawing/2014/main" id="{6E69B120-C849-879E-6ECD-115D3BE6717B}"/>
              </a:ext>
            </a:extLst>
          </p:cNvPr>
          <p:cNvSpPr txBox="1">
            <a:spLocks/>
          </p:cNvSpPr>
          <p:nvPr/>
        </p:nvSpPr>
        <p:spPr>
          <a:xfrm>
            <a:off x="835151" y="1690688"/>
            <a:ext cx="5181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This PHP code displays a list of available courses on a web page.</a:t>
            </a:r>
          </a:p>
          <a:p>
            <a:r>
              <a:rPr lang="en-US" sz="1400" dirty="0"/>
              <a:t>It includes HTML and PHP code to fetch and display course information from a database.</a:t>
            </a:r>
          </a:p>
          <a:p>
            <a:r>
              <a:rPr lang="en-US" sz="1400" dirty="0"/>
              <a:t>The code starts with the header section, including a title and a jumbotron with a heading and a button that navigates to the </a:t>
            </a:r>
            <a:r>
              <a:rPr lang="en-US" sz="1400" dirty="0" err="1"/>
              <a:t>portal.php</a:t>
            </a:r>
            <a:r>
              <a:rPr lang="en-US" sz="1400" dirty="0"/>
              <a:t> page. </a:t>
            </a:r>
          </a:p>
          <a:p>
            <a:r>
              <a:rPr lang="en-US" sz="1400" dirty="0"/>
              <a:t>The database connection is established using the </a:t>
            </a:r>
            <a:r>
              <a:rPr lang="en-US" sz="1400" dirty="0" err="1"/>
              <a:t>config.php</a:t>
            </a:r>
            <a:r>
              <a:rPr lang="en-US" sz="1400" dirty="0"/>
              <a:t> file.</a:t>
            </a:r>
          </a:p>
          <a:p>
            <a:r>
              <a:rPr lang="en-US" sz="1400" dirty="0"/>
              <a:t>A SQL query is executed to retrieve the courses and their associated semesters from the database.</a:t>
            </a:r>
          </a:p>
          <a:p>
            <a:r>
              <a:rPr lang="en-US" sz="1400" dirty="0"/>
              <a:t>The courses are ordered based on the semester code using a CASE statement.</a:t>
            </a:r>
          </a:p>
          <a:p>
            <a:r>
              <a:rPr lang="en-US" sz="1400" dirty="0"/>
              <a:t>The code then iterates over the result set and displays the courses grouped by semester.</a:t>
            </a:r>
          </a:p>
          <a:p>
            <a:r>
              <a:rPr lang="en-US" sz="1400" dirty="0"/>
              <a:t>The semester heading is displayed if it's different from the previous course.</a:t>
            </a:r>
          </a:p>
          <a:p>
            <a:r>
              <a:rPr lang="en-US" sz="1400" dirty="0"/>
              <a:t>Each course is displayed in a card format, showing details like course name, code, instructor, start date, end date, capacity, and description.</a:t>
            </a:r>
          </a:p>
          <a:p>
            <a:r>
              <a:rPr lang="en-US" sz="1400" dirty="0"/>
              <a:t>The footer section is included using the </a:t>
            </a:r>
            <a:r>
              <a:rPr lang="en-US" sz="1400" dirty="0" err="1"/>
              <a:t>footer.php</a:t>
            </a:r>
            <a:r>
              <a:rPr lang="en-US" sz="1400" dirty="0"/>
              <a:t> file.</a:t>
            </a:r>
          </a:p>
        </p:txBody>
      </p:sp>
    </p:spTree>
    <p:extLst>
      <p:ext uri="{BB962C8B-B14F-4D97-AF65-F5344CB8AC3E}">
        <p14:creationId xmlns:p14="http://schemas.microsoft.com/office/powerpoint/2010/main" val="352738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252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71C8C-C4EE-8515-471C-0954B73CA1CE}"/>
              </a:ext>
            </a:extLst>
          </p:cNvPr>
          <p:cNvSpPr>
            <a:spLocks noGrp="1"/>
          </p:cNvSpPr>
          <p:nvPr>
            <p:ph type="title"/>
          </p:nvPr>
        </p:nvSpPr>
        <p:spPr>
          <a:xfrm>
            <a:off x="5439976" y="637763"/>
            <a:ext cx="5605372" cy="1627274"/>
          </a:xfrm>
        </p:spPr>
        <p:txBody>
          <a:bodyPr anchor="t">
            <a:normAutofit/>
          </a:bodyPr>
          <a:lstStyle/>
          <a:p>
            <a:r>
              <a:rPr lang="en-US" sz="4800" b="1"/>
              <a:t>References</a:t>
            </a:r>
          </a:p>
        </p:txBody>
      </p:sp>
      <p:pic>
        <p:nvPicPr>
          <p:cNvPr id="5" name="Picture 4" descr="CPU with binary numbers and blueprint">
            <a:extLst>
              <a:ext uri="{FF2B5EF4-FFF2-40B4-BE49-F238E27FC236}">
                <a16:creationId xmlns:a16="http://schemas.microsoft.com/office/drawing/2014/main" id="{EE0FB5A3-169C-2D6C-F673-EDF87D565085}"/>
              </a:ext>
            </a:extLst>
          </p:cNvPr>
          <p:cNvPicPr>
            <a:picLocks noChangeAspect="1"/>
          </p:cNvPicPr>
          <p:nvPr/>
        </p:nvPicPr>
        <p:blipFill rotWithShape="1">
          <a:blip r:embed="rId3">
            <a:alphaModFix/>
          </a:blip>
          <a:srcRect l="34832" r="29896" b="1"/>
          <a:stretch/>
        </p:blipFill>
        <p:spPr>
          <a:xfrm>
            <a:off x="180976" y="15642"/>
            <a:ext cx="4290592" cy="6842358"/>
          </a:xfrm>
          <a:prstGeom prst="rect">
            <a:avLst/>
          </a:prstGeom>
          <a:effectLst>
            <a:softEdge rad="635000"/>
          </a:effectLst>
        </p:spPr>
      </p:pic>
      <p:sp>
        <p:nvSpPr>
          <p:cNvPr id="18" name="Rectangle 1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7" y="237537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E452E1-E970-8D2B-FFB7-BC1BDCE11D43}"/>
              </a:ext>
            </a:extLst>
          </p:cNvPr>
          <p:cNvSpPr>
            <a:spLocks noGrp="1"/>
          </p:cNvSpPr>
          <p:nvPr>
            <p:ph idx="1"/>
          </p:nvPr>
        </p:nvSpPr>
        <p:spPr>
          <a:xfrm>
            <a:off x="5437238" y="2585879"/>
            <a:ext cx="5608106" cy="3628649"/>
          </a:xfrm>
        </p:spPr>
        <p:txBody>
          <a:bodyPr>
            <a:normAutofit/>
          </a:bodyPr>
          <a:lstStyle/>
          <a:p>
            <a:pPr marL="0" indent="-457200">
              <a:buNone/>
            </a:pPr>
            <a:r>
              <a:rPr lang="en-US" sz="1300" b="0" i="0" dirty="0">
                <a:effectLst/>
                <a:latin typeface="Söhne"/>
              </a:rPr>
              <a:t>Bootstrap. (n.d.). Documentation. Retrieved from https://getbootstrap.com/docs</a:t>
            </a:r>
          </a:p>
          <a:p>
            <a:pPr marL="0" indent="-457200">
              <a:buNone/>
            </a:pPr>
            <a:r>
              <a:rPr lang="en-US" sz="1300" b="0" i="0" dirty="0" err="1">
                <a:effectLst/>
                <a:latin typeface="Söhne"/>
              </a:rPr>
              <a:t>Dvorski</a:t>
            </a:r>
            <a:r>
              <a:rPr lang="en-US" sz="1300" b="0" i="0" dirty="0">
                <a:effectLst/>
                <a:latin typeface="Söhne"/>
              </a:rPr>
              <a:t>, D. D. (2007). Installing, configuring, and developing with </a:t>
            </a:r>
            <a:r>
              <a:rPr lang="en-US" sz="1300" b="0" i="0" dirty="0" err="1">
                <a:effectLst/>
                <a:latin typeface="Söhne"/>
              </a:rPr>
              <a:t>Xampp</a:t>
            </a:r>
            <a:r>
              <a:rPr lang="en-US" sz="1300" b="0" i="0" dirty="0">
                <a:effectLst/>
                <a:latin typeface="Söhne"/>
              </a:rPr>
              <a:t>. Skills Canada.</a:t>
            </a:r>
          </a:p>
          <a:p>
            <a:pPr marL="0" indent="-457200">
              <a:buNone/>
            </a:pPr>
            <a:r>
              <a:rPr lang="en-US" sz="1300" b="0" i="0" dirty="0">
                <a:effectLst/>
                <a:latin typeface="Söhne"/>
              </a:rPr>
              <a:t>IEEE Computer Society. (1998). IEEE Standard for Software Requirements Specifications (IEEE Std 830-1998). IEEE Computer Society. Retrieved from https://ieeexplore.ieee.org/document/720574</a:t>
            </a:r>
          </a:p>
          <a:p>
            <a:pPr marL="0" indent="-457200">
              <a:buNone/>
            </a:pPr>
            <a:r>
              <a:rPr lang="en-US" sz="1300" b="0" i="0" dirty="0">
                <a:effectLst/>
                <a:latin typeface="Söhne"/>
              </a:rPr>
              <a:t>Martin, R. C. (2008). Clean code: A handbook of agile software craftsmanship. Prentice Hall.</a:t>
            </a:r>
          </a:p>
          <a:p>
            <a:pPr marL="0" indent="-457200">
              <a:buNone/>
            </a:pPr>
            <a:r>
              <a:rPr lang="en-US" sz="1300" b="0" i="0" dirty="0">
                <a:effectLst/>
                <a:latin typeface="Söhne"/>
              </a:rPr>
              <a:t>Tsui, F., Karam, O., &amp; Bernal, B. (2018). Essentials of software engineering (4th ed.). Jones &amp; Bartlett Learning.</a:t>
            </a:r>
          </a:p>
          <a:p>
            <a:pPr marL="0" indent="-457200">
              <a:buNone/>
            </a:pPr>
            <a:r>
              <a:rPr lang="en-US" sz="1300" b="0" i="0" dirty="0" err="1">
                <a:effectLst/>
                <a:latin typeface="Söhne"/>
              </a:rPr>
              <a:t>Wiegers</a:t>
            </a:r>
            <a:r>
              <a:rPr lang="en-US" sz="1300" b="0" i="0" dirty="0">
                <a:effectLst/>
                <a:latin typeface="Söhne"/>
              </a:rPr>
              <a:t>, K. E., &amp; Beatty, J. (2013). Software requirements (3rd ed.). Microsoft Press.</a:t>
            </a:r>
          </a:p>
          <a:p>
            <a:pPr marL="0" indent="-457200">
              <a:buNone/>
            </a:pPr>
            <a:r>
              <a:rPr lang="en-US" sz="1300" b="0" i="0" dirty="0">
                <a:effectLst/>
                <a:latin typeface="Söhne"/>
              </a:rPr>
              <a:t>W3Schools. (n.d.). Learn HTML, CSS, JavaScript, PHP, SQL, and more. Retrieved from https://www.w3schools.com/</a:t>
            </a:r>
          </a:p>
          <a:p>
            <a:pPr marL="0" indent="-3657600">
              <a:buNone/>
            </a:pPr>
            <a:endParaRPr lang="en-US" sz="1300" b="0" i="0" dirty="0">
              <a:effectLst/>
              <a:latin typeface="Söhne"/>
            </a:endParaRPr>
          </a:p>
          <a:p>
            <a:pPr marL="0" indent="-3657600"/>
            <a:endParaRPr lang="en-US" sz="1300" dirty="0"/>
          </a:p>
        </p:txBody>
      </p:sp>
    </p:spTree>
    <p:extLst>
      <p:ext uri="{BB962C8B-B14F-4D97-AF65-F5344CB8AC3E}">
        <p14:creationId xmlns:p14="http://schemas.microsoft.com/office/powerpoint/2010/main" val="216104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E774E-81A2-8EE4-F6F0-F4C4D7966A0B}"/>
              </a:ext>
            </a:extLst>
          </p:cNvPr>
          <p:cNvSpPr>
            <a:spLocks noGrp="1"/>
          </p:cNvSpPr>
          <p:nvPr>
            <p:ph type="title"/>
          </p:nvPr>
        </p:nvSpPr>
        <p:spPr>
          <a:xfrm>
            <a:off x="1155557" y="637763"/>
            <a:ext cx="4310698" cy="1627274"/>
          </a:xfrm>
        </p:spPr>
        <p:txBody>
          <a:bodyPr anchor="t">
            <a:normAutofit/>
          </a:bodyPr>
          <a:lstStyle/>
          <a:p>
            <a:r>
              <a:rPr lang="en-US" sz="3700">
                <a:solidFill>
                  <a:schemeClr val="bg1"/>
                </a:solidFill>
              </a:rPr>
              <a:t>Software Requirements Specifications (SRS)</a:t>
            </a:r>
            <a:endParaRPr lang="en-US" sz="3700" dirty="0">
              <a:solidFill>
                <a:schemeClr val="bg1"/>
              </a:solidFill>
            </a:endParaRPr>
          </a:p>
        </p:txBody>
      </p:sp>
      <p:sp>
        <p:nvSpPr>
          <p:cNvPr id="11"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E53C892B-BB0D-8470-6D42-7B0D8CD2DFF7}"/>
              </a:ext>
            </a:extLst>
          </p:cNvPr>
          <p:cNvSpPr>
            <a:spLocks noGrp="1"/>
          </p:cNvSpPr>
          <p:nvPr>
            <p:ph idx="1"/>
          </p:nvPr>
        </p:nvSpPr>
        <p:spPr>
          <a:xfrm>
            <a:off x="1155556" y="2581065"/>
            <a:ext cx="4284416" cy="3633467"/>
          </a:xfrm>
        </p:spPr>
        <p:txBody>
          <a:bodyPr>
            <a:normAutofit fontScale="92500"/>
          </a:bodyPr>
          <a:lstStyle/>
          <a:p>
            <a:pPr marL="0" indent="0">
              <a:buNone/>
            </a:pPr>
            <a:r>
              <a:rPr lang="en-US" sz="1200" b="1" i="0">
                <a:solidFill>
                  <a:schemeClr val="bg1"/>
                </a:solidFill>
                <a:effectLst/>
                <a:latin typeface="Söhne"/>
              </a:rPr>
              <a:t>Key Elements Include: </a:t>
            </a:r>
          </a:p>
          <a:p>
            <a:pPr>
              <a:buFont typeface="Wingdings" panose="05000000000000000000" pitchFamily="2" charset="2"/>
              <a:buChar char="q"/>
            </a:pPr>
            <a:r>
              <a:rPr lang="en-US" sz="1000" b="0" i="0">
                <a:solidFill>
                  <a:schemeClr val="bg1"/>
                </a:solidFill>
                <a:effectLst/>
                <a:latin typeface="Söhne"/>
              </a:rPr>
              <a:t>Purpose: The purpose of the registration portal is to provide an online platform for students to register for courses, manage their course schedule, and access academic resources.</a:t>
            </a:r>
          </a:p>
          <a:p>
            <a:pPr>
              <a:buFont typeface="Wingdings" panose="05000000000000000000" pitchFamily="2" charset="2"/>
              <a:buChar char="q"/>
            </a:pPr>
            <a:r>
              <a:rPr lang="en-US" sz="1000" b="0" i="0">
                <a:solidFill>
                  <a:schemeClr val="bg1"/>
                </a:solidFill>
                <a:effectLst/>
                <a:latin typeface="Söhne"/>
              </a:rPr>
              <a:t>User Roles: The system supports students can register for courses, view their enrolled courses, add or drop courses, and access course materials. </a:t>
            </a:r>
          </a:p>
          <a:p>
            <a:pPr>
              <a:buFont typeface="Wingdings" panose="05000000000000000000" pitchFamily="2" charset="2"/>
              <a:buChar char="q"/>
            </a:pPr>
            <a:r>
              <a:rPr lang="en-US" sz="1000" b="0" i="0">
                <a:solidFill>
                  <a:schemeClr val="bg1"/>
                </a:solidFill>
                <a:effectLst/>
                <a:latin typeface="Söhne"/>
              </a:rPr>
              <a:t>Registration and Login: The portal allows students to create new accounts and log in using their credentials. User authentication and secure password storage are implemented to ensure data privacy and security.</a:t>
            </a:r>
          </a:p>
          <a:p>
            <a:pPr>
              <a:buFont typeface="Wingdings" panose="05000000000000000000" pitchFamily="2" charset="2"/>
              <a:buChar char="q"/>
            </a:pPr>
            <a:r>
              <a:rPr lang="en-US" sz="1000" b="0" i="0">
                <a:solidFill>
                  <a:schemeClr val="bg1"/>
                </a:solidFill>
                <a:effectLst/>
                <a:latin typeface="Söhne"/>
              </a:rPr>
              <a:t>Course Management: Students can search and view available courses, including their course details, such as course code, instructor, start and end dates, and capacity. They can register for courses, drop courses, and view their registered courses.</a:t>
            </a:r>
          </a:p>
          <a:p>
            <a:pPr>
              <a:buFont typeface="Wingdings" panose="05000000000000000000" pitchFamily="2" charset="2"/>
              <a:buChar char="q"/>
            </a:pPr>
            <a:r>
              <a:rPr lang="en-US" sz="1000" b="0" i="0">
                <a:solidFill>
                  <a:schemeClr val="bg1"/>
                </a:solidFill>
                <a:effectLst/>
                <a:latin typeface="Söhne"/>
              </a:rPr>
              <a:t>Course Enrollment: The portal enforces course capacity limits, ensuring that students cannot exceed the maximum number of enrollments for a course. A waitlist feature is included to handle cases when a course reaches its capacity.</a:t>
            </a:r>
          </a:p>
          <a:p>
            <a:pPr>
              <a:buFont typeface="Wingdings" panose="05000000000000000000" pitchFamily="2" charset="2"/>
              <a:buChar char="q"/>
            </a:pPr>
            <a:r>
              <a:rPr lang="en-US" sz="1000" b="0" i="0">
                <a:solidFill>
                  <a:schemeClr val="bg1"/>
                </a:solidFill>
                <a:effectLst/>
                <a:latin typeface="Söhne"/>
              </a:rPr>
              <a:t>User Interface: The portal provides a user-friendly interface with intuitive navigation, clear information presentation, and responsive design to ensure a seamless user experience across different devices.</a:t>
            </a:r>
          </a:p>
          <a:p>
            <a:pPr>
              <a:buFont typeface="Wingdings" panose="05000000000000000000" pitchFamily="2" charset="2"/>
              <a:buChar char="q"/>
            </a:pPr>
            <a:r>
              <a:rPr lang="en-US" sz="1000" b="0" i="0">
                <a:solidFill>
                  <a:schemeClr val="bg1"/>
                </a:solidFill>
                <a:effectLst/>
                <a:latin typeface="Söhne"/>
              </a:rPr>
              <a:t>Security and Privacy: The system implements security measures to protect user data, including secure login, data encryption, and access control</a:t>
            </a:r>
            <a:endParaRPr lang="en-US" sz="1000" dirty="0">
              <a:solidFill>
                <a:schemeClr val="bg1"/>
              </a:solidFill>
            </a:endParaRPr>
          </a:p>
        </p:txBody>
      </p:sp>
      <p:sp>
        <p:nvSpPr>
          <p:cNvPr id="13" name="Rectangle 12">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0EFB4C6B-2F65-738E-BE4C-BD230A0729AD}"/>
              </a:ext>
            </a:extLst>
          </p:cNvPr>
          <p:cNvGraphicFramePr>
            <a:graphicFrameLocks noGrp="1"/>
          </p:cNvGraphicFramePr>
          <p:nvPr>
            <p:extLst>
              <p:ext uri="{D42A27DB-BD31-4B8C-83A1-F6EECF244321}">
                <p14:modId xmlns:p14="http://schemas.microsoft.com/office/powerpoint/2010/main" val="2943056274"/>
              </p:ext>
            </p:extLst>
          </p:nvPr>
        </p:nvGraphicFramePr>
        <p:xfrm>
          <a:off x="7523956" y="253275"/>
          <a:ext cx="3240078" cy="6320970"/>
        </p:xfrm>
        <a:graphic>
          <a:graphicData uri="http://schemas.openxmlformats.org/drawingml/2006/table">
            <a:tbl>
              <a:tblPr firstRow="1" bandRow="1">
                <a:tableStyleId>{7E9639D4-E3E2-4D34-9284-5A2195B3D0D7}</a:tableStyleId>
              </a:tblPr>
              <a:tblGrid>
                <a:gridCol w="3240078">
                  <a:extLst>
                    <a:ext uri="{9D8B030D-6E8A-4147-A177-3AD203B41FA5}">
                      <a16:colId xmlns:a16="http://schemas.microsoft.com/office/drawing/2014/main" val="4189189338"/>
                    </a:ext>
                  </a:extLst>
                </a:gridCol>
              </a:tblGrid>
              <a:tr h="219194">
                <a:tc>
                  <a:txBody>
                    <a:bodyPr/>
                    <a:lstStyle/>
                    <a:p>
                      <a:pPr algn="l" fontAlgn="b"/>
                      <a:r>
                        <a:rPr lang="en-US" sz="1600" b="1" dirty="0">
                          <a:solidFill>
                            <a:schemeClr val="bg1"/>
                          </a:solidFill>
                          <a:effectLst/>
                        </a:rPr>
                        <a:t>System Requirements</a:t>
                      </a:r>
                    </a:p>
                  </a:txBody>
                  <a:tcPr marL="89467" marR="21287" marT="44733" marB="44733" anchor="b"/>
                </a:tc>
                <a:extLst>
                  <a:ext uri="{0D108BD9-81ED-4DB2-BD59-A6C34878D82A}">
                    <a16:rowId xmlns:a16="http://schemas.microsoft.com/office/drawing/2014/main" val="1098798476"/>
                  </a:ext>
                </a:extLst>
              </a:tr>
              <a:tr h="219194">
                <a:tc>
                  <a:txBody>
                    <a:bodyPr/>
                    <a:lstStyle/>
                    <a:p>
                      <a:pPr fontAlgn="base"/>
                      <a:r>
                        <a:rPr lang="en-US" sz="1050" b="1" dirty="0">
                          <a:solidFill>
                            <a:schemeClr val="tx1">
                              <a:lumMod val="75000"/>
                              <a:lumOff val="25000"/>
                            </a:schemeClr>
                          </a:solidFill>
                          <a:effectLst/>
                        </a:rPr>
                        <a:t>1. New User Registration</a:t>
                      </a:r>
                      <a:endParaRPr lang="en-US" sz="1050" dirty="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2182340670"/>
                  </a:ext>
                </a:extLst>
              </a:tr>
              <a:tr h="219194">
                <a:tc>
                  <a:txBody>
                    <a:bodyPr/>
                    <a:lstStyle/>
                    <a:p>
                      <a:pPr fontAlgn="base"/>
                      <a:r>
                        <a:rPr lang="en-US" sz="1050" dirty="0">
                          <a:solidFill>
                            <a:schemeClr val="tx1">
                              <a:lumMod val="75000"/>
                              <a:lumOff val="25000"/>
                            </a:schemeClr>
                          </a:solidFill>
                          <a:effectLst/>
                        </a:rPr>
                        <a:t>- Account and Profile Creation</a:t>
                      </a:r>
                    </a:p>
                  </a:txBody>
                  <a:tcPr marL="89467" marR="21287" marT="44733" marB="44733" anchor="ctr"/>
                </a:tc>
                <a:extLst>
                  <a:ext uri="{0D108BD9-81ED-4DB2-BD59-A6C34878D82A}">
                    <a16:rowId xmlns:a16="http://schemas.microsoft.com/office/drawing/2014/main" val="2834089450"/>
                  </a:ext>
                </a:extLst>
              </a:tr>
              <a:tr h="219194">
                <a:tc>
                  <a:txBody>
                    <a:bodyPr/>
                    <a:lstStyle/>
                    <a:p>
                      <a:pPr fontAlgn="base"/>
                      <a:r>
                        <a:rPr lang="en-US" sz="1050">
                          <a:solidFill>
                            <a:schemeClr val="tx1">
                              <a:lumMod val="75000"/>
                              <a:lumOff val="25000"/>
                            </a:schemeClr>
                          </a:solidFill>
                          <a:effectLst/>
                        </a:rPr>
                        <a:t>- Unique ID and Password</a:t>
                      </a:r>
                    </a:p>
                  </a:txBody>
                  <a:tcPr marL="89467" marR="21287" marT="44733" marB="44733" anchor="ctr"/>
                </a:tc>
                <a:extLst>
                  <a:ext uri="{0D108BD9-81ED-4DB2-BD59-A6C34878D82A}">
                    <a16:rowId xmlns:a16="http://schemas.microsoft.com/office/drawing/2014/main" val="4214566623"/>
                  </a:ext>
                </a:extLst>
              </a:tr>
              <a:tr h="219194">
                <a:tc>
                  <a:txBody>
                    <a:bodyPr/>
                    <a:lstStyle/>
                    <a:p>
                      <a:pPr fontAlgn="base"/>
                      <a:r>
                        <a:rPr lang="en-US" sz="1050">
                          <a:solidFill>
                            <a:schemeClr val="tx1">
                              <a:lumMod val="75000"/>
                              <a:lumOff val="25000"/>
                            </a:schemeClr>
                          </a:solidFill>
                          <a:effectLst/>
                        </a:rPr>
                        <a:t>- Guard against duplicate IDs</a:t>
                      </a:r>
                    </a:p>
                  </a:txBody>
                  <a:tcPr marL="89467" marR="21287" marT="44733" marB="44733" anchor="ctr"/>
                </a:tc>
                <a:extLst>
                  <a:ext uri="{0D108BD9-81ED-4DB2-BD59-A6C34878D82A}">
                    <a16:rowId xmlns:a16="http://schemas.microsoft.com/office/drawing/2014/main" val="1543901329"/>
                  </a:ext>
                </a:extLst>
              </a:tr>
              <a:tr h="238579">
                <a:tc>
                  <a:txBody>
                    <a:bodyPr/>
                    <a:lstStyle/>
                    <a:p>
                      <a:pPr fontAlgn="base"/>
                      <a:endParaRPr lang="en-US" sz="1050" dirty="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2810797275"/>
                  </a:ext>
                </a:extLst>
              </a:tr>
              <a:tr h="219194">
                <a:tc>
                  <a:txBody>
                    <a:bodyPr/>
                    <a:lstStyle/>
                    <a:p>
                      <a:pPr fontAlgn="base"/>
                      <a:r>
                        <a:rPr lang="en-US" sz="1050" b="1">
                          <a:solidFill>
                            <a:schemeClr val="tx1">
                              <a:lumMod val="75000"/>
                              <a:lumOff val="25000"/>
                            </a:schemeClr>
                          </a:solidFill>
                          <a:effectLst/>
                        </a:rPr>
                        <a:t>2. User Profiles</a:t>
                      </a:r>
                      <a:endParaRPr lang="en-US" sz="1050" dirty="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3681756311"/>
                  </a:ext>
                </a:extLst>
              </a:tr>
              <a:tr h="219194">
                <a:tc>
                  <a:txBody>
                    <a:bodyPr/>
                    <a:lstStyle/>
                    <a:p>
                      <a:pPr fontAlgn="base"/>
                      <a:r>
                        <a:rPr lang="en-US" sz="1050">
                          <a:solidFill>
                            <a:schemeClr val="tx1">
                              <a:lumMod val="75000"/>
                              <a:lumOff val="25000"/>
                            </a:schemeClr>
                          </a:solidFill>
                          <a:effectLst/>
                        </a:rPr>
                        <a:t>- Key Information: Name, Phone, Email, and more</a:t>
                      </a:r>
                    </a:p>
                  </a:txBody>
                  <a:tcPr marL="89467" marR="21287" marT="44733" marB="44733" anchor="ctr"/>
                </a:tc>
                <a:extLst>
                  <a:ext uri="{0D108BD9-81ED-4DB2-BD59-A6C34878D82A}">
                    <a16:rowId xmlns:a16="http://schemas.microsoft.com/office/drawing/2014/main" val="3585037291"/>
                  </a:ext>
                </a:extLst>
              </a:tr>
              <a:tr h="219194">
                <a:tc>
                  <a:txBody>
                    <a:bodyPr/>
                    <a:lstStyle/>
                    <a:p>
                      <a:pPr fontAlgn="base"/>
                      <a:r>
                        <a:rPr lang="en-US" sz="1050">
                          <a:solidFill>
                            <a:schemeClr val="tx1">
                              <a:lumMod val="75000"/>
                              <a:lumOff val="25000"/>
                            </a:schemeClr>
                          </a:solidFill>
                          <a:effectLst/>
                        </a:rPr>
                        <a:t>- Comprehensive applicant details</a:t>
                      </a:r>
                    </a:p>
                  </a:txBody>
                  <a:tcPr marL="89467" marR="21287" marT="44733" marB="44733" anchor="ctr"/>
                </a:tc>
                <a:extLst>
                  <a:ext uri="{0D108BD9-81ED-4DB2-BD59-A6C34878D82A}">
                    <a16:rowId xmlns:a16="http://schemas.microsoft.com/office/drawing/2014/main" val="1076029812"/>
                  </a:ext>
                </a:extLst>
              </a:tr>
              <a:tr h="238579">
                <a:tc>
                  <a:txBody>
                    <a:bodyPr/>
                    <a:lstStyle/>
                    <a:p>
                      <a:pPr fontAlgn="base"/>
                      <a:endParaRPr lang="en-US" sz="105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67154818"/>
                  </a:ext>
                </a:extLst>
              </a:tr>
              <a:tr h="219194">
                <a:tc>
                  <a:txBody>
                    <a:bodyPr/>
                    <a:lstStyle/>
                    <a:p>
                      <a:pPr fontAlgn="base"/>
                      <a:r>
                        <a:rPr lang="en-US" sz="1050" b="1">
                          <a:solidFill>
                            <a:schemeClr val="tx1">
                              <a:lumMod val="75000"/>
                              <a:lumOff val="25000"/>
                            </a:schemeClr>
                          </a:solidFill>
                          <a:effectLst/>
                        </a:rPr>
                        <a:t>3. User Login</a:t>
                      </a:r>
                      <a:endParaRPr lang="en-US" sz="1050" dirty="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1239940126"/>
                  </a:ext>
                </a:extLst>
              </a:tr>
              <a:tr h="219194">
                <a:tc>
                  <a:txBody>
                    <a:bodyPr/>
                    <a:lstStyle/>
                    <a:p>
                      <a:pPr fontAlgn="base"/>
                      <a:r>
                        <a:rPr lang="en-US" sz="1050">
                          <a:solidFill>
                            <a:schemeClr val="tx1">
                              <a:lumMod val="75000"/>
                              <a:lumOff val="25000"/>
                            </a:schemeClr>
                          </a:solidFill>
                          <a:effectLst/>
                        </a:rPr>
                        <a:t>- Access using registered ID and Password</a:t>
                      </a:r>
                    </a:p>
                  </a:txBody>
                  <a:tcPr marL="89467" marR="21287" marT="44733" marB="44733" anchor="ctr"/>
                </a:tc>
                <a:extLst>
                  <a:ext uri="{0D108BD9-81ED-4DB2-BD59-A6C34878D82A}">
                    <a16:rowId xmlns:a16="http://schemas.microsoft.com/office/drawing/2014/main" val="2371182804"/>
                  </a:ext>
                </a:extLst>
              </a:tr>
              <a:tr h="219194">
                <a:tc>
                  <a:txBody>
                    <a:bodyPr/>
                    <a:lstStyle/>
                    <a:p>
                      <a:pPr fontAlgn="base"/>
                      <a:r>
                        <a:rPr lang="en-US" sz="1050">
                          <a:solidFill>
                            <a:schemeClr val="tx1">
                              <a:lumMod val="75000"/>
                              <a:lumOff val="25000"/>
                            </a:schemeClr>
                          </a:solidFill>
                          <a:effectLst/>
                        </a:rPr>
                        <a:t>- Secure and convenient login process</a:t>
                      </a:r>
                    </a:p>
                  </a:txBody>
                  <a:tcPr marL="89467" marR="21287" marT="44733" marB="44733" anchor="ctr"/>
                </a:tc>
                <a:extLst>
                  <a:ext uri="{0D108BD9-81ED-4DB2-BD59-A6C34878D82A}">
                    <a16:rowId xmlns:a16="http://schemas.microsoft.com/office/drawing/2014/main" val="3626665179"/>
                  </a:ext>
                </a:extLst>
              </a:tr>
              <a:tr h="238579">
                <a:tc>
                  <a:txBody>
                    <a:bodyPr/>
                    <a:lstStyle/>
                    <a:p>
                      <a:pPr fontAlgn="base"/>
                      <a:endParaRPr lang="en-US" sz="105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2149220859"/>
                  </a:ext>
                </a:extLst>
              </a:tr>
              <a:tr h="219194">
                <a:tc>
                  <a:txBody>
                    <a:bodyPr/>
                    <a:lstStyle/>
                    <a:p>
                      <a:pPr fontAlgn="base"/>
                      <a:r>
                        <a:rPr lang="en-US" sz="1050" b="1">
                          <a:solidFill>
                            <a:schemeClr val="tx1">
                              <a:lumMod val="75000"/>
                              <a:lumOff val="25000"/>
                            </a:schemeClr>
                          </a:solidFill>
                          <a:effectLst/>
                        </a:rPr>
                        <a:t>4. Online Courses and Semesters</a:t>
                      </a:r>
                      <a:endParaRPr lang="en-US" sz="105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3180159706"/>
                  </a:ext>
                </a:extLst>
              </a:tr>
              <a:tr h="219194">
                <a:tc>
                  <a:txBody>
                    <a:bodyPr/>
                    <a:lstStyle/>
                    <a:p>
                      <a:pPr fontAlgn="base"/>
                      <a:r>
                        <a:rPr lang="en-US" sz="1050">
                          <a:solidFill>
                            <a:schemeClr val="tx1">
                              <a:lumMod val="75000"/>
                              <a:lumOff val="25000"/>
                            </a:schemeClr>
                          </a:solidFill>
                          <a:effectLst/>
                        </a:rPr>
                        <a:t>- Three Semesters: Spring, Summer, and Fall</a:t>
                      </a:r>
                    </a:p>
                  </a:txBody>
                  <a:tcPr marL="89467" marR="21287" marT="44733" marB="44733" anchor="ctr"/>
                </a:tc>
                <a:extLst>
                  <a:ext uri="{0D108BD9-81ED-4DB2-BD59-A6C34878D82A}">
                    <a16:rowId xmlns:a16="http://schemas.microsoft.com/office/drawing/2014/main" val="2216983322"/>
                  </a:ext>
                </a:extLst>
              </a:tr>
              <a:tr h="219194">
                <a:tc>
                  <a:txBody>
                    <a:bodyPr/>
                    <a:lstStyle/>
                    <a:p>
                      <a:pPr fontAlgn="base"/>
                      <a:r>
                        <a:rPr lang="en-US" sz="1050">
                          <a:solidFill>
                            <a:schemeClr val="tx1">
                              <a:lumMod val="75000"/>
                              <a:lumOff val="25000"/>
                            </a:schemeClr>
                          </a:solidFill>
                          <a:effectLst/>
                        </a:rPr>
                        <a:t>- Course Offerings vary by Semester</a:t>
                      </a:r>
                    </a:p>
                  </a:txBody>
                  <a:tcPr marL="89467" marR="21287" marT="44733" marB="44733" anchor="ctr"/>
                </a:tc>
                <a:extLst>
                  <a:ext uri="{0D108BD9-81ED-4DB2-BD59-A6C34878D82A}">
                    <a16:rowId xmlns:a16="http://schemas.microsoft.com/office/drawing/2014/main" val="4098248534"/>
                  </a:ext>
                </a:extLst>
              </a:tr>
              <a:tr h="238579">
                <a:tc>
                  <a:txBody>
                    <a:bodyPr/>
                    <a:lstStyle/>
                    <a:p>
                      <a:pPr fontAlgn="base"/>
                      <a:endParaRPr lang="en-US" sz="105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1196452746"/>
                  </a:ext>
                </a:extLst>
              </a:tr>
              <a:tr h="219194">
                <a:tc>
                  <a:txBody>
                    <a:bodyPr/>
                    <a:lstStyle/>
                    <a:p>
                      <a:pPr fontAlgn="base"/>
                      <a:r>
                        <a:rPr lang="en-US" sz="1050" b="1">
                          <a:solidFill>
                            <a:schemeClr val="tx1">
                              <a:lumMod val="75000"/>
                              <a:lumOff val="25000"/>
                            </a:schemeClr>
                          </a:solidFill>
                          <a:effectLst/>
                        </a:rPr>
                        <a:t>5. Course Enrollment</a:t>
                      </a:r>
                      <a:endParaRPr lang="en-US" sz="105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3203571845"/>
                  </a:ext>
                </a:extLst>
              </a:tr>
              <a:tr h="219194">
                <a:tc>
                  <a:txBody>
                    <a:bodyPr/>
                    <a:lstStyle/>
                    <a:p>
                      <a:pPr fontAlgn="base"/>
                      <a:r>
                        <a:rPr lang="en-US" sz="1050">
                          <a:solidFill>
                            <a:schemeClr val="tx1">
                              <a:lumMod val="75000"/>
                              <a:lumOff val="25000"/>
                            </a:schemeClr>
                          </a:solidFill>
                          <a:effectLst/>
                        </a:rPr>
                        <a:t>- Maximum Enrollment for each Course</a:t>
                      </a:r>
                    </a:p>
                  </a:txBody>
                  <a:tcPr marL="89467" marR="21287" marT="44733" marB="44733" anchor="ctr"/>
                </a:tc>
                <a:extLst>
                  <a:ext uri="{0D108BD9-81ED-4DB2-BD59-A6C34878D82A}">
                    <a16:rowId xmlns:a16="http://schemas.microsoft.com/office/drawing/2014/main" val="3986965400"/>
                  </a:ext>
                </a:extLst>
              </a:tr>
              <a:tr h="219194">
                <a:tc>
                  <a:txBody>
                    <a:bodyPr/>
                    <a:lstStyle/>
                    <a:p>
                      <a:pPr fontAlgn="base"/>
                      <a:r>
                        <a:rPr lang="en-US" sz="1050">
                          <a:solidFill>
                            <a:schemeClr val="tx1">
                              <a:lumMod val="75000"/>
                              <a:lumOff val="25000"/>
                            </a:schemeClr>
                          </a:solidFill>
                          <a:effectLst/>
                        </a:rPr>
                        <a:t>- Waiting List for Full Courses</a:t>
                      </a:r>
                    </a:p>
                  </a:txBody>
                  <a:tcPr marL="89467" marR="21287" marT="44733" marB="44733" anchor="ctr"/>
                </a:tc>
                <a:extLst>
                  <a:ext uri="{0D108BD9-81ED-4DB2-BD59-A6C34878D82A}">
                    <a16:rowId xmlns:a16="http://schemas.microsoft.com/office/drawing/2014/main" val="1149810966"/>
                  </a:ext>
                </a:extLst>
              </a:tr>
              <a:tr h="238579">
                <a:tc>
                  <a:txBody>
                    <a:bodyPr/>
                    <a:lstStyle/>
                    <a:p>
                      <a:pPr fontAlgn="base"/>
                      <a:endParaRPr lang="en-US" sz="105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3362596290"/>
                  </a:ext>
                </a:extLst>
              </a:tr>
              <a:tr h="219194">
                <a:tc>
                  <a:txBody>
                    <a:bodyPr/>
                    <a:lstStyle/>
                    <a:p>
                      <a:pPr fontAlgn="base"/>
                      <a:r>
                        <a:rPr lang="en-US" sz="1050" b="1">
                          <a:solidFill>
                            <a:schemeClr val="tx1">
                              <a:lumMod val="75000"/>
                              <a:lumOff val="25000"/>
                            </a:schemeClr>
                          </a:solidFill>
                          <a:effectLst/>
                        </a:rPr>
                        <a:t>6. Course Enrollment Management</a:t>
                      </a:r>
                      <a:endParaRPr lang="en-US" sz="1050">
                        <a:solidFill>
                          <a:schemeClr val="tx1">
                            <a:lumMod val="75000"/>
                            <a:lumOff val="25000"/>
                          </a:schemeClr>
                        </a:solidFill>
                        <a:effectLst/>
                      </a:endParaRPr>
                    </a:p>
                  </a:txBody>
                  <a:tcPr marL="89467" marR="21287" marT="44733" marB="44733" anchor="ctr"/>
                </a:tc>
                <a:extLst>
                  <a:ext uri="{0D108BD9-81ED-4DB2-BD59-A6C34878D82A}">
                    <a16:rowId xmlns:a16="http://schemas.microsoft.com/office/drawing/2014/main" val="2285615637"/>
                  </a:ext>
                </a:extLst>
              </a:tr>
              <a:tr h="219194">
                <a:tc>
                  <a:txBody>
                    <a:bodyPr/>
                    <a:lstStyle/>
                    <a:p>
                      <a:pPr fontAlgn="base"/>
                      <a:r>
                        <a:rPr lang="en-US" sz="1050">
                          <a:solidFill>
                            <a:schemeClr val="tx1">
                              <a:lumMod val="75000"/>
                              <a:lumOff val="25000"/>
                            </a:schemeClr>
                          </a:solidFill>
                          <a:effectLst/>
                        </a:rPr>
                        <a:t>- User's ability to Cancel Enrollment</a:t>
                      </a:r>
                    </a:p>
                  </a:txBody>
                  <a:tcPr marL="89467" marR="21287" marT="44733" marB="44733" anchor="ctr"/>
                </a:tc>
                <a:extLst>
                  <a:ext uri="{0D108BD9-81ED-4DB2-BD59-A6C34878D82A}">
                    <a16:rowId xmlns:a16="http://schemas.microsoft.com/office/drawing/2014/main" val="1308930673"/>
                  </a:ext>
                </a:extLst>
              </a:tr>
              <a:tr h="219194">
                <a:tc>
                  <a:txBody>
                    <a:bodyPr/>
                    <a:lstStyle/>
                    <a:p>
                      <a:pPr fontAlgn="base"/>
                      <a:r>
                        <a:rPr lang="en-US" sz="1050" dirty="0">
                          <a:solidFill>
                            <a:schemeClr val="tx1">
                              <a:lumMod val="75000"/>
                              <a:lumOff val="25000"/>
                            </a:schemeClr>
                          </a:solidFill>
                          <a:effectLst/>
                        </a:rPr>
                        <a:t>- System notifies first user on Waiting List</a:t>
                      </a:r>
                    </a:p>
                  </a:txBody>
                  <a:tcPr marL="89467" marR="21287" marT="44733" marB="44733" anchor="ctr"/>
                </a:tc>
                <a:extLst>
                  <a:ext uri="{0D108BD9-81ED-4DB2-BD59-A6C34878D82A}">
                    <a16:rowId xmlns:a16="http://schemas.microsoft.com/office/drawing/2014/main" val="525757861"/>
                  </a:ext>
                </a:extLst>
              </a:tr>
            </a:tbl>
          </a:graphicData>
        </a:graphic>
      </p:graphicFrame>
    </p:spTree>
    <p:extLst>
      <p:ext uri="{BB962C8B-B14F-4D97-AF65-F5344CB8AC3E}">
        <p14:creationId xmlns:p14="http://schemas.microsoft.com/office/powerpoint/2010/main" val="391380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E1312A3-3047-EC37-4194-C19A0A6E44AC}"/>
              </a:ext>
            </a:extLst>
          </p:cNvPr>
          <p:cNvGrpSpPr/>
          <p:nvPr/>
        </p:nvGrpSpPr>
        <p:grpSpPr>
          <a:xfrm>
            <a:off x="3670227" y="1762126"/>
            <a:ext cx="2710669" cy="4473356"/>
            <a:chOff x="1508940" y="1690688"/>
            <a:chExt cx="2710669" cy="4473356"/>
          </a:xfrm>
        </p:grpSpPr>
        <p:pic>
          <p:nvPicPr>
            <p:cNvPr id="13" name="Picture 4">
              <a:extLst>
                <a:ext uri="{FF2B5EF4-FFF2-40B4-BE49-F238E27FC236}">
                  <a16:creationId xmlns:a16="http://schemas.microsoft.com/office/drawing/2014/main" id="{DCDABB30-A801-14F8-00B8-7079BE0F4B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08940" y="1690688"/>
              <a:ext cx="2710669" cy="435133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71C4973-072E-50E0-4A98-F6C5FBB540FF}"/>
                </a:ext>
              </a:extLst>
            </p:cNvPr>
            <p:cNvSpPr txBox="1"/>
            <p:nvPr/>
          </p:nvSpPr>
          <p:spPr>
            <a:xfrm>
              <a:off x="2458232" y="5920003"/>
              <a:ext cx="1124026" cy="244041"/>
            </a:xfrm>
            <a:prstGeom prst="rect">
              <a:avLst/>
            </a:prstGeom>
            <a:noFill/>
          </p:spPr>
          <p:txBody>
            <a:bodyPr wrap="none" rtlCol="0">
              <a:spAutoFit/>
            </a:bodyPr>
            <a:lstStyle/>
            <a:p>
              <a:pPr defTabSz="500634">
                <a:spcAft>
                  <a:spcPts val="438"/>
                </a:spcAft>
              </a:pPr>
              <a:r>
                <a:rPr lang="en-US" sz="1000" b="1" kern="1200" dirty="0">
                  <a:solidFill>
                    <a:schemeClr val="tx1"/>
                  </a:solidFill>
                  <a:latin typeface="+mn-lt"/>
                  <a:ea typeface="+mn-ea"/>
                  <a:cs typeface="+mn-cs"/>
                </a:rPr>
                <a:t>Use Case Diagram</a:t>
              </a:r>
              <a:endParaRPr lang="en-US" sz="2000" b="1" dirty="0"/>
            </a:p>
          </p:txBody>
        </p:sp>
      </p:grpSp>
      <p:sp>
        <p:nvSpPr>
          <p:cNvPr id="9"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3F9AD-E1E9-A46E-DDE4-93DA84245095}"/>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UML Design Models</a:t>
            </a:r>
          </a:p>
        </p:txBody>
      </p:sp>
      <p:grpSp>
        <p:nvGrpSpPr>
          <p:cNvPr id="5" name="Group 4">
            <a:extLst>
              <a:ext uri="{FF2B5EF4-FFF2-40B4-BE49-F238E27FC236}">
                <a16:creationId xmlns:a16="http://schemas.microsoft.com/office/drawing/2014/main" id="{670486B6-ADED-ED14-D180-F62856DC82D8}"/>
              </a:ext>
            </a:extLst>
          </p:cNvPr>
          <p:cNvGrpSpPr/>
          <p:nvPr/>
        </p:nvGrpSpPr>
        <p:grpSpPr>
          <a:xfrm>
            <a:off x="6950787" y="1153205"/>
            <a:ext cx="2395022" cy="4483115"/>
            <a:chOff x="5431501" y="1690689"/>
            <a:chExt cx="2395022" cy="4483115"/>
          </a:xfrm>
        </p:grpSpPr>
        <p:pic>
          <p:nvPicPr>
            <p:cNvPr id="6" name="Picture 6">
              <a:extLst>
                <a:ext uri="{FF2B5EF4-FFF2-40B4-BE49-F238E27FC236}">
                  <a16:creationId xmlns:a16="http://schemas.microsoft.com/office/drawing/2014/main" id="{953C807F-195F-45BF-9108-CB1B34008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1501" y="1690689"/>
              <a:ext cx="2395022" cy="42368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1ED4EF-B428-D6DE-45A2-9B124F816974}"/>
                </a:ext>
              </a:extLst>
            </p:cNvPr>
            <p:cNvSpPr txBox="1"/>
            <p:nvPr/>
          </p:nvSpPr>
          <p:spPr>
            <a:xfrm>
              <a:off x="6166386" y="5927583"/>
              <a:ext cx="925253" cy="246221"/>
            </a:xfrm>
            <a:prstGeom prst="rect">
              <a:avLst/>
            </a:prstGeom>
            <a:noFill/>
          </p:spPr>
          <p:txBody>
            <a:bodyPr wrap="none" rtlCol="0">
              <a:spAutoFit/>
            </a:bodyPr>
            <a:lstStyle/>
            <a:p>
              <a:pPr defTabSz="500634">
                <a:spcAft>
                  <a:spcPts val="438"/>
                </a:spcAft>
              </a:pPr>
              <a:r>
                <a:rPr lang="en-US" sz="1000" b="1" kern="1200" dirty="0">
                  <a:solidFill>
                    <a:schemeClr val="tx1"/>
                  </a:solidFill>
                  <a:latin typeface="+mn-lt"/>
                  <a:ea typeface="+mn-ea"/>
                  <a:cs typeface="+mn-cs"/>
                </a:rPr>
                <a:t>Class Diagram</a:t>
              </a:r>
              <a:endParaRPr lang="en-US" sz="2000" b="1" dirty="0"/>
            </a:p>
          </p:txBody>
        </p:sp>
      </p:grpSp>
      <p:grpSp>
        <p:nvGrpSpPr>
          <p:cNvPr id="8" name="Group 7">
            <a:extLst>
              <a:ext uri="{FF2B5EF4-FFF2-40B4-BE49-F238E27FC236}">
                <a16:creationId xmlns:a16="http://schemas.microsoft.com/office/drawing/2014/main" id="{A47B8522-67ED-55F3-EA1E-6393033B0279}"/>
              </a:ext>
            </a:extLst>
          </p:cNvPr>
          <p:cNvGrpSpPr/>
          <p:nvPr/>
        </p:nvGrpSpPr>
        <p:grpSpPr>
          <a:xfrm>
            <a:off x="9915701" y="1811194"/>
            <a:ext cx="2102755" cy="4426468"/>
            <a:chOff x="8205228" y="1625312"/>
            <a:chExt cx="2102755" cy="4426468"/>
          </a:xfrm>
        </p:grpSpPr>
        <p:pic>
          <p:nvPicPr>
            <p:cNvPr id="10" name="Picture 8">
              <a:extLst>
                <a:ext uri="{FF2B5EF4-FFF2-40B4-BE49-F238E27FC236}">
                  <a16:creationId xmlns:a16="http://schemas.microsoft.com/office/drawing/2014/main" id="{5DDBD390-F3ED-31F6-9BA3-54B61EAA4F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5228" y="1625312"/>
              <a:ext cx="2102755" cy="42368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49562C2-B88E-8F91-579B-2D35FA8D0292}"/>
                </a:ext>
              </a:extLst>
            </p:cNvPr>
            <p:cNvSpPr txBox="1"/>
            <p:nvPr/>
          </p:nvSpPr>
          <p:spPr>
            <a:xfrm>
              <a:off x="8684974" y="5805559"/>
              <a:ext cx="1173719" cy="246221"/>
            </a:xfrm>
            <a:prstGeom prst="rect">
              <a:avLst/>
            </a:prstGeom>
            <a:noFill/>
          </p:spPr>
          <p:txBody>
            <a:bodyPr wrap="none" rtlCol="0">
              <a:spAutoFit/>
            </a:bodyPr>
            <a:lstStyle/>
            <a:p>
              <a:pPr defTabSz="500634">
                <a:spcAft>
                  <a:spcPts val="438"/>
                </a:spcAft>
              </a:pPr>
              <a:r>
                <a:rPr lang="en-US" sz="1000" b="1" kern="1200" dirty="0">
                  <a:solidFill>
                    <a:schemeClr val="tx1"/>
                  </a:solidFill>
                  <a:latin typeface="+mn-lt"/>
                  <a:ea typeface="+mn-ea"/>
                  <a:cs typeface="+mn-cs"/>
                </a:rPr>
                <a:t>Sequence Diagram</a:t>
              </a:r>
              <a:endParaRPr lang="en-US" sz="2000" b="1" dirty="0"/>
            </a:p>
          </p:txBody>
        </p:sp>
      </p:grpSp>
    </p:spTree>
    <p:extLst>
      <p:ext uri="{BB962C8B-B14F-4D97-AF65-F5344CB8AC3E}">
        <p14:creationId xmlns:p14="http://schemas.microsoft.com/office/powerpoint/2010/main" val="306177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CE774E-81A2-8EE4-F6F0-F4C4D7966A0B}"/>
              </a:ext>
            </a:extLst>
          </p:cNvPr>
          <p:cNvSpPr>
            <a:spLocks noGrp="1"/>
          </p:cNvSpPr>
          <p:nvPr>
            <p:ph type="title"/>
          </p:nvPr>
        </p:nvSpPr>
        <p:spPr>
          <a:xfrm>
            <a:off x="838200" y="365125"/>
            <a:ext cx="10515600" cy="1325563"/>
          </a:xfrm>
        </p:spPr>
        <p:txBody>
          <a:bodyPr>
            <a:normAutofit/>
          </a:bodyPr>
          <a:lstStyle/>
          <a:p>
            <a:r>
              <a:rPr lang="en-US"/>
              <a:t>Design of Registration Portal Pages</a:t>
            </a:r>
          </a:p>
        </p:txBody>
      </p:sp>
      <p:sp>
        <p:nvSpPr>
          <p:cNvPr id="4" name="Content Placeholder 3">
            <a:extLst>
              <a:ext uri="{FF2B5EF4-FFF2-40B4-BE49-F238E27FC236}">
                <a16:creationId xmlns:a16="http://schemas.microsoft.com/office/drawing/2014/main" id="{26CA295F-FFD4-30A8-D964-C04A4727FFEE}"/>
              </a:ext>
            </a:extLst>
          </p:cNvPr>
          <p:cNvSpPr>
            <a:spLocks noGrp="1"/>
          </p:cNvSpPr>
          <p:nvPr>
            <p:ph sz="half" idx="1"/>
          </p:nvPr>
        </p:nvSpPr>
        <p:spPr>
          <a:xfrm>
            <a:off x="838200" y="2010833"/>
            <a:ext cx="5096934" cy="4166130"/>
          </a:xfrm>
        </p:spPr>
        <p:txBody>
          <a:bodyPr>
            <a:normAutofit/>
          </a:bodyPr>
          <a:lstStyle/>
          <a:p>
            <a:pPr marL="0" indent="0">
              <a:buNone/>
            </a:pPr>
            <a:r>
              <a:rPr lang="en-US" sz="1400" b="0" i="0" dirty="0">
                <a:effectLst/>
                <a:latin typeface="Söhne"/>
              </a:rPr>
              <a:t>Login Page</a:t>
            </a:r>
          </a:p>
          <a:p>
            <a:pPr>
              <a:buFont typeface="Arial" panose="020B0604020202020204" pitchFamily="34" charset="0"/>
              <a:buChar char="•"/>
            </a:pPr>
            <a:r>
              <a:rPr lang="en-US" sz="1400" b="0" i="0" dirty="0">
                <a:effectLst/>
                <a:latin typeface="Söhne"/>
              </a:rPr>
              <a:t>The login page is where users authenticate themselves to access their account and perform actions.</a:t>
            </a:r>
          </a:p>
          <a:p>
            <a:pPr>
              <a:buFont typeface="Arial" panose="020B0604020202020204" pitchFamily="34" charset="0"/>
              <a:buChar char="•"/>
            </a:pPr>
            <a:r>
              <a:rPr lang="en-US" sz="1400" b="0" i="0" dirty="0">
                <a:effectLst/>
                <a:latin typeface="Söhne"/>
              </a:rPr>
              <a:t>The design is clean and focused on the login form.</a:t>
            </a:r>
          </a:p>
          <a:p>
            <a:pPr>
              <a:buFont typeface="Arial" panose="020B0604020202020204" pitchFamily="34" charset="0"/>
              <a:buChar char="•"/>
            </a:pPr>
            <a:endParaRPr lang="en-US" sz="1400" b="0" i="0" dirty="0">
              <a:effectLst/>
              <a:latin typeface="Söhne"/>
            </a:endParaRPr>
          </a:p>
          <a:p>
            <a:pPr marL="0" indent="0">
              <a:buNone/>
            </a:pPr>
            <a:r>
              <a:rPr lang="en-US" sz="1400" b="0" i="0" dirty="0">
                <a:effectLst/>
                <a:latin typeface="Söhne"/>
              </a:rPr>
              <a:t>Landing Page</a:t>
            </a:r>
          </a:p>
          <a:p>
            <a:r>
              <a:rPr lang="en-US" sz="1400" b="0" i="0" dirty="0">
                <a:effectLst/>
                <a:latin typeface="Söhne"/>
              </a:rPr>
              <a:t>The landing page serves as the entry point to the registration portal, providing an overview of its purpose and benefits.</a:t>
            </a:r>
          </a:p>
          <a:p>
            <a:r>
              <a:rPr lang="en-US" sz="1400" b="0" i="0" dirty="0">
                <a:effectLst/>
                <a:latin typeface="Söhne"/>
              </a:rPr>
              <a:t>A prominent call-to-action “Get Started’ encourages users to navigate into the portal. </a:t>
            </a:r>
          </a:p>
          <a:p>
            <a:r>
              <a:rPr lang="en-US" sz="1400" b="0" i="0" dirty="0">
                <a:effectLst/>
                <a:latin typeface="Söhne"/>
              </a:rPr>
              <a:t>The layout is structured for easy navigation and clear information hierarchy. </a:t>
            </a:r>
          </a:p>
          <a:p>
            <a:pPr marL="0" indent="0">
              <a:buNone/>
            </a:pPr>
            <a:br>
              <a:rPr lang="en-US" sz="1400" dirty="0"/>
            </a:br>
            <a:endParaRPr lang="en-US" sz="1400" dirty="0"/>
          </a:p>
        </p:txBody>
      </p:sp>
      <p:sp>
        <p:nvSpPr>
          <p:cNvPr id="5" name="Content Placeholder 4">
            <a:extLst>
              <a:ext uri="{FF2B5EF4-FFF2-40B4-BE49-F238E27FC236}">
                <a16:creationId xmlns:a16="http://schemas.microsoft.com/office/drawing/2014/main" id="{9F41FBF5-25C2-DD5C-4A2E-5A657E476FBB}"/>
              </a:ext>
            </a:extLst>
          </p:cNvPr>
          <p:cNvSpPr>
            <a:spLocks noGrp="1"/>
          </p:cNvSpPr>
          <p:nvPr>
            <p:ph sz="half" idx="2"/>
          </p:nvPr>
        </p:nvSpPr>
        <p:spPr>
          <a:xfrm>
            <a:off x="6256866" y="2010833"/>
            <a:ext cx="5096933" cy="4166130"/>
          </a:xfrm>
        </p:spPr>
        <p:txBody>
          <a:bodyPr>
            <a:normAutofit/>
          </a:bodyPr>
          <a:lstStyle/>
          <a:p>
            <a:pPr marL="0" indent="0">
              <a:buNone/>
            </a:pPr>
            <a:r>
              <a:rPr lang="en-US" sz="1700" b="0" i="0">
                <a:effectLst/>
                <a:latin typeface="Söhne"/>
              </a:rPr>
              <a:t>Portal Page</a:t>
            </a:r>
          </a:p>
          <a:p>
            <a:r>
              <a:rPr lang="en-US" sz="1700" b="0" i="0">
                <a:effectLst/>
                <a:latin typeface="Söhne"/>
              </a:rPr>
              <a:t>The portal page allows users to view, add and remove courses.</a:t>
            </a:r>
          </a:p>
          <a:p>
            <a:r>
              <a:rPr lang="en-US" sz="1700" b="0" i="0">
                <a:effectLst/>
                <a:latin typeface="Söhne"/>
              </a:rPr>
              <a:t>If spots are limited, remaining spots or a waitlist option is indicated.</a:t>
            </a:r>
          </a:p>
          <a:p>
            <a:endParaRPr lang="en-US" sz="1700">
              <a:latin typeface="Söhne"/>
            </a:endParaRPr>
          </a:p>
          <a:p>
            <a:pPr marL="0" indent="0">
              <a:buNone/>
            </a:pPr>
            <a:r>
              <a:rPr lang="en-US" sz="1700" b="0" i="0">
                <a:effectLst/>
                <a:latin typeface="Söhne"/>
              </a:rPr>
              <a:t>Courses Page</a:t>
            </a:r>
          </a:p>
          <a:p>
            <a:r>
              <a:rPr lang="en-US" sz="1700">
                <a:latin typeface="Söhne"/>
              </a:rPr>
              <a:t>The courses page allow uses to view available courses and all of the information about them</a:t>
            </a:r>
          </a:p>
          <a:p>
            <a:r>
              <a:rPr lang="en-US" sz="1700" b="0" i="0">
                <a:effectLst/>
                <a:latin typeface="Söhne"/>
              </a:rPr>
              <a:t>It also provides a link to the portal page. </a:t>
            </a:r>
          </a:p>
          <a:p>
            <a:r>
              <a:rPr lang="en-US" sz="1700">
                <a:latin typeface="Söhne"/>
              </a:rPr>
              <a:t>The courses information is depicted on a card and each set is grouped by the semester the course belongs to.</a:t>
            </a:r>
            <a:endParaRPr lang="en-US" sz="1700" b="0" i="0">
              <a:effectLst/>
              <a:latin typeface="Söhne"/>
            </a:endParaRPr>
          </a:p>
          <a:p>
            <a:endParaRPr lang="en-US" sz="1700">
              <a:latin typeface="Söhne"/>
            </a:endParaRPr>
          </a:p>
        </p:txBody>
      </p:sp>
    </p:spTree>
    <p:extLst>
      <p:ext uri="{BB962C8B-B14F-4D97-AF65-F5344CB8AC3E}">
        <p14:creationId xmlns:p14="http://schemas.microsoft.com/office/powerpoint/2010/main" val="28262868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E774E-81A2-8EE4-F6F0-F4C4D7966A0B}"/>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MySQL Database and Class Registration</a:t>
            </a:r>
          </a:p>
        </p:txBody>
      </p:sp>
      <p:sp>
        <p:nvSpPr>
          <p:cNvPr id="13" name="Rectangle 1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9DD4BF8-4A38-48ED-1A7E-A13E323482E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5558" y="2581266"/>
            <a:ext cx="4872653" cy="3280320"/>
          </a:xfrm>
        </p:spPr>
      </p:pic>
      <p:graphicFrame>
        <p:nvGraphicFramePr>
          <p:cNvPr id="6" name="Table 5">
            <a:extLst>
              <a:ext uri="{FF2B5EF4-FFF2-40B4-BE49-F238E27FC236}">
                <a16:creationId xmlns:a16="http://schemas.microsoft.com/office/drawing/2014/main" id="{21C64609-F0AF-507E-950D-39E2A55EEC7B}"/>
              </a:ext>
            </a:extLst>
          </p:cNvPr>
          <p:cNvGraphicFramePr>
            <a:graphicFrameLocks noGrp="1"/>
          </p:cNvGraphicFramePr>
          <p:nvPr>
            <p:extLst>
              <p:ext uri="{D42A27DB-BD31-4B8C-83A1-F6EECF244321}">
                <p14:modId xmlns:p14="http://schemas.microsoft.com/office/powerpoint/2010/main" val="941384980"/>
              </p:ext>
            </p:extLst>
          </p:nvPr>
        </p:nvGraphicFramePr>
        <p:xfrm>
          <a:off x="6519606" y="2247288"/>
          <a:ext cx="5180988" cy="3948276"/>
        </p:xfrm>
        <a:graphic>
          <a:graphicData uri="http://schemas.openxmlformats.org/drawingml/2006/table">
            <a:tbl>
              <a:tblPr firstRow="1">
                <a:tableStyleId>{073A0DAA-6AF3-43AB-8588-CEC1D06C72B9}</a:tableStyleId>
              </a:tblPr>
              <a:tblGrid>
                <a:gridCol w="1726996">
                  <a:extLst>
                    <a:ext uri="{9D8B030D-6E8A-4147-A177-3AD203B41FA5}">
                      <a16:colId xmlns:a16="http://schemas.microsoft.com/office/drawing/2014/main" val="2694388952"/>
                    </a:ext>
                  </a:extLst>
                </a:gridCol>
                <a:gridCol w="1726996">
                  <a:extLst>
                    <a:ext uri="{9D8B030D-6E8A-4147-A177-3AD203B41FA5}">
                      <a16:colId xmlns:a16="http://schemas.microsoft.com/office/drawing/2014/main" val="2118365333"/>
                    </a:ext>
                  </a:extLst>
                </a:gridCol>
                <a:gridCol w="1726996">
                  <a:extLst>
                    <a:ext uri="{9D8B030D-6E8A-4147-A177-3AD203B41FA5}">
                      <a16:colId xmlns:a16="http://schemas.microsoft.com/office/drawing/2014/main" val="2682532152"/>
                    </a:ext>
                  </a:extLst>
                </a:gridCol>
              </a:tblGrid>
              <a:tr h="500200">
                <a:tc>
                  <a:txBody>
                    <a:bodyPr/>
                    <a:lstStyle/>
                    <a:p>
                      <a:pPr algn="ctr" fontAlgn="b"/>
                      <a:r>
                        <a:rPr lang="en-US" sz="1000" b="1">
                          <a:effectLst/>
                        </a:rPr>
                        <a:t>Table</a:t>
                      </a:r>
                    </a:p>
                  </a:txBody>
                  <a:tcPr marL="37838" marR="37838" marT="18919" marB="18919" anchor="ctr"/>
                </a:tc>
                <a:tc>
                  <a:txBody>
                    <a:bodyPr/>
                    <a:lstStyle/>
                    <a:p>
                      <a:pPr algn="ctr" fontAlgn="b"/>
                      <a:r>
                        <a:rPr lang="en-US" sz="1000" b="1">
                          <a:effectLst/>
                        </a:rPr>
                        <a:t>Description</a:t>
                      </a:r>
                    </a:p>
                  </a:txBody>
                  <a:tcPr marL="37838" marR="37838" marT="18919" marB="18919" anchor="ctr"/>
                </a:tc>
                <a:tc>
                  <a:txBody>
                    <a:bodyPr/>
                    <a:lstStyle/>
                    <a:p>
                      <a:pPr algn="ctr" fontAlgn="b"/>
                      <a:r>
                        <a:rPr lang="en-US" sz="1000" b="1">
                          <a:effectLst/>
                        </a:rPr>
                        <a:t>Foreign Keys</a:t>
                      </a:r>
                    </a:p>
                  </a:txBody>
                  <a:tcPr marL="37838" marR="37838" marT="18919" marB="18919" anchor="ctr"/>
                </a:tc>
                <a:extLst>
                  <a:ext uri="{0D108BD9-81ED-4DB2-BD59-A6C34878D82A}">
                    <a16:rowId xmlns:a16="http://schemas.microsoft.com/office/drawing/2014/main" val="300222906"/>
                  </a:ext>
                </a:extLst>
              </a:tr>
              <a:tr h="500200">
                <a:tc>
                  <a:txBody>
                    <a:bodyPr/>
                    <a:lstStyle/>
                    <a:p>
                      <a:pPr fontAlgn="base"/>
                      <a:r>
                        <a:rPr lang="en-US" sz="1000" b="1">
                          <a:effectLst/>
                        </a:rPr>
                        <a:t>users</a:t>
                      </a:r>
                    </a:p>
                  </a:txBody>
                  <a:tcPr marL="37838" marR="37838" marT="18919" marB="18919" anchor="ctr"/>
                </a:tc>
                <a:tc>
                  <a:txBody>
                    <a:bodyPr/>
                    <a:lstStyle/>
                    <a:p>
                      <a:pPr fontAlgn="base"/>
                      <a:r>
                        <a:rPr lang="en-US" sz="1000">
                          <a:effectLst/>
                        </a:rPr>
                        <a:t>Stores user information such as ID, username, password, name, phone, email, registration date, and role.</a:t>
                      </a:r>
                    </a:p>
                  </a:txBody>
                  <a:tcPr marL="37838" marR="37838" marT="18919" marB="18919" anchor="ctr"/>
                </a:tc>
                <a:tc>
                  <a:txBody>
                    <a:bodyPr/>
                    <a:lstStyle/>
                    <a:p>
                      <a:pPr fontAlgn="base"/>
                      <a:r>
                        <a:rPr lang="en-US" sz="1000">
                          <a:effectLst/>
                        </a:rPr>
                        <a:t>None</a:t>
                      </a:r>
                    </a:p>
                  </a:txBody>
                  <a:tcPr marL="37838" marR="37838" marT="18919" marB="18919" anchor="ctr"/>
                </a:tc>
                <a:extLst>
                  <a:ext uri="{0D108BD9-81ED-4DB2-BD59-A6C34878D82A}">
                    <a16:rowId xmlns:a16="http://schemas.microsoft.com/office/drawing/2014/main" val="851422350"/>
                  </a:ext>
                </a:extLst>
              </a:tr>
              <a:tr h="500200">
                <a:tc>
                  <a:txBody>
                    <a:bodyPr/>
                    <a:lstStyle/>
                    <a:p>
                      <a:pPr fontAlgn="base"/>
                      <a:r>
                        <a:rPr lang="en-US" sz="1000" b="1">
                          <a:effectLst/>
                        </a:rPr>
                        <a:t>courses</a:t>
                      </a:r>
                    </a:p>
                  </a:txBody>
                  <a:tcPr marL="37838" marR="37838" marT="18919" marB="18919" anchor="ctr"/>
                </a:tc>
                <a:tc>
                  <a:txBody>
                    <a:bodyPr/>
                    <a:lstStyle/>
                    <a:p>
                      <a:pPr fontAlgn="base"/>
                      <a:r>
                        <a:rPr lang="en-US" sz="1000">
                          <a:effectLst/>
                        </a:rPr>
                        <a:t>Stores course information such as ID, course code, course name, description, instructor, start date, end date, capacity, and semester ID.</a:t>
                      </a:r>
                    </a:p>
                  </a:txBody>
                  <a:tcPr marL="37838" marR="37838" marT="18919" marB="18919" anchor="ctr"/>
                </a:tc>
                <a:tc>
                  <a:txBody>
                    <a:bodyPr/>
                    <a:lstStyle/>
                    <a:p>
                      <a:pPr fontAlgn="base"/>
                      <a:r>
                        <a:rPr lang="en-US" sz="1000">
                          <a:effectLst/>
                        </a:rPr>
                        <a:t>semester_id references semesters(id)</a:t>
                      </a:r>
                    </a:p>
                  </a:txBody>
                  <a:tcPr marL="37838" marR="37838" marT="18919" marB="18919" anchor="ctr"/>
                </a:tc>
                <a:extLst>
                  <a:ext uri="{0D108BD9-81ED-4DB2-BD59-A6C34878D82A}">
                    <a16:rowId xmlns:a16="http://schemas.microsoft.com/office/drawing/2014/main" val="2530475304"/>
                  </a:ext>
                </a:extLst>
              </a:tr>
              <a:tr h="500200">
                <a:tc>
                  <a:txBody>
                    <a:bodyPr/>
                    <a:lstStyle/>
                    <a:p>
                      <a:pPr fontAlgn="base"/>
                      <a:r>
                        <a:rPr lang="en-US" sz="1000" b="1">
                          <a:effectLst/>
                        </a:rPr>
                        <a:t>semesters</a:t>
                      </a:r>
                    </a:p>
                  </a:txBody>
                  <a:tcPr marL="37838" marR="37838" marT="18919" marB="18919" anchor="ctr"/>
                </a:tc>
                <a:tc>
                  <a:txBody>
                    <a:bodyPr/>
                    <a:lstStyle/>
                    <a:p>
                      <a:pPr fontAlgn="base"/>
                      <a:r>
                        <a:rPr lang="en-US" sz="1000">
                          <a:effectLst/>
                        </a:rPr>
                        <a:t>Stores semester information such as ID, semester code, start date, and end date.</a:t>
                      </a:r>
                    </a:p>
                  </a:txBody>
                  <a:tcPr marL="37838" marR="37838" marT="18919" marB="18919" anchor="ctr"/>
                </a:tc>
                <a:tc>
                  <a:txBody>
                    <a:bodyPr/>
                    <a:lstStyle/>
                    <a:p>
                      <a:pPr fontAlgn="base"/>
                      <a:r>
                        <a:rPr lang="en-US" sz="1000">
                          <a:effectLst/>
                        </a:rPr>
                        <a:t>None</a:t>
                      </a:r>
                    </a:p>
                  </a:txBody>
                  <a:tcPr marL="37838" marR="37838" marT="18919" marB="18919" anchor="ctr"/>
                </a:tc>
                <a:extLst>
                  <a:ext uri="{0D108BD9-81ED-4DB2-BD59-A6C34878D82A}">
                    <a16:rowId xmlns:a16="http://schemas.microsoft.com/office/drawing/2014/main" val="3084071242"/>
                  </a:ext>
                </a:extLst>
              </a:tr>
              <a:tr h="500200">
                <a:tc>
                  <a:txBody>
                    <a:bodyPr/>
                    <a:lstStyle/>
                    <a:p>
                      <a:pPr fontAlgn="base"/>
                      <a:r>
                        <a:rPr lang="en-US" sz="1000" b="1">
                          <a:effectLst/>
                        </a:rPr>
                        <a:t>course_offerings</a:t>
                      </a:r>
                    </a:p>
                  </a:txBody>
                  <a:tcPr marL="37838" marR="37838" marT="18919" marB="18919" anchor="ctr"/>
                </a:tc>
                <a:tc>
                  <a:txBody>
                    <a:bodyPr/>
                    <a:lstStyle/>
                    <a:p>
                      <a:pPr fontAlgn="base"/>
                      <a:r>
                        <a:rPr lang="en-US" sz="1000">
                          <a:effectLst/>
                        </a:rPr>
                        <a:t>Stores information about the course offerings for each semester.</a:t>
                      </a:r>
                    </a:p>
                  </a:txBody>
                  <a:tcPr marL="37838" marR="37838" marT="18919" marB="18919" anchor="ctr"/>
                </a:tc>
                <a:tc>
                  <a:txBody>
                    <a:bodyPr/>
                    <a:lstStyle/>
                    <a:p>
                      <a:pPr fontAlgn="base"/>
                      <a:r>
                        <a:rPr lang="en-US" sz="1000">
                          <a:effectLst/>
                        </a:rPr>
                        <a:t>semester_id references semesters(id), course_id references courses(id)</a:t>
                      </a:r>
                    </a:p>
                  </a:txBody>
                  <a:tcPr marL="37838" marR="37838" marT="18919" marB="18919" anchor="ctr"/>
                </a:tc>
                <a:extLst>
                  <a:ext uri="{0D108BD9-81ED-4DB2-BD59-A6C34878D82A}">
                    <a16:rowId xmlns:a16="http://schemas.microsoft.com/office/drawing/2014/main" val="1494654393"/>
                  </a:ext>
                </a:extLst>
              </a:tr>
              <a:tr h="500200">
                <a:tc>
                  <a:txBody>
                    <a:bodyPr/>
                    <a:lstStyle/>
                    <a:p>
                      <a:pPr fontAlgn="base"/>
                      <a:r>
                        <a:rPr lang="en-US" sz="1000" b="1">
                          <a:effectLst/>
                        </a:rPr>
                        <a:t>registrations</a:t>
                      </a:r>
                    </a:p>
                  </a:txBody>
                  <a:tcPr marL="37838" marR="37838" marT="18919" marB="18919" anchor="ctr"/>
                </a:tc>
                <a:tc>
                  <a:txBody>
                    <a:bodyPr/>
                    <a:lstStyle/>
                    <a:p>
                      <a:pPr fontAlgn="base"/>
                      <a:r>
                        <a:rPr lang="en-US" sz="1000">
                          <a:effectLst/>
                        </a:rPr>
                        <a:t>Stores information about the student registrations for courses.</a:t>
                      </a:r>
                    </a:p>
                  </a:txBody>
                  <a:tcPr marL="37838" marR="37838" marT="18919" marB="18919" anchor="ctr"/>
                </a:tc>
                <a:tc>
                  <a:txBody>
                    <a:bodyPr/>
                    <a:lstStyle/>
                    <a:p>
                      <a:pPr fontAlgn="base"/>
                      <a:r>
                        <a:rPr lang="en-US" sz="1000">
                          <a:effectLst/>
                        </a:rPr>
                        <a:t>student_id references users(id), class_id references courses(id)</a:t>
                      </a:r>
                    </a:p>
                  </a:txBody>
                  <a:tcPr marL="37838" marR="37838" marT="18919" marB="18919" anchor="ctr"/>
                </a:tc>
                <a:extLst>
                  <a:ext uri="{0D108BD9-81ED-4DB2-BD59-A6C34878D82A}">
                    <a16:rowId xmlns:a16="http://schemas.microsoft.com/office/drawing/2014/main" val="3389614029"/>
                  </a:ext>
                </a:extLst>
              </a:tr>
              <a:tr h="500200">
                <a:tc>
                  <a:txBody>
                    <a:bodyPr/>
                    <a:lstStyle/>
                    <a:p>
                      <a:pPr fontAlgn="base"/>
                      <a:r>
                        <a:rPr lang="en-US" sz="1000" b="1" dirty="0" err="1">
                          <a:effectLst/>
                        </a:rPr>
                        <a:t>waiting_list</a:t>
                      </a:r>
                      <a:endParaRPr lang="en-US" sz="1000" b="1" dirty="0">
                        <a:effectLst/>
                      </a:endParaRPr>
                    </a:p>
                  </a:txBody>
                  <a:tcPr marL="37838" marR="37838" marT="18919" marB="18919" anchor="ctr"/>
                </a:tc>
                <a:tc>
                  <a:txBody>
                    <a:bodyPr/>
                    <a:lstStyle/>
                    <a:p>
                      <a:pPr fontAlgn="base"/>
                      <a:r>
                        <a:rPr lang="en-US" sz="1000">
                          <a:effectLst/>
                        </a:rPr>
                        <a:t>Stores information about the students on the waiting list for courses.</a:t>
                      </a:r>
                    </a:p>
                  </a:txBody>
                  <a:tcPr marL="37838" marR="37838" marT="18919" marB="18919" anchor="ctr"/>
                </a:tc>
                <a:tc>
                  <a:txBody>
                    <a:bodyPr/>
                    <a:lstStyle/>
                    <a:p>
                      <a:pPr fontAlgn="base"/>
                      <a:r>
                        <a:rPr lang="en-US" sz="1000" dirty="0" err="1">
                          <a:effectLst/>
                        </a:rPr>
                        <a:t>student_id</a:t>
                      </a:r>
                      <a:r>
                        <a:rPr lang="en-US" sz="1000" dirty="0">
                          <a:effectLst/>
                        </a:rPr>
                        <a:t> references users(id), </a:t>
                      </a:r>
                      <a:r>
                        <a:rPr lang="en-US" sz="1000" dirty="0" err="1">
                          <a:effectLst/>
                        </a:rPr>
                        <a:t>class_id</a:t>
                      </a:r>
                      <a:r>
                        <a:rPr lang="en-US" sz="1000" dirty="0">
                          <a:effectLst/>
                        </a:rPr>
                        <a:t> references courses(id)</a:t>
                      </a:r>
                    </a:p>
                  </a:txBody>
                  <a:tcPr marL="37838" marR="37838" marT="18919" marB="18919" anchor="ctr"/>
                </a:tc>
                <a:extLst>
                  <a:ext uri="{0D108BD9-81ED-4DB2-BD59-A6C34878D82A}">
                    <a16:rowId xmlns:a16="http://schemas.microsoft.com/office/drawing/2014/main" val="3625445793"/>
                  </a:ext>
                </a:extLst>
              </a:tr>
            </a:tbl>
          </a:graphicData>
        </a:graphic>
      </p:graphicFrame>
    </p:spTree>
    <p:extLst>
      <p:ext uri="{BB962C8B-B14F-4D97-AF65-F5344CB8AC3E}">
        <p14:creationId xmlns:p14="http://schemas.microsoft.com/office/powerpoint/2010/main" val="379052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Computer script on a screen">
            <a:extLst>
              <a:ext uri="{FF2B5EF4-FFF2-40B4-BE49-F238E27FC236}">
                <a16:creationId xmlns:a16="http://schemas.microsoft.com/office/drawing/2014/main" id="{864CEBE9-2D49-5B23-72A8-08DCD40E681F}"/>
              </a:ext>
            </a:extLst>
          </p:cNvPr>
          <p:cNvPicPr>
            <a:picLocks noChangeAspect="1"/>
          </p:cNvPicPr>
          <p:nvPr/>
        </p:nvPicPr>
        <p:blipFill rotWithShape="1">
          <a:blip r:embed="rId2">
            <a:alphaModFix amt="40000"/>
          </a:blip>
          <a:srcRect t="7555" b="9251"/>
          <a:stretch/>
        </p:blipFill>
        <p:spPr>
          <a:xfrm>
            <a:off x="128585" y="115194"/>
            <a:ext cx="11934817" cy="6627613"/>
          </a:xfrm>
          <a:prstGeom prst="rect">
            <a:avLst/>
          </a:prstGeom>
        </p:spPr>
      </p:pic>
      <p:sp>
        <p:nvSpPr>
          <p:cNvPr id="2" name="Title 1">
            <a:extLst>
              <a:ext uri="{FF2B5EF4-FFF2-40B4-BE49-F238E27FC236}">
                <a16:creationId xmlns:a16="http://schemas.microsoft.com/office/drawing/2014/main" id="{77CE774E-81A2-8EE4-F6F0-F4C4D7966A0B}"/>
              </a:ext>
            </a:extLst>
          </p:cNvPr>
          <p:cNvSpPr>
            <a:spLocks noGrp="1"/>
          </p:cNvSpPr>
          <p:nvPr>
            <p:ph type="title"/>
          </p:nvPr>
        </p:nvSpPr>
        <p:spPr>
          <a:xfrm>
            <a:off x="728663" y="1422400"/>
            <a:ext cx="5505449" cy="2387600"/>
          </a:xfrm>
        </p:spPr>
        <p:txBody>
          <a:bodyPr vert="horz" lIns="91440" tIns="45720" rIns="91440" bIns="45720" rtlCol="0" anchor="b">
            <a:normAutofit/>
          </a:bodyPr>
          <a:lstStyle/>
          <a:p>
            <a:r>
              <a:rPr lang="en-US" sz="5000">
                <a:solidFill>
                  <a:schemeClr val="bg1"/>
                </a:solidFill>
              </a:rPr>
              <a:t>PHP Code for Registration Portal</a:t>
            </a:r>
          </a:p>
        </p:txBody>
      </p:sp>
      <p:sp>
        <p:nvSpPr>
          <p:cNvPr id="18" name="Rectangle 21">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3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99AC-2508-E614-12C4-C4D6BEBC3C82}"/>
              </a:ext>
            </a:extLst>
          </p:cNvPr>
          <p:cNvSpPr>
            <a:spLocks noGrp="1"/>
          </p:cNvSpPr>
          <p:nvPr>
            <p:ph type="title"/>
          </p:nvPr>
        </p:nvSpPr>
        <p:spPr>
          <a:xfrm>
            <a:off x="836679" y="723898"/>
            <a:ext cx="6002110" cy="1495425"/>
          </a:xfrm>
        </p:spPr>
        <p:txBody>
          <a:bodyPr>
            <a:normAutofit/>
          </a:bodyPr>
          <a:lstStyle/>
          <a:p>
            <a:r>
              <a:rPr lang="en-US" sz="4000" dirty="0" err="1"/>
              <a:t>index.php</a:t>
            </a:r>
            <a:r>
              <a:rPr lang="en-US" sz="4000" dirty="0"/>
              <a:t> (Landing Page)</a:t>
            </a:r>
          </a:p>
        </p:txBody>
      </p:sp>
      <p:sp>
        <p:nvSpPr>
          <p:cNvPr id="3" name="Content Placeholder 2">
            <a:extLst>
              <a:ext uri="{FF2B5EF4-FFF2-40B4-BE49-F238E27FC236}">
                <a16:creationId xmlns:a16="http://schemas.microsoft.com/office/drawing/2014/main" id="{3B5F1B49-181C-6686-F2DE-6AB3813A7B4D}"/>
              </a:ext>
            </a:extLst>
          </p:cNvPr>
          <p:cNvSpPr>
            <a:spLocks noGrp="1"/>
          </p:cNvSpPr>
          <p:nvPr>
            <p:ph idx="1"/>
          </p:nvPr>
        </p:nvSpPr>
        <p:spPr>
          <a:xfrm>
            <a:off x="836679" y="2219323"/>
            <a:ext cx="6002110" cy="3729034"/>
          </a:xfrm>
        </p:spPr>
        <p:txBody>
          <a:bodyPr>
            <a:normAutofit fontScale="70000" lnSpcReduction="20000"/>
          </a:bodyPr>
          <a:lstStyle/>
          <a:p>
            <a:pPr>
              <a:buFont typeface="Arial" panose="020B0604020202020204" pitchFamily="34" charset="0"/>
              <a:buChar char="•"/>
            </a:pPr>
            <a:r>
              <a:rPr lang="en-US" sz="1800" b="0" i="0" dirty="0">
                <a:effectLst/>
                <a:latin typeface="Söhne"/>
              </a:rPr>
              <a:t>The landing page provides an introduction and overview of the platform.</a:t>
            </a:r>
          </a:p>
          <a:p>
            <a:pPr>
              <a:buFont typeface="Arial" panose="020B0604020202020204" pitchFamily="34" charset="0"/>
              <a:buChar char="•"/>
            </a:pPr>
            <a:r>
              <a:rPr lang="en-US" sz="1800" b="0" i="0" dirty="0">
                <a:effectLst/>
                <a:latin typeface="Söhne"/>
              </a:rPr>
              <a:t>It includes a header section that includes a common header file.</a:t>
            </a:r>
          </a:p>
          <a:p>
            <a:pPr>
              <a:buFont typeface="Arial" panose="020B0604020202020204" pitchFamily="34" charset="0"/>
              <a:buChar char="•"/>
            </a:pPr>
            <a:r>
              <a:rPr lang="en-US" sz="1800" b="0" i="0" dirty="0">
                <a:effectLst/>
                <a:latin typeface="Söhne"/>
              </a:rPr>
              <a:t>The main content is divided into sections for clarity and organization.</a:t>
            </a:r>
          </a:p>
          <a:p>
            <a:pPr>
              <a:buFont typeface="Arial" panose="020B0604020202020204" pitchFamily="34" charset="0"/>
              <a:buChar char="•"/>
            </a:pPr>
            <a:r>
              <a:rPr lang="en-US" sz="1800" b="0" i="0" dirty="0">
                <a:effectLst/>
                <a:latin typeface="Söhne"/>
              </a:rPr>
              <a:t>The "About Our Platform" section explains the purpose and features of the platform.</a:t>
            </a:r>
          </a:p>
          <a:p>
            <a:pPr>
              <a:buFont typeface="Arial" panose="020B0604020202020204" pitchFamily="34" charset="0"/>
              <a:buChar char="•"/>
            </a:pPr>
            <a:r>
              <a:rPr lang="en-US" sz="1800" b="0" i="0" dirty="0">
                <a:effectLst/>
                <a:latin typeface="Söhne"/>
              </a:rPr>
              <a:t>It emphasizes easy access to course information, academic resources, and simplified course registration.</a:t>
            </a:r>
          </a:p>
          <a:p>
            <a:pPr>
              <a:buFont typeface="Arial" panose="020B0604020202020204" pitchFamily="34" charset="0"/>
              <a:buChar char="•"/>
            </a:pPr>
            <a:r>
              <a:rPr lang="en-US" sz="1800" b="0" i="0" dirty="0">
                <a:effectLst/>
                <a:latin typeface="Söhne"/>
              </a:rPr>
              <a:t>The user-friendly interface allows for viewing course descriptions and managing the course schedule.</a:t>
            </a:r>
          </a:p>
          <a:p>
            <a:pPr>
              <a:buFont typeface="Arial" panose="020B0604020202020204" pitchFamily="34" charset="0"/>
              <a:buChar char="•"/>
            </a:pPr>
            <a:r>
              <a:rPr lang="en-US" sz="1800" b="0" i="0" dirty="0">
                <a:effectLst/>
                <a:latin typeface="Söhne"/>
              </a:rPr>
              <a:t>A "Get Started" button is provided to encourage user engagement.</a:t>
            </a:r>
          </a:p>
          <a:p>
            <a:pPr>
              <a:buFont typeface="Arial" panose="020B0604020202020204" pitchFamily="34" charset="0"/>
              <a:buChar char="•"/>
            </a:pPr>
            <a:r>
              <a:rPr lang="en-US" sz="1800" b="0" i="0" dirty="0">
                <a:effectLst/>
                <a:latin typeface="Söhne"/>
              </a:rPr>
              <a:t>The code includes PHP logic to check if the user is logged in and redirects to the login page if not.</a:t>
            </a:r>
          </a:p>
          <a:p>
            <a:pPr>
              <a:buFont typeface="Arial" panose="020B0604020202020204" pitchFamily="34" charset="0"/>
              <a:buChar char="•"/>
            </a:pPr>
            <a:r>
              <a:rPr lang="en-US" sz="1800" b="0" i="0" dirty="0">
                <a:effectLst/>
                <a:latin typeface="Söhne"/>
              </a:rPr>
              <a:t>The "Available Classes" section retrieves and displays a limited number of available courses from the database.</a:t>
            </a:r>
          </a:p>
          <a:p>
            <a:pPr>
              <a:buFont typeface="Arial" panose="020B0604020202020204" pitchFamily="34" charset="0"/>
              <a:buChar char="•"/>
            </a:pPr>
            <a:r>
              <a:rPr lang="en-US" sz="1800" b="0" i="0" dirty="0">
                <a:effectLst/>
                <a:latin typeface="Söhne"/>
              </a:rPr>
              <a:t>If no courses are available, a message is displayed.</a:t>
            </a:r>
          </a:p>
          <a:p>
            <a:pPr>
              <a:buFont typeface="Arial" panose="020B0604020202020204" pitchFamily="34" charset="0"/>
              <a:buChar char="•"/>
            </a:pPr>
            <a:r>
              <a:rPr lang="en-US" sz="1800" b="0" i="0" dirty="0">
                <a:effectLst/>
                <a:latin typeface="Söhne"/>
              </a:rPr>
              <a:t>The footer section is included using a common footer file.</a:t>
            </a:r>
          </a:p>
          <a:p>
            <a:endParaRPr lang="en-US" sz="1100" dirty="0"/>
          </a:p>
        </p:txBody>
      </p:sp>
      <p:pic>
        <p:nvPicPr>
          <p:cNvPr id="7" name="Picture 4" descr="Computer script on a screen">
            <a:extLst>
              <a:ext uri="{FF2B5EF4-FFF2-40B4-BE49-F238E27FC236}">
                <a16:creationId xmlns:a16="http://schemas.microsoft.com/office/drawing/2014/main" id="{37088F52-3FD6-DF2A-9F7B-FC1E9D06DB3C}"/>
              </a:ext>
            </a:extLst>
          </p:cNvPr>
          <p:cNvPicPr>
            <a:picLocks noChangeAspect="1"/>
          </p:cNvPicPr>
          <p:nvPr/>
        </p:nvPicPr>
        <p:blipFill rotWithShape="1">
          <a:blip r:embed="rId3"/>
          <a:srcRect l="5491" r="45915" b="-1"/>
          <a:stretch/>
        </p:blipFill>
        <p:spPr>
          <a:xfrm>
            <a:off x="7199440" y="10"/>
            <a:ext cx="4992560" cy="6857990"/>
          </a:xfrm>
          <a:prstGeom prst="rect">
            <a:avLst/>
          </a:prstGeom>
          <a:effectLst/>
        </p:spPr>
      </p:pic>
    </p:spTree>
    <p:extLst>
      <p:ext uri="{BB962C8B-B14F-4D97-AF65-F5344CB8AC3E}">
        <p14:creationId xmlns:p14="http://schemas.microsoft.com/office/powerpoint/2010/main" val="420597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6957-94AD-3619-E0F7-F753B6F90593}"/>
              </a:ext>
            </a:extLst>
          </p:cNvPr>
          <p:cNvSpPr>
            <a:spLocks noGrp="1"/>
          </p:cNvSpPr>
          <p:nvPr>
            <p:ph type="title"/>
          </p:nvPr>
        </p:nvSpPr>
        <p:spPr>
          <a:xfrm>
            <a:off x="836679" y="723898"/>
            <a:ext cx="6002110" cy="1495425"/>
          </a:xfrm>
        </p:spPr>
        <p:txBody>
          <a:bodyPr>
            <a:normAutofit/>
          </a:bodyPr>
          <a:lstStyle/>
          <a:p>
            <a:r>
              <a:rPr lang="en-US" sz="4000" dirty="0" err="1"/>
              <a:t>login.php</a:t>
            </a:r>
            <a:endParaRPr lang="en-US" sz="4000" dirty="0"/>
          </a:p>
        </p:txBody>
      </p:sp>
      <p:sp>
        <p:nvSpPr>
          <p:cNvPr id="3" name="Content Placeholder 2">
            <a:extLst>
              <a:ext uri="{FF2B5EF4-FFF2-40B4-BE49-F238E27FC236}">
                <a16:creationId xmlns:a16="http://schemas.microsoft.com/office/drawing/2014/main" id="{87E43858-4631-C76F-7F92-AC15B9756BC1}"/>
              </a:ext>
            </a:extLst>
          </p:cNvPr>
          <p:cNvSpPr>
            <a:spLocks noGrp="1"/>
          </p:cNvSpPr>
          <p:nvPr>
            <p:ph idx="1"/>
          </p:nvPr>
        </p:nvSpPr>
        <p:spPr>
          <a:xfrm>
            <a:off x="836679" y="2219323"/>
            <a:ext cx="6002110" cy="3729034"/>
          </a:xfrm>
        </p:spPr>
        <p:txBody>
          <a:bodyPr>
            <a:normAutofit fontScale="92500" lnSpcReduction="10000"/>
          </a:bodyPr>
          <a:lstStyle/>
          <a:p>
            <a:r>
              <a:rPr lang="en-US" sz="1600" dirty="0"/>
              <a:t>Includes PHP code for processing the login form submission and performing user authentication.</a:t>
            </a:r>
          </a:p>
          <a:p>
            <a:r>
              <a:rPr lang="en-US" sz="1600" dirty="0"/>
              <a:t>The code checks if the user ID exists in the database and verifies the password using the </a:t>
            </a:r>
            <a:r>
              <a:rPr lang="en-US" sz="1600" b="1" i="1" dirty="0" err="1"/>
              <a:t>password_verify</a:t>
            </a:r>
            <a:r>
              <a:rPr lang="en-US" sz="1600" b="1" i="1" dirty="0"/>
              <a:t> </a:t>
            </a:r>
            <a:r>
              <a:rPr lang="en-US" sz="1600" dirty="0"/>
              <a:t>function.</a:t>
            </a:r>
          </a:p>
          <a:p>
            <a:r>
              <a:rPr lang="en-US" sz="1600" dirty="0"/>
              <a:t>If the login credentials are valid, the user's ID and username are stored in session variables, and the user is redirected to the index page.</a:t>
            </a:r>
          </a:p>
          <a:p>
            <a:r>
              <a:rPr lang="en-US" sz="1600" dirty="0"/>
              <a:t>If the credentials are invalid an appropriate error message is displayed.</a:t>
            </a:r>
          </a:p>
          <a:p>
            <a:r>
              <a:rPr lang="en-US" sz="1600" dirty="0"/>
              <a:t>The page also includes HTML code for the login form, consisting of user ID and password fields.</a:t>
            </a:r>
          </a:p>
          <a:p>
            <a:r>
              <a:rPr lang="en-US" sz="1600" dirty="0"/>
              <a:t>The form is submitted using the POST method to ensure security.</a:t>
            </a:r>
          </a:p>
          <a:p>
            <a:r>
              <a:rPr lang="en-US" sz="1600" dirty="0"/>
              <a:t>A "New User?" link is provided for users to register if they don't have an account.</a:t>
            </a:r>
          </a:p>
          <a:p>
            <a:r>
              <a:rPr lang="en-US" sz="1600" dirty="0"/>
              <a:t>The header and footer sections are included using common header and footer files.</a:t>
            </a:r>
          </a:p>
        </p:txBody>
      </p:sp>
      <p:pic>
        <p:nvPicPr>
          <p:cNvPr id="5" name="Picture 4" descr="Computer script on a screen">
            <a:extLst>
              <a:ext uri="{FF2B5EF4-FFF2-40B4-BE49-F238E27FC236}">
                <a16:creationId xmlns:a16="http://schemas.microsoft.com/office/drawing/2014/main" id="{3065E9CC-AB19-8694-E375-3B8A4FAF12BC}"/>
              </a:ext>
            </a:extLst>
          </p:cNvPr>
          <p:cNvPicPr>
            <a:picLocks noChangeAspect="1"/>
          </p:cNvPicPr>
          <p:nvPr/>
        </p:nvPicPr>
        <p:blipFill rotWithShape="1">
          <a:blip r:embed="rId3"/>
          <a:srcRect l="5491" r="45915" b="-1"/>
          <a:stretch/>
        </p:blipFill>
        <p:spPr>
          <a:xfrm>
            <a:off x="7199440" y="10"/>
            <a:ext cx="4992560" cy="6857990"/>
          </a:xfrm>
          <a:prstGeom prst="rect">
            <a:avLst/>
          </a:prstGeom>
          <a:effectLst/>
        </p:spPr>
      </p:pic>
    </p:spTree>
    <p:extLst>
      <p:ext uri="{BB962C8B-B14F-4D97-AF65-F5344CB8AC3E}">
        <p14:creationId xmlns:p14="http://schemas.microsoft.com/office/powerpoint/2010/main" val="357306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3065E9CC-AB19-8694-E375-3B8A4FAF12BC}"/>
              </a:ext>
            </a:extLst>
          </p:cNvPr>
          <p:cNvPicPr>
            <a:picLocks noChangeAspect="1"/>
          </p:cNvPicPr>
          <p:nvPr/>
        </p:nvPicPr>
        <p:blipFill rotWithShape="1">
          <a:blip r:embed="rId3"/>
          <a:srcRect l="5491" r="45915" b="-1"/>
          <a:stretch/>
        </p:blipFill>
        <p:spPr>
          <a:xfrm>
            <a:off x="7199440" y="10"/>
            <a:ext cx="4992560" cy="6857990"/>
          </a:xfrm>
          <a:prstGeom prst="rect">
            <a:avLst/>
          </a:prstGeom>
          <a:effectLst/>
        </p:spPr>
      </p:pic>
      <p:sp>
        <p:nvSpPr>
          <p:cNvPr id="9" name="Title 15">
            <a:extLst>
              <a:ext uri="{FF2B5EF4-FFF2-40B4-BE49-F238E27FC236}">
                <a16:creationId xmlns:a16="http://schemas.microsoft.com/office/drawing/2014/main" id="{FC20A55F-E643-2FE8-5B3D-5CAA9B9980F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portal.php</a:t>
            </a:r>
            <a:r>
              <a:rPr lang="en-US" dirty="0"/>
              <a:t> (1 of 2)</a:t>
            </a:r>
          </a:p>
        </p:txBody>
      </p:sp>
      <p:sp>
        <p:nvSpPr>
          <p:cNvPr id="10" name="Content Placeholder 16">
            <a:extLst>
              <a:ext uri="{FF2B5EF4-FFF2-40B4-BE49-F238E27FC236}">
                <a16:creationId xmlns:a16="http://schemas.microsoft.com/office/drawing/2014/main" id="{14B580B8-DB99-A15B-D072-A02CEB4E8713}"/>
              </a:ext>
            </a:extLst>
          </p:cNvPr>
          <p:cNvSpPr txBox="1">
            <a:spLocks/>
          </p:cNvSpPr>
          <p:nvPr/>
        </p:nvSpPr>
        <p:spPr>
          <a:xfrm>
            <a:off x="838200" y="1825625"/>
            <a:ext cx="5181600" cy="435133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header section includes the "</a:t>
            </a:r>
            <a:r>
              <a:rPr lang="en-US" dirty="0" err="1"/>
              <a:t>header.php</a:t>
            </a:r>
            <a:r>
              <a:rPr lang="en-US" dirty="0"/>
              <a:t>" file, which is required once.</a:t>
            </a:r>
          </a:p>
          <a:p>
            <a:r>
              <a:rPr lang="en-US" dirty="0"/>
              <a:t>Inside the header, there is a jumbotron element with a centered heading displaying "Registration Portal".</a:t>
            </a:r>
          </a:p>
          <a:p>
            <a:r>
              <a:rPr lang="en-US" dirty="0"/>
              <a:t>The page contains a navigation section with tabs for different functionalities.</a:t>
            </a:r>
          </a:p>
          <a:p>
            <a:r>
              <a:rPr lang="en-US" dirty="0"/>
              <a:t>There are tabs for "List of Courses by Semester", "Enrolled Courses", "Add Courses", and "Delete Courses".</a:t>
            </a:r>
          </a:p>
          <a:p>
            <a:r>
              <a:rPr lang="en-US" dirty="0"/>
              <a:t>The footer is included using the "</a:t>
            </a:r>
            <a:r>
              <a:rPr lang="en-US" dirty="0" err="1"/>
              <a:t>footer.php</a:t>
            </a:r>
            <a:r>
              <a:rPr lang="en-US" dirty="0"/>
              <a:t>" file.</a:t>
            </a:r>
          </a:p>
          <a:p>
            <a:endParaRPr lang="en-US" dirty="0"/>
          </a:p>
          <a:p>
            <a:endParaRPr lang="en-US" dirty="0"/>
          </a:p>
        </p:txBody>
      </p:sp>
    </p:spTree>
    <p:extLst>
      <p:ext uri="{BB962C8B-B14F-4D97-AF65-F5344CB8AC3E}">
        <p14:creationId xmlns:p14="http://schemas.microsoft.com/office/powerpoint/2010/main" val="1520643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2998</TotalTime>
  <Words>2966</Words>
  <Application>Microsoft Office PowerPoint</Application>
  <PresentationFormat>Widescreen</PresentationFormat>
  <Paragraphs>246</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Wingdings</vt:lpstr>
      <vt:lpstr>Office Theme</vt:lpstr>
      <vt:lpstr>Registration Portal Final Software Project</vt:lpstr>
      <vt:lpstr>Software Requirements Specifications (SRS)</vt:lpstr>
      <vt:lpstr>UML Design Models</vt:lpstr>
      <vt:lpstr>Design of Registration Portal Pages</vt:lpstr>
      <vt:lpstr>MySQL Database and Class Registration</vt:lpstr>
      <vt:lpstr>PHP Code for Registration Portal</vt:lpstr>
      <vt:lpstr>index.php (Landing Page)</vt:lpstr>
      <vt:lpstr>login.php</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Registration Portal - Final Software Project</dc:title>
  <dc:creator>Kendric Garmon</dc:creator>
  <cp:lastModifiedBy>Kendric Garmon</cp:lastModifiedBy>
  <cp:revision>1</cp:revision>
  <dcterms:created xsi:type="dcterms:W3CDTF">2023-05-12T02:16:21Z</dcterms:created>
  <dcterms:modified xsi:type="dcterms:W3CDTF">2023-05-14T04:16:12Z</dcterms:modified>
</cp:coreProperties>
</file>