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9" d="100"/>
          <a:sy n="109" d="100"/>
        </p:scale>
        <p:origin x="-619" y="-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E66A-A352-4389-89B5-6DBEDC73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HRM by Alpha-Q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31DC-54B7-4842-843A-63B3E5AE8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500" dirty="0" err="1"/>
              <a:t>Presentors</a:t>
            </a:r>
            <a:r>
              <a:rPr lang="en-IN" sz="1500" dirty="0"/>
              <a:t>:</a:t>
            </a:r>
          </a:p>
          <a:p>
            <a:r>
              <a:rPr lang="en-IN" sz="1500" dirty="0"/>
              <a:t>Ninad PARAB</a:t>
            </a:r>
          </a:p>
          <a:p>
            <a:r>
              <a:rPr lang="en-IN" sz="1500" dirty="0"/>
              <a:t>AADESH HEMWANI</a:t>
            </a:r>
          </a:p>
          <a:p>
            <a:r>
              <a:rPr lang="en-IN" sz="1500" dirty="0"/>
              <a:t>TABISH KHAN</a:t>
            </a:r>
          </a:p>
          <a:p>
            <a:r>
              <a:rPr lang="en-IN" sz="1500" dirty="0"/>
              <a:t>TUSHAR ANNAM</a:t>
            </a:r>
          </a:p>
        </p:txBody>
      </p:sp>
    </p:spTree>
    <p:extLst>
      <p:ext uri="{BB962C8B-B14F-4D97-AF65-F5344CB8AC3E}">
        <p14:creationId xmlns:p14="http://schemas.microsoft.com/office/powerpoint/2010/main" val="166532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ACB2-C1DF-4FF6-A826-A1E09BF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exactly this project is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E328-66FC-46C7-9484-B3BC6847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Salary calculation of employees based on their leaves, attendance record etc.</a:t>
            </a:r>
          </a:p>
          <a:p>
            <a:r>
              <a:rPr lang="en-IN" dirty="0"/>
              <a:t>Tracking leaves, reimbursements, meeting logs for employee</a:t>
            </a:r>
          </a:p>
          <a:p>
            <a:r>
              <a:rPr lang="en-IN" dirty="0"/>
              <a:t>Manager approval system for management people where managers can approve employee leaves, reimbursements, and meeting logs.</a:t>
            </a:r>
          </a:p>
          <a:p>
            <a:r>
              <a:rPr lang="en-IN" dirty="0"/>
              <a:t>Simple and convenient environment for basic admin related tasks like adding employees salary calculations</a:t>
            </a:r>
          </a:p>
        </p:txBody>
      </p:sp>
    </p:spTree>
    <p:extLst>
      <p:ext uri="{BB962C8B-B14F-4D97-AF65-F5344CB8AC3E}">
        <p14:creationId xmlns:p14="http://schemas.microsoft.com/office/powerpoint/2010/main" val="17079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35BC-3645-4D60-8136-359FA977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idea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CF127E0-2D02-4CCB-B661-B691E46A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176" y="1187777"/>
            <a:ext cx="4551648" cy="5437695"/>
          </a:xfrm>
        </p:spPr>
      </p:pic>
    </p:spTree>
    <p:extLst>
      <p:ext uri="{BB962C8B-B14F-4D97-AF65-F5344CB8AC3E}">
        <p14:creationId xmlns:p14="http://schemas.microsoft.com/office/powerpoint/2010/main" val="317645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5116-068F-4523-8652-8437B469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 design idea(Basic idea)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543EAA0-EE93-4357-A515-3FF0CC165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00" y="2052637"/>
            <a:ext cx="7174429" cy="4560265"/>
          </a:xfrm>
        </p:spPr>
      </p:pic>
    </p:spTree>
    <p:extLst>
      <p:ext uri="{BB962C8B-B14F-4D97-AF65-F5344CB8AC3E}">
        <p14:creationId xmlns:p14="http://schemas.microsoft.com/office/powerpoint/2010/main" val="412896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25B-0887-4727-AE98-95C8B285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are going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779A-4594-44CE-9A89-E856D222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Technology stack:</a:t>
            </a:r>
          </a:p>
          <a:p>
            <a:r>
              <a:rPr lang="en-IN" dirty="0"/>
              <a:t>Django framework</a:t>
            </a:r>
          </a:p>
          <a:p>
            <a:r>
              <a:rPr lang="en-IN" dirty="0"/>
              <a:t>Bootstrap 4 with open source </a:t>
            </a:r>
            <a:r>
              <a:rPr lang="en-IN" dirty="0" err="1"/>
              <a:t>theam</a:t>
            </a:r>
            <a:r>
              <a:rPr lang="en-IN" dirty="0"/>
              <a:t> pack SB-admin2</a:t>
            </a:r>
          </a:p>
          <a:p>
            <a:r>
              <a:rPr lang="en-IN" dirty="0"/>
              <a:t>HTML,CSS, </a:t>
            </a:r>
            <a:r>
              <a:rPr lang="en-IN" dirty="0" err="1"/>
              <a:t>Javascript</a:t>
            </a:r>
            <a:r>
              <a:rPr lang="en-IN" dirty="0"/>
              <a:t>(</a:t>
            </a:r>
            <a:r>
              <a:rPr lang="en-IN" dirty="0" err="1"/>
              <a:t>Jquery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Libraries:</a:t>
            </a:r>
          </a:p>
          <a:p>
            <a:r>
              <a:rPr lang="en-IN" dirty="0"/>
              <a:t>Django tables2</a:t>
            </a:r>
          </a:p>
          <a:p>
            <a:r>
              <a:rPr lang="en-IN" dirty="0" err="1"/>
              <a:t>Jquery</a:t>
            </a:r>
            <a:r>
              <a:rPr lang="en-IN" dirty="0"/>
              <a:t> data tables</a:t>
            </a:r>
          </a:p>
          <a:p>
            <a:r>
              <a:rPr lang="en-IN" dirty="0"/>
              <a:t>Django admin theme(DJANGO-GRAPPELLI)</a:t>
            </a:r>
          </a:p>
          <a:p>
            <a:r>
              <a:rPr lang="en-IN" dirty="0" err="1"/>
              <a:t>django</a:t>
            </a:r>
            <a:r>
              <a:rPr lang="en-IN" dirty="0"/>
              <a:t>-notifications-</a:t>
            </a:r>
            <a:r>
              <a:rPr lang="en-IN" dirty="0" err="1"/>
              <a:t>hq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870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{135592BA-01F2-4C48-8237-91D072A82714}tf02836342</Template>
  <TotalTime>54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HRM by Alpha-Q</vt:lpstr>
      <vt:lpstr>What exactly this project is going to do?</vt:lpstr>
      <vt:lpstr>Project idea</vt:lpstr>
      <vt:lpstr>DB design idea(Basic idea)</vt:lpstr>
      <vt:lpstr>How we are going to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HRM by AlphaQ</dc:title>
  <dc:creator>Ninad Parab</dc:creator>
  <cp:lastModifiedBy>Ninad Parab</cp:lastModifiedBy>
  <cp:revision>9</cp:revision>
  <dcterms:created xsi:type="dcterms:W3CDTF">2020-03-07T05:35:22Z</dcterms:created>
  <dcterms:modified xsi:type="dcterms:W3CDTF">2020-03-07T06:29:59Z</dcterms:modified>
</cp:coreProperties>
</file>