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316" r:id="rId2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9C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0566" autoAdjust="0"/>
  </p:normalViewPr>
  <p:slideViewPr>
    <p:cSldViewPr snapToGrid="0">
      <p:cViewPr>
        <p:scale>
          <a:sx n="75" d="100"/>
          <a:sy n="75" d="100"/>
        </p:scale>
        <p:origin x="-12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914" y="-7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019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96000" y="0"/>
            <a:ext cx="9128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900"/>
            </a:lvl1pPr>
          </a:lstStyle>
          <a:p>
            <a:pPr>
              <a:defRPr/>
            </a:pPr>
            <a:fld id="{A9233B7B-821A-4C07-BAAE-6272F92BD204}" type="datetime1">
              <a:rPr lang="en-US"/>
              <a:pPr>
                <a:defRPr/>
              </a:pPr>
              <a:t>2/13/2011</a:t>
            </a:fld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900"/>
            </a:lvl1pPr>
          </a:lstStyle>
          <a:p>
            <a:pPr>
              <a:defRPr/>
            </a:pPr>
            <a:r>
              <a:rPr lang="en-US"/>
              <a:t>Copyright©2008 SugarCRM, Inc. All rights reserved.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900"/>
            </a:lvl1pPr>
          </a:lstStyle>
          <a:p>
            <a:pPr>
              <a:defRPr/>
            </a:pPr>
            <a:fld id="{4D7D7E47-C0DC-4661-BD2A-819431C39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243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019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8400" y="0"/>
            <a:ext cx="7604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pPr>
              <a:defRPr/>
            </a:pPr>
            <a:fld id="{40E3293F-9458-481D-9C61-D1693A7BF94E}" type="datetime1">
              <a:rPr lang="en-US"/>
              <a:pPr>
                <a:defRPr/>
              </a:pPr>
              <a:t>2/13/2011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52938"/>
            <a:ext cx="560705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800"/>
            </a:lvl1pPr>
          </a:lstStyle>
          <a:p>
            <a:pPr>
              <a:defRPr/>
            </a:pPr>
            <a:r>
              <a:rPr lang="en-US"/>
              <a:t>Copyright©2008 SugarCRM, Inc. All rights reserved.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pPr>
              <a:defRPr/>
            </a:pPr>
            <a:fld id="{C76AD226-3461-4B68-A65E-C01A87899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565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86740" y="3886200"/>
            <a:ext cx="7970520" cy="1143000"/>
          </a:xfrm>
        </p:spPr>
        <p:txBody>
          <a:bodyPr lIns="91440" rIns="91440"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6740" y="5105400"/>
            <a:ext cx="7970520" cy="838200"/>
          </a:xfrm>
        </p:spPr>
        <p:txBody>
          <a:bodyPr anchor="ctr"/>
          <a:lstStyle>
            <a:lvl1pPr marL="0" indent="0" algn="ctr">
              <a:buFontTx/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705600"/>
            <a:ext cx="2286000" cy="152400"/>
          </a:xfrm>
        </p:spPr>
        <p:txBody>
          <a:bodyPr anchor="ctr"/>
          <a:lstStyle>
            <a:lvl1pPr algn="ctr">
              <a:defRPr sz="800" smtClean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©2010 SugarCRM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/>
          <a:lstStyle>
            <a:lvl1pPr>
              <a:spcBef>
                <a:spcPts val="0"/>
              </a:spcBef>
              <a:buFontTx/>
              <a:buBlip>
                <a:blip r:embed="rId3"/>
              </a:buBlip>
              <a:defRPr/>
            </a:lvl1pPr>
            <a:lvl2pPr>
              <a:spcBef>
                <a:spcPts val="300"/>
              </a:spcBef>
              <a:buFontTx/>
              <a:buBlip>
                <a:blip r:embed="rId4"/>
              </a:buBlip>
              <a:defRPr/>
            </a:lvl2pPr>
            <a:lvl3pPr>
              <a:spcBef>
                <a:spcPts val="300"/>
              </a:spcBef>
              <a:buFontTx/>
              <a:buBlip>
                <a:blip r:embed="rId5"/>
              </a:buBlip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990600" cy="168275"/>
          </a:xfrm>
        </p:spPr>
        <p:txBody>
          <a:bodyPr lIns="0"/>
          <a:lstStyle>
            <a:lvl1pPr>
              <a:defRPr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EF4B59F-1605-4B81-A55A-A45849E74FF8}" type="datetime1">
              <a:rPr lang="en-US" smtClean="0"/>
              <a:pPr>
                <a:defRPr/>
              </a:pPr>
              <a:t>2/13/2011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553200"/>
            <a:ext cx="2286000" cy="168275"/>
          </a:xfrm>
        </p:spPr>
        <p:txBody>
          <a:bodyPr/>
          <a:lstStyle>
            <a:lvl1pPr>
              <a:defRPr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©2010 SugarCRM Inc. All rights reserved.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867400" y="6553200"/>
            <a:ext cx="762000" cy="168275"/>
          </a:xfrm>
        </p:spPr>
        <p:txBody>
          <a:bodyPr rIns="0"/>
          <a:lstStyle>
            <a:lvl1pPr>
              <a:defRPr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6ECD39E-5410-4A9F-BDE2-C0F5329C94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990600" cy="168275"/>
          </a:xfrm>
        </p:spPr>
        <p:txBody>
          <a:bodyPr lIns="0"/>
          <a:lstStyle>
            <a:lvl1pPr>
              <a:defRPr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7070B9D-6145-4BB2-85AF-087EAB5E7374}" type="datetime1">
              <a:rPr lang="en-US" smtClean="0"/>
              <a:pPr>
                <a:defRPr/>
              </a:pPr>
              <a:t>2/13/2011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553200"/>
            <a:ext cx="2286000" cy="168275"/>
          </a:xfrm>
        </p:spPr>
        <p:txBody>
          <a:bodyPr/>
          <a:lstStyle>
            <a:lvl1pPr>
              <a:defRPr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©2010 SugarCRM Inc. All rights reserved.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867400" y="6553200"/>
            <a:ext cx="762000" cy="168275"/>
          </a:xfrm>
        </p:spPr>
        <p:txBody>
          <a:bodyPr rIns="0"/>
          <a:lstStyle>
            <a:lvl1pPr>
              <a:defRPr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3F1C263-61DA-4E6A-A169-83F1E78685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F95D4843-A235-4A05-A19B-064030D1AFBF}" type="datetime1">
              <a:rPr lang="en-US" smtClean="0"/>
              <a:pPr>
                <a:defRPr/>
              </a:pPr>
              <a:t>2/13/2011</a:t>
            </a:fld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553200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©2010 SugarCRM Inc. All rights reserved.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553200"/>
            <a:ext cx="76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41DF9E3-15D0-4772-B7EF-435324EEFD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5" r:id="rId2"/>
    <p:sldLayoutId id="2147483773" r:id="rId3"/>
    <p:sldLayoutId id="214748377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0988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2200">
          <a:solidFill>
            <a:schemeClr val="tx1"/>
          </a:solidFill>
          <a:latin typeface="+mn-lt"/>
        </a:defRPr>
      </a:lvl2pPr>
      <a:lvl3pPr marL="1082675" indent="-227013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Blip>
          <a:blip r:embed="rId9"/>
        </a:buBlip>
        <a:defRPr sz="2000">
          <a:solidFill>
            <a:schemeClr val="tx1"/>
          </a:solidFill>
          <a:latin typeface="+mn-lt"/>
        </a:defRPr>
      </a:lvl3pPr>
      <a:lvl4pPr marL="1482725" indent="-279400" algn="l" rtl="0" eaLnBrk="0" fontAlgn="base" hangingPunct="0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28800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000">
          <a:solidFill>
            <a:schemeClr val="tx1"/>
          </a:solidFill>
          <a:latin typeface="+mn-lt"/>
        </a:defRPr>
      </a:lvl5pPr>
      <a:lvl6pPr marL="2286000" indent="-230188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2000">
          <a:solidFill>
            <a:schemeClr val="tx1"/>
          </a:solidFill>
          <a:latin typeface="+mn-lt"/>
        </a:defRPr>
      </a:lvl6pPr>
      <a:lvl7pPr marL="2743200" indent="-230188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2000">
          <a:solidFill>
            <a:schemeClr val="tx1"/>
          </a:solidFill>
          <a:latin typeface="+mn-lt"/>
        </a:defRPr>
      </a:lvl7pPr>
      <a:lvl8pPr marL="3200400" indent="-230188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2000">
          <a:solidFill>
            <a:schemeClr val="tx1"/>
          </a:solidFill>
          <a:latin typeface="+mn-lt"/>
        </a:defRPr>
      </a:lvl8pPr>
      <a:lvl9pPr marL="3657600" indent="-230188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Sugar Sprint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Product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553200"/>
            <a:ext cx="762000" cy="168275"/>
          </a:xfrm>
        </p:spPr>
        <p:txBody>
          <a:bodyPr/>
          <a:lstStyle/>
          <a:p>
            <a:pPr>
              <a:defRPr/>
            </a:pPr>
            <a:fld id="{43F1C263-61DA-4E6A-A169-83F1E78685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8_SugarCRM Cycing Template_COS">
  <a:themeElements>
    <a:clrScheme name="Sugar_Template_final_06-30-2006 16">
      <a:dk1>
        <a:srgbClr val="4B4B4B"/>
      </a:dk1>
      <a:lt1>
        <a:srgbClr val="FFFFFF"/>
      </a:lt1>
      <a:dk2>
        <a:srgbClr val="C60C30"/>
      </a:dk2>
      <a:lt2>
        <a:srgbClr val="000000"/>
      </a:lt2>
      <a:accent1>
        <a:srgbClr val="0046AD"/>
      </a:accent1>
      <a:accent2>
        <a:srgbClr val="D2D2D2"/>
      </a:accent2>
      <a:accent3>
        <a:srgbClr val="FFFFFF"/>
      </a:accent3>
      <a:accent4>
        <a:srgbClr val="3F3F3F"/>
      </a:accent4>
      <a:accent5>
        <a:srgbClr val="AAB0D3"/>
      </a:accent5>
      <a:accent6>
        <a:srgbClr val="BEBEBE"/>
      </a:accent6>
      <a:hlink>
        <a:srgbClr val="137DED"/>
      </a:hlink>
      <a:folHlink>
        <a:srgbClr val="98C6EA"/>
      </a:folHlink>
    </a:clrScheme>
    <a:fontScheme name="Sugar_Template_final_06-30-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gar_Template_final_06-30-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gar_Template_final_06-30-2006 13">
        <a:dk1>
          <a:srgbClr val="636363"/>
        </a:dk1>
        <a:lt1>
          <a:srgbClr val="FFFFFF"/>
        </a:lt1>
        <a:dk2>
          <a:srgbClr val="E51A0E"/>
        </a:dk2>
        <a:lt2>
          <a:srgbClr val="000000"/>
        </a:lt2>
        <a:accent1>
          <a:srgbClr val="224F9C"/>
        </a:accent1>
        <a:accent2>
          <a:srgbClr val="AEC9D8"/>
        </a:accent2>
        <a:accent3>
          <a:srgbClr val="FFFFFF"/>
        </a:accent3>
        <a:accent4>
          <a:srgbClr val="535353"/>
        </a:accent4>
        <a:accent5>
          <a:srgbClr val="ABB2CB"/>
        </a:accent5>
        <a:accent6>
          <a:srgbClr val="9DB6C4"/>
        </a:accent6>
        <a:hlink>
          <a:srgbClr val="137DED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14">
        <a:dk1>
          <a:srgbClr val="616365"/>
        </a:dk1>
        <a:lt1>
          <a:srgbClr val="FFFFFF"/>
        </a:lt1>
        <a:dk2>
          <a:srgbClr val="C60C30"/>
        </a:dk2>
        <a:lt2>
          <a:srgbClr val="000000"/>
        </a:lt2>
        <a:accent1>
          <a:srgbClr val="0046AD"/>
        </a:accent1>
        <a:accent2>
          <a:srgbClr val="98C6EA"/>
        </a:accent2>
        <a:accent3>
          <a:srgbClr val="FFFFFF"/>
        </a:accent3>
        <a:accent4>
          <a:srgbClr val="525355"/>
        </a:accent4>
        <a:accent5>
          <a:srgbClr val="AAB0D3"/>
        </a:accent5>
        <a:accent6>
          <a:srgbClr val="89B3D4"/>
        </a:accent6>
        <a:hlink>
          <a:srgbClr val="137DED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15">
        <a:dk1>
          <a:srgbClr val="616365"/>
        </a:dk1>
        <a:lt1>
          <a:srgbClr val="FFFFFF"/>
        </a:lt1>
        <a:dk2>
          <a:srgbClr val="C60C30"/>
        </a:dk2>
        <a:lt2>
          <a:srgbClr val="000000"/>
        </a:lt2>
        <a:accent1>
          <a:srgbClr val="0046AD"/>
        </a:accent1>
        <a:accent2>
          <a:srgbClr val="D2D2D2"/>
        </a:accent2>
        <a:accent3>
          <a:srgbClr val="FFFFFF"/>
        </a:accent3>
        <a:accent4>
          <a:srgbClr val="525355"/>
        </a:accent4>
        <a:accent5>
          <a:srgbClr val="AAB0D3"/>
        </a:accent5>
        <a:accent6>
          <a:srgbClr val="BEBEBE"/>
        </a:accent6>
        <a:hlink>
          <a:srgbClr val="137DED"/>
        </a:hlink>
        <a:folHlink>
          <a:srgbClr val="98C6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gar_Template_final_06-30-2006 16">
        <a:dk1>
          <a:srgbClr val="4B4B4B"/>
        </a:dk1>
        <a:lt1>
          <a:srgbClr val="FFFFFF"/>
        </a:lt1>
        <a:dk2>
          <a:srgbClr val="C60C30"/>
        </a:dk2>
        <a:lt2>
          <a:srgbClr val="000000"/>
        </a:lt2>
        <a:accent1>
          <a:srgbClr val="0046AD"/>
        </a:accent1>
        <a:accent2>
          <a:srgbClr val="D2D2D2"/>
        </a:accent2>
        <a:accent3>
          <a:srgbClr val="FFFFFF"/>
        </a:accent3>
        <a:accent4>
          <a:srgbClr val="3F3F3F"/>
        </a:accent4>
        <a:accent5>
          <a:srgbClr val="AAB0D3"/>
        </a:accent5>
        <a:accent6>
          <a:srgbClr val="BEBEBE"/>
        </a:accent6>
        <a:hlink>
          <a:srgbClr val="137DED"/>
        </a:hlink>
        <a:folHlink>
          <a:srgbClr val="98C6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Sugar_Template_final_06-30-2006</Template>
  <TotalTime>5394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1_2008_SugarCRM Cycing Template_COS</vt:lpstr>
      <vt:lpstr>Sugar Sprint Features</vt:lpstr>
    </vt:vector>
  </TitlesOfParts>
  <Company>SugarCRM,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eyang</cp:lastModifiedBy>
  <cp:revision>514</cp:revision>
  <dcterms:created xsi:type="dcterms:W3CDTF">2010-12-21T20:51:16Z</dcterms:created>
  <dcterms:modified xsi:type="dcterms:W3CDTF">2011-02-14T04:46:26Z</dcterms:modified>
</cp:coreProperties>
</file>