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Tahoma"/>
      <p:regular r:id="rId16"/>
      <p:bold r:id="rId17"/>
    </p:embeddedFon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d41d94708_0_51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g7d41d947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7d41d94708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ebbccaae6_0_5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bebbccaa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bebbccaae6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b5bec0000_0_26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bb5bec00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Before running the book service:</a:t>
            </a:r>
            <a:br>
              <a:rPr lang="en-US" sz="140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40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If you have not deleted the Book service containers created previously, delete the containers by entering the following commands in VS Code terminal:</a:t>
            </a:r>
            <a:endParaRPr sz="1400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 ps -a </a:t>
            </a:r>
            <a:endParaRPr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i="1"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-a</a:t>
            </a:r>
            <a:r>
              <a:rPr i="1" lang="en-US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to list all the containers; then)</a:t>
            </a:r>
            <a:endParaRPr i="1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 rm -f &lt;containerid1&gt; &lt;containerid2&gt;</a:t>
            </a:r>
            <a:endParaRPr sz="1400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1"/>
          </a:p>
        </p:txBody>
      </p:sp>
      <p:sp>
        <p:nvSpPr>
          <p:cNvPr id="160" name="Google Shape;160;gbb5bec0000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Simplified networking diagram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514600"/>
            <a:ext cx="7772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477000"/>
            <a:ext cx="129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1752600" y="6477000"/>
            <a:ext cx="441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441700" y="-1689100"/>
            <a:ext cx="226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6015037" y="884238"/>
            <a:ext cx="3267075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85937" y="-1116013"/>
            <a:ext cx="3267075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48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S_H" id="15" name="Google Shape;15;p1"/>
          <p:cNvPicPr preferRelativeResize="0"/>
          <p:nvPr/>
        </p:nvPicPr>
        <p:blipFill rotWithShape="1">
          <a:blip r:embed="rId1">
            <a:alphaModFix/>
          </a:blip>
          <a:srcRect b="11650" l="0" r="0" t="0"/>
          <a:stretch/>
        </p:blipFill>
        <p:spPr>
          <a:xfrm>
            <a:off x="7696200" y="6348413"/>
            <a:ext cx="1143000" cy="50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524625"/>
            <a:ext cx="1085850" cy="3619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219075" y="2750691"/>
            <a:ext cx="88392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200"/>
              <a:buFont typeface="Century Gothic"/>
              <a:buNone/>
            </a:pPr>
            <a:r>
              <a:rPr b="1" lang="en-US" sz="32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 inter-</a:t>
            </a:r>
            <a:r>
              <a:rPr b="1" i="0" lang="en-US" sz="32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container communication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0" y="54864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</a:pPr>
            <a:r>
              <a:rPr b="0" i="1" lang="en-US" sz="20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slides are to be used in conjunction with the lab document.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96825" y="0"/>
            <a:ext cx="9037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POINTS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1" name="Google Shape;181;p22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2"/>
          <p:cNvSpPr txBox="1"/>
          <p:nvPr/>
        </p:nvSpPr>
        <p:spPr>
          <a:xfrm>
            <a:off x="211138" y="762000"/>
            <a:ext cx="8704200" cy="5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➔"/>
            </a:pPr>
            <a:r>
              <a:rPr i="1" lang="en-US" sz="2200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Enable inter-container communication</a:t>
            </a:r>
            <a:endParaRPr i="1" sz="22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➔"/>
            </a:pPr>
            <a:r>
              <a:rPr i="1" lang="en-US" sz="2200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Create, delete custom network</a:t>
            </a:r>
            <a:endParaRPr i="1" sz="22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➔"/>
            </a:pPr>
            <a:r>
              <a:rPr i="1" lang="en-US" sz="2200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Work with Docker commands and options (docker run (--name, --network, -it, --rm options))</a:t>
            </a:r>
            <a:endParaRPr i="1" sz="22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96854" y="0"/>
            <a:ext cx="9037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</a:t>
            </a: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Enable inter-container communication.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96854" y="0"/>
            <a:ext cx="9037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cxnSp>
        <p:nvCxnSpPr>
          <p:cNvPr id="107" name="Google Shape;107;p15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11150" y="762000"/>
            <a:ext cx="8704200" cy="5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lab provides you with an example to enable inter-container communication in Docker.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shall re-use the Book service which was deployed earlier and also deploy the python program* test_invoke_http.py (and invokes.py) which you have used in an earlier lab to invoke (communicate with) the Book service. 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 </a:t>
            </a:r>
            <a:r>
              <a:rPr i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shall name this image - callbook</a:t>
            </a:r>
            <a:endParaRPr i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412789" y="4191882"/>
            <a:ext cx="2537792" cy="1054618"/>
            <a:chOff x="4011168" y="3730752"/>
            <a:chExt cx="2487300" cy="816900"/>
          </a:xfrm>
        </p:grpSpPr>
        <p:sp>
          <p:nvSpPr>
            <p:cNvPr id="111" name="Google Shape;111;p15"/>
            <p:cNvSpPr/>
            <p:nvPr/>
          </p:nvSpPr>
          <p:spPr>
            <a:xfrm>
              <a:off x="4011168" y="3730752"/>
              <a:ext cx="2487300" cy="81690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4149913" y="3849049"/>
              <a:ext cx="2348400" cy="49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test_invoke_http</a:t>
              </a:r>
              <a:endParaRPr sz="18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(invokes.py)</a:t>
              </a:r>
              <a:endParaRPr sz="18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13" name="Google Shape;113;p15"/>
          <p:cNvGrpSpPr/>
          <p:nvPr/>
        </p:nvGrpSpPr>
        <p:grpSpPr>
          <a:xfrm>
            <a:off x="5916004" y="4207781"/>
            <a:ext cx="2396077" cy="1067100"/>
            <a:chOff x="7950515" y="4395056"/>
            <a:chExt cx="2162329" cy="1067100"/>
          </a:xfrm>
        </p:grpSpPr>
        <p:sp>
          <p:nvSpPr>
            <p:cNvPr id="114" name="Google Shape;114;p15"/>
            <p:cNvSpPr/>
            <p:nvPr/>
          </p:nvSpPr>
          <p:spPr>
            <a:xfrm>
              <a:off x="7975599" y="4395056"/>
              <a:ext cx="2097000" cy="1067100"/>
            </a:xfrm>
            <a:prstGeom prst="rect">
              <a:avLst/>
            </a:prstGeom>
            <a:noFill/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7950515" y="4501932"/>
              <a:ext cx="687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b</a:t>
              </a:r>
              <a:r>
                <a:rPr lang="en-US" sz="18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ook</a:t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7959744" y="4803841"/>
              <a:ext cx="21531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GET /book</a:t>
              </a:r>
              <a:br>
                <a:rPr lang="en-US" sz="12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</a:br>
              <a:r>
                <a:rPr lang="en-US" sz="12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GET /book/&lt;string:isbn13&gt;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F5496"/>
                  </a:solidFill>
                  <a:latin typeface="Tahoma"/>
                  <a:ea typeface="Tahoma"/>
                  <a:cs typeface="Tahoma"/>
                  <a:sym typeface="Tahoma"/>
                </a:rPr>
                <a:t>POST /book/&lt;string:isbn13&gt;</a:t>
              </a:r>
              <a:endParaRPr/>
            </a:p>
          </p:txBody>
        </p:sp>
      </p:grpSp>
      <p:cxnSp>
        <p:nvCxnSpPr>
          <p:cNvPr id="117" name="Google Shape;117;p15"/>
          <p:cNvCxnSpPr>
            <a:stCxn id="111" idx="3"/>
            <a:endCxn id="116" idx="1"/>
          </p:cNvCxnSpPr>
          <p:nvPr/>
        </p:nvCxnSpPr>
        <p:spPr>
          <a:xfrm>
            <a:off x="2950581" y="4719191"/>
            <a:ext cx="2975700" cy="22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/>
        </p:nvSpPr>
        <p:spPr>
          <a:xfrm>
            <a:off x="96854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PREREQUISITES</a:t>
            </a:r>
            <a:endParaRPr/>
          </a:p>
        </p:txBody>
      </p:sp>
      <p:cxnSp>
        <p:nvCxnSpPr>
          <p:cNvPr id="124" name="Google Shape;124;p16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Completed previous lab</a:t>
            </a: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(4)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/>
        </p:nvSpPr>
        <p:spPr>
          <a:xfrm>
            <a:off x="58754" y="0"/>
            <a:ext cx="9075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 OUTLINE</a:t>
            </a:r>
            <a:endParaRPr/>
          </a:p>
        </p:txBody>
      </p:sp>
      <p:cxnSp>
        <p:nvCxnSpPr>
          <p:cNvPr id="133" name="Google Shape;133;p17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Preparation - obtain files for creating callbook image 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Docker image - callbook:1.0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Configure networking and test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/>
        </p:nvSpPr>
        <p:spPr>
          <a:xfrm>
            <a:off x="58754" y="0"/>
            <a:ext cx="9075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Docker image (callbook:1.0)</a:t>
            </a:r>
            <a:endParaRPr/>
          </a:p>
        </p:txBody>
      </p:sp>
      <p:cxnSp>
        <p:nvCxnSpPr>
          <p:cNvPr id="142" name="Google Shape;142;p18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11138" y="762000"/>
            <a:ext cx="8704200" cy="5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the image by entering below: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docker build -t </a:t>
            </a:r>
            <a:r>
              <a:rPr lang="en-US" sz="2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&lt;dockerid&gt;</a:t>
            </a: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/callbook:1.0 </a:t>
            </a:r>
            <a:r>
              <a:rPr b="1"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23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96825" y="0"/>
            <a:ext cx="903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CONFIGURE NETWORKING AND TEST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51525" y="683400"/>
            <a:ext cx="86598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network create </a:t>
            </a:r>
            <a:r>
              <a:rPr b="1" i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my-net</a:t>
            </a:r>
            <a:endParaRPr b="1" i="1"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8600"/>
            <a:ext cx="8758926" cy="71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52575"/>
            <a:ext cx="8758926" cy="200725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251525" y="1978800"/>
            <a:ext cx="86598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network ls</a:t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96825" y="0"/>
            <a:ext cx="903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 the services (Run the Containers)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3" name="Google Shape;163;p20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51525" y="683401"/>
            <a:ext cx="8659800" cy="57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Run book service: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run --name book</a:t>
            </a:r>
            <a:r>
              <a:rPr b="1" i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--network my-net</a:t>
            </a:r>
            <a:r>
              <a:rPr b="1"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-e dbURL=mysql+mysqlconnector://is213@host.docker.internal:3306/book &lt;dockerid&gt;/book:1.0</a:t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Run callbook: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run -it </a:t>
            </a:r>
            <a:r>
              <a:rPr b="1" i="1" lang="en-US" sz="1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--network my-net</a:t>
            </a:r>
            <a:r>
              <a:rPr b="1" i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--rm &lt;dockerid&gt;/callbook:1.0	</a:t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25" y="3707075"/>
            <a:ext cx="6931068" cy="27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96825" y="0"/>
            <a:ext cx="9037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3" name="Google Shape;173;p21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202" cy="5752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