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797675" cy="9926625"/>
  <p:embeddedFontLst>
    <p:embeddedFont>
      <p:font typeface="Tahoma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iPZXWyZ/vWsMAK2Y73LZpKmPH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Tahoma-regular.fntdata"/><Relationship Id="rId7" Type="http://schemas.openxmlformats.org/officeDocument/2006/relationships/font" Target="fonts/Tahoma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18" name="Google Shape;18;p3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1426724" y="692513"/>
            <a:ext cx="10765276" cy="6165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japaneast1-mediap.svc.ms/transform/thumbnail?provider=spo&amp;inputFormat=png&amp;cs=fFNQTw&amp;docid=https%3A%2F%2Fsmu.sharepoint.com%3A443%2F_api%2Fv2.0%2Fdrives%2Fb!jI2Y9e795kCkwTkg_WwYF8LOBEZp55BBnVZdSPdLZELuOWobgBOWQJiCgkgQS6f3%2Fitems%2F01VXVSH2MMR4RIMLSFYBHJC757OKSMM56V%3Fversion%3DPublished&amp;access_token=eyJ0eXAiOiJKV1QiLCJhbGciOiJub25lIn0.eyJhdWQiOiIwMDAwMDAwMy0wMDAwLTBmZjEtY2UwMC0wMDAwMDAwMDAwMDAvc211LnNoYXJlcG9pbnQuY29tQGM5OGE3OWNhLTVhOWEtNDc5MS1hMjQzLWYwNmFmZDY3NDY0ZCIsImlzcyI6IjAwMDAwMDAzLTAwMDAtMGZmMS1jZTAwLTAwMDAwMDAwMDAwMCIsIm5iZiI6IjE2Mjc5OTIwMDAiLCJleHAiOiIxNjI4MDEzNjAwIiwiZW5kcG9pbnR1cmwiOiJWMXJUM2pSVTcrc2hybmVTcW1ob0xPb2hrK0RleVhVR2Q2cjhic2xEeGlrPSIsImVuZHBvaW50dXJsTGVuZ3RoIjoiMTEwIiwiaXNsb29wYmFjayI6IlRydWUiLCJ2ZXIiOiJoYXNoZWRwcm9vZnRva2VuIiwic2l0ZWlkIjoiWmpVNU9EaGtPR010Wm1SbFpTMDBNR1UyTFdFMFl6RXRNemt5TUdaa05tTXhPREUzIiwibmFtZWlkIjoiMCMuZnxtZW1iZXJzaGlwfHlsbGVlQHNtdS5lZHUuc2ciLCJuaWkiOiJtaWNyb3NvZnQuc2hhcmVwb2ludCIsImlzdXNlciI6InRydWUiLCJjYWNoZWtleSI6IjBoLmZ8bWVtYmVyc2hpcHwxMDAzMDAwMDg0MmEyMTE2QGxpdmUuY29tIiwidHQiOiIwIiwidXNlUGVyc2lzdGVudENvb2tpZSI6IjIifQ.dmZWR1NQR0d6NWNyWVZsSmdDdXV1YlJEanBlME1mTHd3V05ZNU9Xa20zYz0&amp;encodeFailures=1&amp;srcWidth=&amp;srcHeight=&amp;width=1300&amp;height=809&amp;action=Access"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6711" y="1"/>
            <a:ext cx="1425289" cy="88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japaneast1-mediap.svc.ms/transform/thumbnail?provider=spo&amp;inputFormat=png&amp;cs=fFNQTw&amp;docid=https%3A%2F%2Fsmu.sharepoint.com%3A443%2F_api%2Fv2.0%2Fdrives%2Fb!jI2Y9e795kCkwTkg_WwYF8LOBEZp55BBnVZdSPdLZELuOWobgBOWQJiCgkgQS6f3%2Fitems%2F01VXVSH2MMR4RIMLSFYBHJC757OKSMM56V%3Fversion%3DPublished&amp;access_token=eyJ0eXAiOiJKV1QiLCJhbGciOiJub25lIn0.eyJhdWQiOiIwMDAwMDAwMy0wMDAwLTBmZjEtY2UwMC0wMDAwMDAwMDAwMDAvc211LnNoYXJlcG9pbnQuY29tQGM5OGE3OWNhLTVhOWEtNDc5MS1hMjQzLWYwNmFmZDY3NDY0ZCIsImlzcyI6IjAwMDAwMDAzLTAwMDAtMGZmMS1jZTAwLTAwMDAwMDAwMDAwMCIsIm5iZiI6IjE2Mjc5OTIwMDAiLCJleHAiOiIxNjI4MDEzNjAwIiwiZW5kcG9pbnR1cmwiOiJWMXJUM2pSVTcrc2hybmVTcW1ob0xPb2hrK0RleVhVR2Q2cjhic2xEeGlrPSIsImVuZHBvaW50dXJsTGVuZ3RoIjoiMTEwIiwiaXNsb29wYmFjayI6IlRydWUiLCJ2ZXIiOiJoYXNoZWRwcm9vZnRva2VuIiwic2l0ZWlkIjoiWmpVNU9EaGtPR010Wm1SbFpTMDBNR1UyTFdFMFl6RXRNemt5TUdaa05tTXhPREUzIiwibmFtZWlkIjoiMCMuZnxtZW1iZXJzaGlwfHlsbGVlQHNtdS5lZHUuc2ciLCJuaWkiOiJtaWNyb3NvZnQuc2hhcmVwb2ludCIsImlzdXNlciI6InRydWUiLCJjYWNoZWtleSI6IjBoLmZ8bWVtYmVyc2hpcHwxMDAzMDAwMDg0MmEyMTE2QGxpdmUuY29tIiwidHQiOiIwIiwidXNlUGVyc2lzdGVudENvb2tpZSI6IjIifQ.dmZWR1NQR0d6NWNyWVZsSmdDdXV1YlJEanBlME1mTHd3V05ZNU9Xa20zYz0&amp;encodeFailures=1&amp;srcWidth=&amp;srcHeight=&amp;width=1300&amp;height=809&amp;action=Access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66711" y="1"/>
            <a:ext cx="1425289" cy="88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28" name="Google Shape;28;p5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1426724" y="692513"/>
            <a:ext cx="10765276" cy="6165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japaneast1-mediap.svc.ms/transform/thumbnail?provider=spo&amp;inputFormat=png&amp;cs=fFNQTw&amp;docid=https%3A%2F%2Fsmu.sharepoint.com%3A443%2F_api%2Fv2.0%2Fdrives%2Fb!jI2Y9e795kCkwTkg_WwYF8LOBEZp55BBnVZdSPdLZELuOWobgBOWQJiCgkgQS6f3%2Fitems%2F01VXVSH2MMR4RIMLSFYBHJC757OKSMM56V%3Fversion%3DPublished&amp;access_token=eyJ0eXAiOiJKV1QiLCJhbGciOiJub25lIn0.eyJhdWQiOiIwMDAwMDAwMy0wMDAwLTBmZjEtY2UwMC0wMDAwMDAwMDAwMDAvc211LnNoYXJlcG9pbnQuY29tQGM5OGE3OWNhLTVhOWEtNDc5MS1hMjQzLWYwNmFmZDY3NDY0ZCIsImlzcyI6IjAwMDAwMDAzLTAwMDAtMGZmMS1jZTAwLTAwMDAwMDAwMDAwMCIsIm5iZiI6IjE2Mjc5OTIwMDAiLCJleHAiOiIxNjI4MDEzNjAwIiwiZW5kcG9pbnR1cmwiOiJWMXJUM2pSVTcrc2hybmVTcW1ob0xPb2hrK0RleVhVR2Q2cjhic2xEeGlrPSIsImVuZHBvaW50dXJsTGVuZ3RoIjoiMTEwIiwiaXNsb29wYmFjayI6IlRydWUiLCJ2ZXIiOiJoYXNoZWRwcm9vZnRva2VuIiwic2l0ZWlkIjoiWmpVNU9EaGtPR010Wm1SbFpTMDBNR1UyTFdFMFl6RXRNemt5TUdaa05tTXhPREUzIiwibmFtZWlkIjoiMCMuZnxtZW1iZXJzaGlwfHlsbGVlQHNtdS5lZHUuc2ciLCJuaWkiOiJtaWNyb3NvZnQuc2hhcmVwb2ludCIsImlzdXNlciI6InRydWUiLCJjYWNoZWtleSI6IjBoLmZ8bWVtYmVyc2hpcHwxMDAzMDAwMDg0MmEyMTE2QGxpdmUuY29tIiwidHQiOiIwIiwidXNlUGVyc2lzdGVudENvb2tpZSI6IjIifQ.dmZWR1NQR0d6NWNyWVZsSmdDdXV1YlJEanBlME1mTHd3V05ZNU9Xa20zYz0&amp;encodeFailures=1&amp;srcWidth=&amp;srcHeight=&amp;width=1300&amp;height=809&amp;action=Access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6711" y="1"/>
            <a:ext cx="1425289" cy="88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06400" y="152400"/>
            <a:ext cx="11480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06400" y="914400"/>
            <a:ext cx="114807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261600" y="6537325"/>
            <a:ext cx="1727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657600" y="6661150"/>
            <a:ext cx="4876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{&quot;HashCode&quot;:1068245140,&quot;Placement&quot;:&quot;Header&quot;}" id="15" name="Google Shape;15;p2"/>
          <p:cNvSpPr txBox="1"/>
          <p:nvPr/>
        </p:nvSpPr>
        <p:spPr>
          <a:xfrm>
            <a:off x="5349010" y="0"/>
            <a:ext cx="1493980" cy="2281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SMU Classification: Restricted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480050" y="63500"/>
            <a:ext cx="125412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/>
        </p:nvSpPr>
        <p:spPr>
          <a:xfrm>
            <a:off x="0" y="0"/>
            <a:ext cx="10542494" cy="830997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r>
              <a:rPr b="0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CS102 Lab Test 2 common mistakes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316992" y="1158956"/>
            <a:ext cx="11390714" cy="5863636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General notes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endParaRPr/>
          </a:p>
          <a:p>
            <a:pPr indent="-4572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Codes that can’t be compiled will be awarded 0 marks for that question</a:t>
            </a:r>
            <a:endParaRPr/>
          </a:p>
          <a:p>
            <a:pPr indent="-4572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Passing test cases given in lab test doesn’t mean full marks will be awarded, please refer to the additional test cases used for grading purposes (LT2Tester.zip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copy your source codes to the respective folders and run the tester files.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/>
              <a:t>—-------------------------------------------------------------------------------------------------------------------------------------------------------------------------------------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Q1b – Did not cater for negative numbers in the input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Q2</a:t>
            </a:r>
            <a:r>
              <a:rPr lang="en-US"/>
              <a:t> 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stated in the assumptions 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- The equals, hashCode methods are </a:t>
            </a:r>
            <a:r>
              <a:rPr b="1" i="0" lang="en-U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implemented in Product, Perishable and Shop classes.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- A Product is identified by the name attribute, A Shop is identified by the name attribute.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Q2a – using equals for Product comparisons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Q2b – using == for category comparisons and not implementing the ProductComparator class (stated in the question that you are </a:t>
            </a:r>
            <a:r>
              <a:rPr b="1" i="0" lang="en-US" sz="2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REQUIRED</a:t>
            </a: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do so)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Q2c – included products that are expiring today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Q2d,e –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keys, values not sorted,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equals for Product &amp; Shop comparisons, using Shop or Product as a key in maps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9" lvl="0" marL="457189" marR="0" rtl="0" algn="l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t/>
            </a:r>
            <a:endParaRPr b="1" i="0" sz="3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9" lvl="0" marL="457189" marR="0" rtl="0" algn="l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t/>
            </a:r>
            <a:endParaRPr b="1" i="0" sz="3733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9" lvl="0" marL="457189" marR="0" rtl="0" algn="l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t/>
            </a:r>
            <a:endParaRPr b="0" i="0" sz="3733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2023-04-24T06:49:26Z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c9006c86-15aa-4e04-b461-bc723acb7691</vt:lpwstr>
  </property>
  <property fmtid="{D5CDD505-2E9C-101B-9397-08002B2CF9AE}" pid="8" name="MSIP_Label_6951d41b-6b8e-4636-984f-012bff14ba18_ContentBits">
    <vt:lpwstr>1</vt:lpwstr>
  </property>
  <property fmtid="{D5CDD505-2E9C-101B-9397-08002B2CF9AE}" pid="9" name="ClassificationContentMarkingHeaderLocations">
    <vt:lpwstr>Office Theme:3</vt:lpwstr>
  </property>
  <property fmtid="{D5CDD505-2E9C-101B-9397-08002B2CF9AE}" pid="10" name="ClassificationContentMarkingHeaderText">
    <vt:lpwstr>SMU Classification: Restricted</vt:lpwstr>
  </property>
</Properties>
</file>