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67" r:id="rId3"/>
    <p:sldId id="266" r:id="rId4"/>
    <p:sldId id="265" r:id="rId5"/>
    <p:sldId id="264" r:id="rId6"/>
    <p:sldId id="263" r:id="rId7"/>
    <p:sldId id="262" r:id="rId8"/>
    <p:sldId id="260" r:id="rId9"/>
    <p:sldId id="259" r:id="rId10"/>
    <p:sldId id="258" r:id="rId11"/>
    <p:sldId id="257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30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30BDF-7985-471F-BD5A-086D4C897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1E169-AB5C-4A1A-B4A3-0BBE1388D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B7261-A669-452C-A611-4126C93EF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3925-7900-4C5D-900A-07B7B84A061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F49E4-D7F4-4CE7-B8B8-E6D5C321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1F7A1-21EF-4B48-8366-D3CDA583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0A7C-5DD0-4964-B42B-936FECC7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6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F815-E51C-4D9D-8C5A-82D4DDD7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641A37-B6CF-4A29-8FAB-0C94C95D3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8B55C-4564-40DF-858E-CA358DCA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3925-7900-4C5D-900A-07B7B84A061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2ADED-0A99-4C00-84D1-5529B7F1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3396-6B27-4871-A8D8-22A80ECD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0A7C-5DD0-4964-B42B-936FECC7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5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F8FB10-672B-40C8-8D51-85225AB30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88456-2CA8-413D-AE23-79353201B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DDE54-EA19-49A3-B3E7-75F88761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3925-7900-4C5D-900A-07B7B84A061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2BB5D-25CE-41C3-990B-8C788CF9C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941DA-EDF4-4ED3-ACEB-D4F71C59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0A7C-5DD0-4964-B42B-936FECC7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5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F2C7-A31C-4FAB-9ECC-727B4F00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98340-21A6-4278-8710-7FDCBB9DA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CD08D-741F-4451-B5AF-788C4117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3925-7900-4C5D-900A-07B7B84A061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A8D83-6A5A-4B85-BED5-98EE7DD1D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6942C-4D70-4028-BABD-C08325EB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0A7C-5DD0-4964-B42B-936FECC7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74F7-D4CC-42E0-BD24-ABD08EED2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2A31B-841B-4B91-9CB2-3098C2132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6C5B8-E015-4753-9629-8B018606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3925-7900-4C5D-900A-07B7B84A061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F7EDE-5A15-45FF-B8B8-01AB6494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D25E0-6DCA-4D54-BC6F-73739126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0A7C-5DD0-4964-B42B-936FECC7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53E9-AA6D-4692-8184-2C4322B45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F352-D2B5-4069-8E3A-5521BA15F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34FAA-7A6C-4924-9E1A-D78CADC92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2273D-3D0F-40B9-AD28-AD481ECF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3925-7900-4C5D-900A-07B7B84A061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4B2E4-EB83-41F7-A9AA-5274214F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46F2A-6984-4ECF-892C-EF399F04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0A7C-5DD0-4964-B42B-936FECC7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7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43B69-8EBA-45E2-BDF9-8E2A2D8A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FACE3-24D1-45A3-BAEF-B3125405C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56FDF-55FF-460F-9E0D-E4D858A70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6475A5-2C88-401B-8602-3EB9CF855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322289-9749-47A0-9AC6-EBF11554B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69B3C-3196-4D9B-81DD-7DF5FCB4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3925-7900-4C5D-900A-07B7B84A061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92D995-D47A-45C0-881C-60B9AED9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40CD9B-1182-47D9-B000-C3FB5640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0A7C-5DD0-4964-B42B-936FECC7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7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4A61B-26C5-4282-8810-F6E3C842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C8021-4EDA-4433-868F-14CB55943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3925-7900-4C5D-900A-07B7B84A061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BDB53B-EF25-433E-92E8-CC3D5C865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70E08-BAE9-4C0B-A3DF-25D74192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0A7C-5DD0-4964-B42B-936FECC7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6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A1131-03CE-4D20-9821-5AF9EE2A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3925-7900-4C5D-900A-07B7B84A061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10624B-58CF-4BC7-BA61-BD5401B7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4A54A-9F78-420F-9582-D482D732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0A7C-5DD0-4964-B42B-936FECC7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9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D731-A5E2-43D8-82EA-6810817C1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28CE-FE04-4493-9B71-6D338D04D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F5129-2419-4BA6-8C80-4C0D9B558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39328-8142-41EE-AA2B-911C43E3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3925-7900-4C5D-900A-07B7B84A061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0CAAD-0BE3-46BC-8158-1DB87B994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20F78-074A-471C-9DCF-B7D82084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0A7C-5DD0-4964-B42B-936FECC7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4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E560-BDBD-413B-9AAE-AAEC9796E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041B4-D084-42A2-9AE3-6F99EC8F2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74EA0-4142-4B10-9BF8-19E090D96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34137-473A-465B-8E77-F730A1E4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3925-7900-4C5D-900A-07B7B84A061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E0323-8FD1-4943-B910-0D432FED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51954-3213-4B2C-9CDD-4B3A3E9F2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0A7C-5DD0-4964-B42B-936FECC7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4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C7C364-0AEB-4EB7-8AF1-ED7083616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01A1F-CA53-4E47-AE2A-FAC1D76AF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07DB4-4667-41FD-8644-1B3C1FD8C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93925-7900-4C5D-900A-07B7B84A061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9D872-8F3F-4533-B3D3-77C671335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E14EA-5DA0-4F76-ACC1-13A1142A2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70A7C-5DD0-4964-B42B-936FECC7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4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4B217C-7F80-4708-B4D4-9AF72791F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2" y="527979"/>
            <a:ext cx="11808057" cy="585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8768BE-77C6-4380-979A-F5580D027B8A}"/>
              </a:ext>
            </a:extLst>
          </p:cNvPr>
          <p:cNvSpPr txBox="1"/>
          <p:nvPr/>
        </p:nvSpPr>
        <p:spPr>
          <a:xfrm>
            <a:off x="4925199" y="522513"/>
            <a:ext cx="236635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Fluorine (F)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AF1565-1EF0-465C-87BF-2471968648AF}"/>
              </a:ext>
            </a:extLst>
          </p:cNvPr>
          <p:cNvGrpSpPr/>
          <p:nvPr/>
        </p:nvGrpSpPr>
        <p:grpSpPr>
          <a:xfrm>
            <a:off x="1422224" y="1620420"/>
            <a:ext cx="8988409" cy="4117205"/>
            <a:chOff x="1422224" y="1620420"/>
            <a:chExt cx="8988409" cy="41172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3198F1-BAE9-4338-BD8B-6163F722E466}"/>
                </a:ext>
              </a:extLst>
            </p:cNvPr>
            <p:cNvSpPr txBox="1"/>
            <p:nvPr/>
          </p:nvSpPr>
          <p:spPr>
            <a:xfrm>
              <a:off x="4159056" y="5260571"/>
              <a:ext cx="351474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 Energy (MJ/mol)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659815-737A-4AD1-8618-3659474BB479}"/>
                </a:ext>
              </a:extLst>
            </p:cNvPr>
            <p:cNvSpPr txBox="1"/>
            <p:nvPr/>
          </p:nvSpPr>
          <p:spPr>
            <a:xfrm rot="16200000">
              <a:off x="659515" y="2765152"/>
              <a:ext cx="238719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Relative Number</a:t>
              </a:r>
            </a:p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Electrons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61BE08F-9717-4935-BBE9-0117A22B0C71}"/>
                </a:ext>
              </a:extLst>
            </p:cNvPr>
            <p:cNvCxnSpPr/>
            <p:nvPr/>
          </p:nvCxnSpPr>
          <p:spPr>
            <a:xfrm flipV="1">
              <a:off x="2377230" y="1620420"/>
              <a:ext cx="0" cy="30175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68022D7-DC27-4C3A-8481-74960265B37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26103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530688-D785-4F7C-8A28-D353F65B6CE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4664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CC0E5A6-168A-4D70-8C7A-D82CD30AE9A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55432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180217C-DA32-482D-897D-B142E92442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96199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137CBFC-232A-40F8-B82E-99A65F71DD1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36967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C221F16-E60B-43A6-8DC3-C8DE3350C3C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77734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91C1A20-3339-48AA-85AE-96AA19AB8F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95015" y="3796020"/>
              <a:ext cx="274320" cy="809034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EF7BAB2-3D3D-4A67-B5C1-6FEA3E04E1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8697" y="3804727"/>
              <a:ext cx="274320" cy="809034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6F8ACBF-1818-4E3B-AF81-5FE38CE32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53862" y="2582469"/>
              <a:ext cx="274320" cy="2022585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4D67C5C-A6C6-4532-BC26-EE91712B0ED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87273" y="583929"/>
              <a:ext cx="0" cy="80467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2DB70FE-F92F-4264-AA91-CD894C5AFF6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405185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FEDFE84-CFE1-4E31-889E-9988CA872F2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828917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3E8E016-7530-4FE6-ABB9-74CF7C88C2C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252649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BF9BB86-4D37-4BE7-82E4-CBA6FFA999E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676381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A74EA07-83A2-4B87-A044-0998D2C903A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100113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CFB3746D-DF68-49AA-B9F1-0E95520240B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523845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7E0F2D9-625B-4D07-96D8-8B49023DEF6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947577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FD8088E-D921-4D9A-9CC7-9E67AEC2929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371309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D325101-3F5E-4FCF-9DC0-95C93614CE2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95041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8B01CC2-B569-4539-B095-358E722A9C8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218773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B5CB9357-1119-4B41-BD7B-9B33A5B25E5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642505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D192DB1-9B30-4D7C-ACF4-B52E74105C4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066237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08D925CF-AE09-49D5-B6DA-EEAF9D16057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489969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FB3D6BA-25DC-41A7-BCAE-B43001ADFD2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913701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5A0972D-17C6-4014-930B-86DE23D734D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337433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2E05968-DB52-4C3C-A64F-BF587F871B0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761165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1E17EA9-604E-4A59-8D01-11FCF5D5B5A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184897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BFA1AE0-9D32-4854-80B6-A554E17E296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608629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2F0AD69-DF80-4E57-ACBB-5769E3E4065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032354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36610B8-C5A9-4D17-B4DF-56F5EF641846}"/>
                </a:ext>
              </a:extLst>
            </p:cNvPr>
            <p:cNvSpPr txBox="1"/>
            <p:nvPr/>
          </p:nvSpPr>
          <p:spPr>
            <a:xfrm>
              <a:off x="2188127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D02AC67-60BB-4C27-8C9A-36FCDCF84706}"/>
                </a:ext>
              </a:extLst>
            </p:cNvPr>
            <p:cNvSpPr txBox="1"/>
            <p:nvPr/>
          </p:nvSpPr>
          <p:spPr>
            <a:xfrm>
              <a:off x="2612690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85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F73BD22-11B5-470A-B761-7723F102DAA0}"/>
                </a:ext>
              </a:extLst>
            </p:cNvPr>
            <p:cNvSpPr txBox="1"/>
            <p:nvPr/>
          </p:nvSpPr>
          <p:spPr>
            <a:xfrm>
              <a:off x="3034869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5EC3645-F46D-444F-A126-B6E29DC4B249}"/>
                </a:ext>
              </a:extLst>
            </p:cNvPr>
            <p:cNvSpPr txBox="1"/>
            <p:nvPr/>
          </p:nvSpPr>
          <p:spPr>
            <a:xfrm>
              <a:off x="3459434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FA4F22B-776C-43E8-88B6-3D17FD35F719}"/>
                </a:ext>
              </a:extLst>
            </p:cNvPr>
            <p:cNvSpPr txBox="1"/>
            <p:nvPr/>
          </p:nvSpPr>
          <p:spPr>
            <a:xfrm>
              <a:off x="3883995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999E199-3EB7-426F-8F59-2E8496AF2FEB}"/>
                </a:ext>
              </a:extLst>
            </p:cNvPr>
            <p:cNvSpPr txBox="1"/>
            <p:nvPr/>
          </p:nvSpPr>
          <p:spPr>
            <a:xfrm>
              <a:off x="4308555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65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07FF9A2-8CBC-4836-8946-E4605BF6073E}"/>
                </a:ext>
              </a:extLst>
            </p:cNvPr>
            <p:cNvSpPr txBox="1"/>
            <p:nvPr/>
          </p:nvSpPr>
          <p:spPr>
            <a:xfrm>
              <a:off x="4730735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8F430BE-6F5D-45F5-B9B0-6DAEB52205AB}"/>
                </a:ext>
              </a:extLst>
            </p:cNvPr>
            <p:cNvSpPr txBox="1"/>
            <p:nvPr/>
          </p:nvSpPr>
          <p:spPr>
            <a:xfrm>
              <a:off x="5155299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D15D636-087D-46FD-A441-27A51A2477E1}"/>
                </a:ext>
              </a:extLst>
            </p:cNvPr>
            <p:cNvSpPr txBox="1"/>
            <p:nvPr/>
          </p:nvSpPr>
          <p:spPr>
            <a:xfrm>
              <a:off x="5579860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03A7FD7-F28D-4812-98BA-EA775359FF4C}"/>
                </a:ext>
              </a:extLst>
            </p:cNvPr>
            <p:cNvSpPr txBox="1"/>
            <p:nvPr/>
          </p:nvSpPr>
          <p:spPr>
            <a:xfrm>
              <a:off x="6002040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C6AA117-0BBE-4E28-8FAB-DA49C6856BA0}"/>
                </a:ext>
              </a:extLst>
            </p:cNvPr>
            <p:cNvSpPr txBox="1"/>
            <p:nvPr/>
          </p:nvSpPr>
          <p:spPr>
            <a:xfrm>
              <a:off x="6426601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8BD79B5-B6E9-4F6A-9000-A8A8F199735D}"/>
                </a:ext>
              </a:extLst>
            </p:cNvPr>
            <p:cNvSpPr txBox="1"/>
            <p:nvPr/>
          </p:nvSpPr>
          <p:spPr>
            <a:xfrm>
              <a:off x="6846406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35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BDE2795-AFF4-4C16-A076-EAF1A20243DD}"/>
                </a:ext>
              </a:extLst>
            </p:cNvPr>
            <p:cNvSpPr txBox="1"/>
            <p:nvPr/>
          </p:nvSpPr>
          <p:spPr>
            <a:xfrm>
              <a:off x="7268583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0DAC16D-D535-4294-A3CB-51FB0DB01691}"/>
                </a:ext>
              </a:extLst>
            </p:cNvPr>
            <p:cNvSpPr txBox="1"/>
            <p:nvPr/>
          </p:nvSpPr>
          <p:spPr>
            <a:xfrm>
              <a:off x="7695525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46748FF-DFCE-480B-9AA2-FAF2912102AF}"/>
                </a:ext>
              </a:extLst>
            </p:cNvPr>
            <p:cNvSpPr txBox="1"/>
            <p:nvPr/>
          </p:nvSpPr>
          <p:spPr>
            <a:xfrm>
              <a:off x="8120088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5E9ED8E-B75A-4E96-BEFB-E2DF741A73BF}"/>
                </a:ext>
              </a:extLst>
            </p:cNvPr>
            <p:cNvSpPr txBox="1"/>
            <p:nvPr/>
          </p:nvSpPr>
          <p:spPr>
            <a:xfrm>
              <a:off x="8544651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89AF811-6F12-40C5-A785-44747EC930E2}"/>
                </a:ext>
              </a:extLst>
            </p:cNvPr>
            <p:cNvSpPr txBox="1"/>
            <p:nvPr/>
          </p:nvSpPr>
          <p:spPr>
            <a:xfrm>
              <a:off x="8966829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CCC96A6-F877-44A5-87C2-BA48A8A1A4D6}"/>
                </a:ext>
              </a:extLst>
            </p:cNvPr>
            <p:cNvSpPr txBox="1"/>
            <p:nvPr/>
          </p:nvSpPr>
          <p:spPr>
            <a:xfrm>
              <a:off x="9453304" y="469233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3621EFB-05BC-4BEA-A95D-335CAAC580D4}"/>
                </a:ext>
              </a:extLst>
            </p:cNvPr>
            <p:cNvSpPr txBox="1"/>
            <p:nvPr/>
          </p:nvSpPr>
          <p:spPr>
            <a:xfrm>
              <a:off x="9880600" y="469233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306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8768BE-77C6-4380-979A-F5580D027B8A}"/>
              </a:ext>
            </a:extLst>
          </p:cNvPr>
          <p:cNvSpPr txBox="1"/>
          <p:nvPr/>
        </p:nvSpPr>
        <p:spPr>
          <a:xfrm>
            <a:off x="5063858" y="522513"/>
            <a:ext cx="208903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Neon (Ne)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93B341-8306-4EA5-A604-0B951082662F}"/>
              </a:ext>
            </a:extLst>
          </p:cNvPr>
          <p:cNvGrpSpPr/>
          <p:nvPr/>
        </p:nvGrpSpPr>
        <p:grpSpPr>
          <a:xfrm>
            <a:off x="1422224" y="1620420"/>
            <a:ext cx="8988409" cy="4117205"/>
            <a:chOff x="1422224" y="1620420"/>
            <a:chExt cx="8988409" cy="41172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3198F1-BAE9-4338-BD8B-6163F722E466}"/>
                </a:ext>
              </a:extLst>
            </p:cNvPr>
            <p:cNvSpPr txBox="1"/>
            <p:nvPr/>
          </p:nvSpPr>
          <p:spPr>
            <a:xfrm>
              <a:off x="4159056" y="5260571"/>
              <a:ext cx="351474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 Energy (MJ/mol)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659815-737A-4AD1-8618-3659474BB479}"/>
                </a:ext>
              </a:extLst>
            </p:cNvPr>
            <p:cNvSpPr txBox="1"/>
            <p:nvPr/>
          </p:nvSpPr>
          <p:spPr>
            <a:xfrm rot="16200000">
              <a:off x="659515" y="2765152"/>
              <a:ext cx="238719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Relative Number</a:t>
              </a:r>
            </a:p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Electrons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61BE08F-9717-4935-BBE9-0117A22B0C71}"/>
                </a:ext>
              </a:extLst>
            </p:cNvPr>
            <p:cNvCxnSpPr/>
            <p:nvPr/>
          </p:nvCxnSpPr>
          <p:spPr>
            <a:xfrm flipV="1">
              <a:off x="2377230" y="1620420"/>
              <a:ext cx="0" cy="30175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68022D7-DC27-4C3A-8481-74960265B37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26103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530688-D785-4F7C-8A28-D353F65B6CE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4664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CC0E5A6-168A-4D70-8C7A-D82CD30AE9A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55432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180217C-DA32-482D-897D-B142E92442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96199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137CBFC-232A-40F8-B82E-99A65F71DD1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36967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C221F16-E60B-43A6-8DC3-C8DE3350C3C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77734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0A411D7-DF9A-4448-B924-5F97DDFD6D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73652" y="2168858"/>
              <a:ext cx="274320" cy="2436479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91C1A20-3339-48AA-85AE-96AA19AB8F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4221" y="3796020"/>
              <a:ext cx="274320" cy="809034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EF7BAB2-3D3D-4A67-B5C1-6FEA3E04E1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9508" y="3804727"/>
              <a:ext cx="274320" cy="809034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88C270C-FCFD-4A09-9120-F5E8988C108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87273" y="583929"/>
              <a:ext cx="0" cy="80467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541EC9E-B386-4E27-B660-A3AB9EECC9E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405185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4DF4181-2B7D-4531-8BD7-27D588329CE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828917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163CAB2-8F97-42C8-B4FF-469B7C94036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252649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E108DFC-970A-4DE8-9488-CD5040EF50C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676381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B5D910A-008A-4CEB-B564-D003A8463FF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100113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D99DCC5-B236-4510-859D-B84CC119117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523845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4D4C39F-AB34-4E40-8C9F-BE38706AA22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947577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3FDE8C8-1EDC-4789-AAE5-E51ED0711B0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371309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D213B3E-5205-4827-B57B-7051C035C96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95041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609A4D0-45BE-4973-B885-C850488D6AB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218773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687EEE7-C0E8-4880-9021-9835B16EFB0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642505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E7E0CF4-DE99-4817-8345-434CC508C42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066237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8A5E2D7-2AF4-4826-9201-099E0BDBB8D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489969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FF2D60D-1E6F-4474-AC40-A9763788687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913701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114A3BA5-8646-4AFB-9125-0C85CA7634E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337433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91662BD-C00D-4B85-B46D-D1E12C53C3C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761165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713F0A22-AD75-456F-8181-485B328820A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184897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9E81612-0A76-44D9-B76A-F652B1CD5F2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608629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DE0F5F8-3F2D-452B-BB65-79692DD1EDD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032354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C0C5FDA-412A-445B-B25B-A76699FE551E}"/>
                </a:ext>
              </a:extLst>
            </p:cNvPr>
            <p:cNvSpPr txBox="1"/>
            <p:nvPr/>
          </p:nvSpPr>
          <p:spPr>
            <a:xfrm>
              <a:off x="2188127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5875B47-65E5-43FE-9FB8-4B85DE6AEA23}"/>
                </a:ext>
              </a:extLst>
            </p:cNvPr>
            <p:cNvSpPr txBox="1"/>
            <p:nvPr/>
          </p:nvSpPr>
          <p:spPr>
            <a:xfrm>
              <a:off x="2612690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85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5F3DF51-0182-4049-ABA6-793CCE2DAAB9}"/>
                </a:ext>
              </a:extLst>
            </p:cNvPr>
            <p:cNvSpPr txBox="1"/>
            <p:nvPr/>
          </p:nvSpPr>
          <p:spPr>
            <a:xfrm>
              <a:off x="3034869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D2DF880-AE92-4901-96B1-BA8D91F4A4C0}"/>
                </a:ext>
              </a:extLst>
            </p:cNvPr>
            <p:cNvSpPr txBox="1"/>
            <p:nvPr/>
          </p:nvSpPr>
          <p:spPr>
            <a:xfrm>
              <a:off x="3459434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53D897F-A697-4388-B375-225BC1D297C0}"/>
                </a:ext>
              </a:extLst>
            </p:cNvPr>
            <p:cNvSpPr txBox="1"/>
            <p:nvPr/>
          </p:nvSpPr>
          <p:spPr>
            <a:xfrm>
              <a:off x="3883995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4F39053-CE93-45C3-86F8-0A035D3FE38E}"/>
                </a:ext>
              </a:extLst>
            </p:cNvPr>
            <p:cNvSpPr txBox="1"/>
            <p:nvPr/>
          </p:nvSpPr>
          <p:spPr>
            <a:xfrm>
              <a:off x="4308555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65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F64F473-6E19-4FD7-9A04-63E6BD6F8696}"/>
                </a:ext>
              </a:extLst>
            </p:cNvPr>
            <p:cNvSpPr txBox="1"/>
            <p:nvPr/>
          </p:nvSpPr>
          <p:spPr>
            <a:xfrm>
              <a:off x="4730735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C26915E-E641-4016-B982-3EBE69915DE6}"/>
                </a:ext>
              </a:extLst>
            </p:cNvPr>
            <p:cNvSpPr txBox="1"/>
            <p:nvPr/>
          </p:nvSpPr>
          <p:spPr>
            <a:xfrm>
              <a:off x="5155299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0FC5CB4-D47F-4741-B759-A40B0E33175C}"/>
                </a:ext>
              </a:extLst>
            </p:cNvPr>
            <p:cNvSpPr txBox="1"/>
            <p:nvPr/>
          </p:nvSpPr>
          <p:spPr>
            <a:xfrm>
              <a:off x="5579860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C398B6A-5348-4A7D-A241-3E7D4A78403A}"/>
                </a:ext>
              </a:extLst>
            </p:cNvPr>
            <p:cNvSpPr txBox="1"/>
            <p:nvPr/>
          </p:nvSpPr>
          <p:spPr>
            <a:xfrm>
              <a:off x="6002040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4B02A0C-C6B6-41D5-9164-E62AA5DDF3C3}"/>
                </a:ext>
              </a:extLst>
            </p:cNvPr>
            <p:cNvSpPr txBox="1"/>
            <p:nvPr/>
          </p:nvSpPr>
          <p:spPr>
            <a:xfrm>
              <a:off x="6426601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B6AF0D0-81FD-454B-89A9-F9D3A56B5FC4}"/>
                </a:ext>
              </a:extLst>
            </p:cNvPr>
            <p:cNvSpPr txBox="1"/>
            <p:nvPr/>
          </p:nvSpPr>
          <p:spPr>
            <a:xfrm>
              <a:off x="6846406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35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485D78A-8169-43D9-812B-2DDE48B93DFF}"/>
                </a:ext>
              </a:extLst>
            </p:cNvPr>
            <p:cNvSpPr txBox="1"/>
            <p:nvPr/>
          </p:nvSpPr>
          <p:spPr>
            <a:xfrm>
              <a:off x="7268583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DDFC742-A990-41FC-B9B3-ABA9DB0F80CF}"/>
                </a:ext>
              </a:extLst>
            </p:cNvPr>
            <p:cNvSpPr txBox="1"/>
            <p:nvPr/>
          </p:nvSpPr>
          <p:spPr>
            <a:xfrm>
              <a:off x="7695525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A761183-6D44-4B5B-AB0A-A84A2A0E0F93}"/>
                </a:ext>
              </a:extLst>
            </p:cNvPr>
            <p:cNvSpPr txBox="1"/>
            <p:nvPr/>
          </p:nvSpPr>
          <p:spPr>
            <a:xfrm>
              <a:off x="8120088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6636686-8E99-4848-816E-30789878C88B}"/>
                </a:ext>
              </a:extLst>
            </p:cNvPr>
            <p:cNvSpPr txBox="1"/>
            <p:nvPr/>
          </p:nvSpPr>
          <p:spPr>
            <a:xfrm>
              <a:off x="8544651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5B10CAB-A8D4-402A-80D4-6A7C285AD3B2}"/>
                </a:ext>
              </a:extLst>
            </p:cNvPr>
            <p:cNvSpPr txBox="1"/>
            <p:nvPr/>
          </p:nvSpPr>
          <p:spPr>
            <a:xfrm>
              <a:off x="8966829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3F73CE3-E0DB-481F-8C12-CAFBCCE7CB98}"/>
                </a:ext>
              </a:extLst>
            </p:cNvPr>
            <p:cNvSpPr txBox="1"/>
            <p:nvPr/>
          </p:nvSpPr>
          <p:spPr>
            <a:xfrm>
              <a:off x="9453304" y="469233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2C10351-0C39-461E-9235-47EF21C86172}"/>
                </a:ext>
              </a:extLst>
            </p:cNvPr>
            <p:cNvSpPr txBox="1"/>
            <p:nvPr/>
          </p:nvSpPr>
          <p:spPr>
            <a:xfrm>
              <a:off x="9880600" y="469233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71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8768BE-77C6-4380-979A-F5580D027B8A}"/>
              </a:ext>
            </a:extLst>
          </p:cNvPr>
          <p:cNvSpPr txBox="1"/>
          <p:nvPr/>
        </p:nvSpPr>
        <p:spPr>
          <a:xfrm>
            <a:off x="4850660" y="522513"/>
            <a:ext cx="251543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Sodium (Na)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AD54AB-9BFC-4C39-84D7-CD085B982437}"/>
              </a:ext>
            </a:extLst>
          </p:cNvPr>
          <p:cNvGrpSpPr/>
          <p:nvPr/>
        </p:nvGrpSpPr>
        <p:grpSpPr>
          <a:xfrm>
            <a:off x="1422224" y="1620420"/>
            <a:ext cx="8988409" cy="4117205"/>
            <a:chOff x="1422224" y="1620420"/>
            <a:chExt cx="8988409" cy="4117205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E951636-83D3-4929-ABD3-6E75570A3F9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405185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0755B26-67BF-4B64-B1AD-003B08D7B2AF}"/>
                </a:ext>
              </a:extLst>
            </p:cNvPr>
            <p:cNvSpPr txBox="1"/>
            <p:nvPr/>
          </p:nvSpPr>
          <p:spPr>
            <a:xfrm>
              <a:off x="4159056" y="5260571"/>
              <a:ext cx="351474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 Energy (MJ/mol)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659815-737A-4AD1-8618-3659474BB479}"/>
                </a:ext>
              </a:extLst>
            </p:cNvPr>
            <p:cNvSpPr txBox="1"/>
            <p:nvPr/>
          </p:nvSpPr>
          <p:spPr>
            <a:xfrm rot="16200000">
              <a:off x="659515" y="2765152"/>
              <a:ext cx="238719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Relative Number</a:t>
              </a:r>
            </a:p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Electrons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BFE6983-99C4-48FE-8324-48F5F3209131}"/>
                </a:ext>
              </a:extLst>
            </p:cNvPr>
            <p:cNvSpPr txBox="1"/>
            <p:nvPr/>
          </p:nvSpPr>
          <p:spPr>
            <a:xfrm>
              <a:off x="2053960" y="469233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DA3D292-A91C-4C34-ADEE-C76900CCFE6B}"/>
                </a:ext>
              </a:extLst>
            </p:cNvPr>
            <p:cNvSpPr txBox="1"/>
            <p:nvPr/>
          </p:nvSpPr>
          <p:spPr>
            <a:xfrm>
              <a:off x="4027210" y="4692335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61BE08F-9717-4935-BBE9-0117A22B0C71}"/>
                </a:ext>
              </a:extLst>
            </p:cNvPr>
            <p:cNvCxnSpPr/>
            <p:nvPr/>
          </p:nvCxnSpPr>
          <p:spPr>
            <a:xfrm flipV="1">
              <a:off x="2377230" y="1620420"/>
              <a:ext cx="0" cy="30175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68022D7-DC27-4C3A-8481-74960265B37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26103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530688-D785-4F7C-8A28-D353F65B6CE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4664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CC0E5A6-168A-4D70-8C7A-D82CD30AE9A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55432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180217C-DA32-482D-897D-B142E92442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96199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137CBFC-232A-40F8-B82E-99A65F71DD1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36967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C221F16-E60B-43A6-8DC3-C8DE3350C3C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77734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0A411D7-DF9A-4448-B924-5F97DDFD6D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9624" y="2168858"/>
              <a:ext cx="274320" cy="2436479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91C1A20-3339-48AA-85AE-96AA19AB8F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2423" y="3796020"/>
              <a:ext cx="274320" cy="809034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EF7BAB2-3D3D-4A67-B5C1-6FEA3E04E1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96076" y="3801552"/>
              <a:ext cx="274320" cy="809034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57CF582-6A53-4771-A40E-4B932A7CC50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87273" y="583929"/>
              <a:ext cx="0" cy="80467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DC28C7E-63A7-402F-815E-53F717F1184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311977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7779428-0031-460D-AAE0-57B394F1E30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218769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158AB48-3A4F-47E0-B487-2C844ABA244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032354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1A6597F-BDE6-4168-9B72-60CD981A6F95}"/>
                </a:ext>
              </a:extLst>
            </p:cNvPr>
            <p:cNvSpPr txBox="1"/>
            <p:nvPr/>
          </p:nvSpPr>
          <p:spPr>
            <a:xfrm>
              <a:off x="5999770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C25984D-9E76-4BAF-9FC6-89A71A603D36}"/>
                </a:ext>
              </a:extLst>
            </p:cNvPr>
            <p:cNvSpPr txBox="1"/>
            <p:nvPr/>
          </p:nvSpPr>
          <p:spPr>
            <a:xfrm>
              <a:off x="9784419" y="4692335"/>
              <a:ext cx="505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</a:t>
              </a: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D54BC759-DB88-488F-A4CA-0F8A230DCD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50623" y="4200537"/>
              <a:ext cx="274320" cy="404517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6D9C9DC-8ACD-469D-9876-73A2EA8498F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125561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64760EB-4AD9-4D68-9B3D-505E48B7EC6E}"/>
                </a:ext>
              </a:extLst>
            </p:cNvPr>
            <p:cNvSpPr txBox="1"/>
            <p:nvPr/>
          </p:nvSpPr>
          <p:spPr>
            <a:xfrm>
              <a:off x="7968909" y="469233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2743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8768BE-77C6-4380-979A-F5580D027B8A}"/>
              </a:ext>
            </a:extLst>
          </p:cNvPr>
          <p:cNvSpPr txBox="1"/>
          <p:nvPr/>
        </p:nvSpPr>
        <p:spPr>
          <a:xfrm>
            <a:off x="4439491" y="522513"/>
            <a:ext cx="333777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Magnesium (Mg)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17DB594-BBBE-415E-9209-4C04D4504BF9}"/>
              </a:ext>
            </a:extLst>
          </p:cNvPr>
          <p:cNvGrpSpPr/>
          <p:nvPr/>
        </p:nvGrpSpPr>
        <p:grpSpPr>
          <a:xfrm>
            <a:off x="1422224" y="1620420"/>
            <a:ext cx="8988409" cy="4117205"/>
            <a:chOff x="1422224" y="1620420"/>
            <a:chExt cx="8988409" cy="4117205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E951636-83D3-4929-ABD3-6E75570A3F9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405185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0755B26-67BF-4B64-B1AD-003B08D7B2AF}"/>
                </a:ext>
              </a:extLst>
            </p:cNvPr>
            <p:cNvSpPr txBox="1"/>
            <p:nvPr/>
          </p:nvSpPr>
          <p:spPr>
            <a:xfrm>
              <a:off x="4159056" y="5260571"/>
              <a:ext cx="351474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 Energy (MJ/mol)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659815-737A-4AD1-8618-3659474BB479}"/>
                </a:ext>
              </a:extLst>
            </p:cNvPr>
            <p:cNvSpPr txBox="1"/>
            <p:nvPr/>
          </p:nvSpPr>
          <p:spPr>
            <a:xfrm rot="16200000">
              <a:off x="659515" y="2765152"/>
              <a:ext cx="238719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Relative Number</a:t>
              </a:r>
            </a:p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Electrons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BFE6983-99C4-48FE-8324-48F5F3209131}"/>
                </a:ext>
              </a:extLst>
            </p:cNvPr>
            <p:cNvSpPr txBox="1"/>
            <p:nvPr/>
          </p:nvSpPr>
          <p:spPr>
            <a:xfrm>
              <a:off x="2053960" y="469233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DA3D292-A91C-4C34-ADEE-C76900CCFE6B}"/>
                </a:ext>
              </a:extLst>
            </p:cNvPr>
            <p:cNvSpPr txBox="1"/>
            <p:nvPr/>
          </p:nvSpPr>
          <p:spPr>
            <a:xfrm>
              <a:off x="4027210" y="4692335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61BE08F-9717-4935-BBE9-0117A22B0C71}"/>
                </a:ext>
              </a:extLst>
            </p:cNvPr>
            <p:cNvCxnSpPr/>
            <p:nvPr/>
          </p:nvCxnSpPr>
          <p:spPr>
            <a:xfrm flipV="1">
              <a:off x="2377230" y="1620420"/>
              <a:ext cx="0" cy="30175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68022D7-DC27-4C3A-8481-74960265B37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26103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530688-D785-4F7C-8A28-D353F65B6CE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4664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CC0E5A6-168A-4D70-8C7A-D82CD30AE9A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55432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180217C-DA32-482D-897D-B142E92442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96199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137CBFC-232A-40F8-B82E-99A65F71DD1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36967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C221F16-E60B-43A6-8DC3-C8DE3350C3C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77734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0A411D7-DF9A-4448-B924-5F97DDFD6D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38644" y="2168858"/>
              <a:ext cx="274320" cy="2436479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91C1A20-3339-48AA-85AE-96AA19AB8F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0506" y="3796020"/>
              <a:ext cx="274320" cy="809034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EF7BAB2-3D3D-4A67-B5C1-6FEA3E04E1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5047" y="3801552"/>
              <a:ext cx="274320" cy="809034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57CF582-6A53-4771-A40E-4B932A7CC50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87273" y="583929"/>
              <a:ext cx="0" cy="80467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DC28C7E-63A7-402F-815E-53F717F1184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311977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7779428-0031-460D-AAE0-57B394F1E30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218769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158AB48-3A4F-47E0-B487-2C844ABA244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032354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1A6597F-BDE6-4168-9B72-60CD981A6F95}"/>
                </a:ext>
              </a:extLst>
            </p:cNvPr>
            <p:cNvSpPr txBox="1"/>
            <p:nvPr/>
          </p:nvSpPr>
          <p:spPr>
            <a:xfrm>
              <a:off x="5999770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C25984D-9E76-4BAF-9FC6-89A71A603D36}"/>
                </a:ext>
              </a:extLst>
            </p:cNvPr>
            <p:cNvSpPr txBox="1"/>
            <p:nvPr/>
          </p:nvSpPr>
          <p:spPr>
            <a:xfrm>
              <a:off x="9784419" y="4692335"/>
              <a:ext cx="505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6D9C9DC-8ACD-469D-9876-73A2EA8498F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125561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64760EB-4AD9-4D68-9B3D-505E48B7EC6E}"/>
                </a:ext>
              </a:extLst>
            </p:cNvPr>
            <p:cNvSpPr txBox="1"/>
            <p:nvPr/>
          </p:nvSpPr>
          <p:spPr>
            <a:xfrm>
              <a:off x="7968909" y="469233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4ED00D0-C750-4A98-948E-2900C956BC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24893" y="3796785"/>
              <a:ext cx="274320" cy="809034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217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8768BE-77C6-4380-979A-F5580D027B8A}"/>
              </a:ext>
            </a:extLst>
          </p:cNvPr>
          <p:cNvSpPr txBox="1"/>
          <p:nvPr/>
        </p:nvSpPr>
        <p:spPr>
          <a:xfrm>
            <a:off x="4613421" y="522513"/>
            <a:ext cx="298992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Aluminum (Al)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B9174C0-DD6D-41C6-81EF-750006CDDA08}"/>
              </a:ext>
            </a:extLst>
          </p:cNvPr>
          <p:cNvGrpSpPr/>
          <p:nvPr/>
        </p:nvGrpSpPr>
        <p:grpSpPr>
          <a:xfrm>
            <a:off x="1422224" y="1620420"/>
            <a:ext cx="8988409" cy="4117205"/>
            <a:chOff x="1422224" y="1620420"/>
            <a:chExt cx="8988409" cy="4117205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E951636-83D3-4929-ABD3-6E75570A3F9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405185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0755B26-67BF-4B64-B1AD-003B08D7B2AF}"/>
                </a:ext>
              </a:extLst>
            </p:cNvPr>
            <p:cNvSpPr txBox="1"/>
            <p:nvPr/>
          </p:nvSpPr>
          <p:spPr>
            <a:xfrm>
              <a:off x="4159056" y="5260571"/>
              <a:ext cx="351474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 Energy (MJ/mol)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659815-737A-4AD1-8618-3659474BB479}"/>
                </a:ext>
              </a:extLst>
            </p:cNvPr>
            <p:cNvSpPr txBox="1"/>
            <p:nvPr/>
          </p:nvSpPr>
          <p:spPr>
            <a:xfrm rot="16200000">
              <a:off x="659515" y="2765152"/>
              <a:ext cx="238719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Relative Number</a:t>
              </a:r>
            </a:p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Electrons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BFE6983-99C4-48FE-8324-48F5F3209131}"/>
                </a:ext>
              </a:extLst>
            </p:cNvPr>
            <p:cNvSpPr txBox="1"/>
            <p:nvPr/>
          </p:nvSpPr>
          <p:spPr>
            <a:xfrm>
              <a:off x="2053960" y="469233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DA3D292-A91C-4C34-ADEE-C76900CCFE6B}"/>
                </a:ext>
              </a:extLst>
            </p:cNvPr>
            <p:cNvSpPr txBox="1"/>
            <p:nvPr/>
          </p:nvSpPr>
          <p:spPr>
            <a:xfrm>
              <a:off x="4027210" y="4692335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61BE08F-9717-4935-BBE9-0117A22B0C71}"/>
                </a:ext>
              </a:extLst>
            </p:cNvPr>
            <p:cNvCxnSpPr/>
            <p:nvPr/>
          </p:nvCxnSpPr>
          <p:spPr>
            <a:xfrm flipV="1">
              <a:off x="2377230" y="1620420"/>
              <a:ext cx="0" cy="30175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68022D7-DC27-4C3A-8481-74960265B37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26103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530688-D785-4F7C-8A28-D353F65B6CE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4664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CC0E5A6-168A-4D70-8C7A-D82CD30AE9A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55432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180217C-DA32-482D-897D-B142E92442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96199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137CBFC-232A-40F8-B82E-99A65F71DD1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36967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C221F16-E60B-43A6-8DC3-C8DE3350C3C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77734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0A411D7-DF9A-4448-B924-5F97DDFD6D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5233" y="2168858"/>
              <a:ext cx="274320" cy="2436479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91C1A20-3339-48AA-85AE-96AA19AB8F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2876" y="3796020"/>
              <a:ext cx="274320" cy="809034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EF7BAB2-3D3D-4A67-B5C1-6FEA3E04E1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9781" y="3801552"/>
              <a:ext cx="274320" cy="809034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57CF582-6A53-4771-A40E-4B932A7CC50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87273" y="583929"/>
              <a:ext cx="0" cy="80467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DC28C7E-63A7-402F-815E-53F717F1184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311977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7779428-0031-460D-AAE0-57B394F1E30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218769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158AB48-3A4F-47E0-B487-2C844ABA244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032354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1A6597F-BDE6-4168-9B72-60CD981A6F95}"/>
                </a:ext>
              </a:extLst>
            </p:cNvPr>
            <p:cNvSpPr txBox="1"/>
            <p:nvPr/>
          </p:nvSpPr>
          <p:spPr>
            <a:xfrm>
              <a:off x="5999770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C25984D-9E76-4BAF-9FC6-89A71A603D36}"/>
                </a:ext>
              </a:extLst>
            </p:cNvPr>
            <p:cNvSpPr txBox="1"/>
            <p:nvPr/>
          </p:nvSpPr>
          <p:spPr>
            <a:xfrm>
              <a:off x="9784419" y="4692335"/>
              <a:ext cx="505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6D9C9DC-8ACD-469D-9876-73A2EA8498F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125561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64760EB-4AD9-4D68-9B3D-505E48B7EC6E}"/>
                </a:ext>
              </a:extLst>
            </p:cNvPr>
            <p:cNvSpPr txBox="1"/>
            <p:nvPr/>
          </p:nvSpPr>
          <p:spPr>
            <a:xfrm>
              <a:off x="7968909" y="469233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B40E14B-129A-4EDA-A2EB-082055EEC2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67663" y="3796785"/>
              <a:ext cx="274320" cy="809034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C06F6C6-16F4-40E6-8FC6-19CA7603BA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41065" y="4200537"/>
              <a:ext cx="274320" cy="404517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9995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8768BE-77C6-4380-979A-F5580D027B8A}"/>
              </a:ext>
            </a:extLst>
          </p:cNvPr>
          <p:cNvSpPr txBox="1"/>
          <p:nvPr/>
        </p:nvSpPr>
        <p:spPr>
          <a:xfrm>
            <a:off x="4986924" y="522513"/>
            <a:ext cx="22429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Silicon (Si)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A6C4EE0-4E38-4072-90AE-3E1C9CAE1482}"/>
              </a:ext>
            </a:extLst>
          </p:cNvPr>
          <p:cNvGrpSpPr/>
          <p:nvPr/>
        </p:nvGrpSpPr>
        <p:grpSpPr>
          <a:xfrm>
            <a:off x="1422224" y="1620420"/>
            <a:ext cx="8988409" cy="4117205"/>
            <a:chOff x="1422224" y="1620420"/>
            <a:chExt cx="8988409" cy="4117205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E951636-83D3-4929-ABD3-6E75570A3F9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405185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0755B26-67BF-4B64-B1AD-003B08D7B2AF}"/>
                </a:ext>
              </a:extLst>
            </p:cNvPr>
            <p:cNvSpPr txBox="1"/>
            <p:nvPr/>
          </p:nvSpPr>
          <p:spPr>
            <a:xfrm>
              <a:off x="4159056" y="5260571"/>
              <a:ext cx="351474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 Energy (MJ/mol)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659815-737A-4AD1-8618-3659474BB479}"/>
                </a:ext>
              </a:extLst>
            </p:cNvPr>
            <p:cNvSpPr txBox="1"/>
            <p:nvPr/>
          </p:nvSpPr>
          <p:spPr>
            <a:xfrm rot="16200000">
              <a:off x="659515" y="2765152"/>
              <a:ext cx="238719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Relative Number</a:t>
              </a:r>
            </a:p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Electrons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BFE6983-99C4-48FE-8324-48F5F3209131}"/>
                </a:ext>
              </a:extLst>
            </p:cNvPr>
            <p:cNvSpPr txBox="1"/>
            <p:nvPr/>
          </p:nvSpPr>
          <p:spPr>
            <a:xfrm>
              <a:off x="2053960" y="469233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DA3D292-A91C-4C34-ADEE-C76900CCFE6B}"/>
                </a:ext>
              </a:extLst>
            </p:cNvPr>
            <p:cNvSpPr txBox="1"/>
            <p:nvPr/>
          </p:nvSpPr>
          <p:spPr>
            <a:xfrm>
              <a:off x="4027210" y="4692335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61BE08F-9717-4935-BBE9-0117A22B0C71}"/>
                </a:ext>
              </a:extLst>
            </p:cNvPr>
            <p:cNvCxnSpPr/>
            <p:nvPr/>
          </p:nvCxnSpPr>
          <p:spPr>
            <a:xfrm flipV="1">
              <a:off x="2377230" y="1620420"/>
              <a:ext cx="0" cy="30175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68022D7-DC27-4C3A-8481-74960265B37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26103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530688-D785-4F7C-8A28-D353F65B6CE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4664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CC0E5A6-168A-4D70-8C7A-D82CD30AE9A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55432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180217C-DA32-482D-897D-B142E92442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96199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137CBFC-232A-40F8-B82E-99A65F71DD1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36967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C221F16-E60B-43A6-8DC3-C8DE3350C3C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77734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0A411D7-DF9A-4448-B924-5F97DDFD6D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1839" y="2168858"/>
              <a:ext cx="274320" cy="2436479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91C1A20-3339-48AA-85AE-96AA19AB8F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9061" y="3796020"/>
              <a:ext cx="274320" cy="809034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EF7BAB2-3D3D-4A67-B5C1-6FEA3E04E1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7862" y="3801552"/>
              <a:ext cx="274320" cy="809034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57CF582-6A53-4771-A40E-4B932A7CC50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87273" y="583929"/>
              <a:ext cx="0" cy="80467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DC28C7E-63A7-402F-815E-53F717F1184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311977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7779428-0031-460D-AAE0-57B394F1E30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218769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158AB48-3A4F-47E0-B487-2C844ABA244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032354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1A6597F-BDE6-4168-9B72-60CD981A6F95}"/>
                </a:ext>
              </a:extLst>
            </p:cNvPr>
            <p:cNvSpPr txBox="1"/>
            <p:nvPr/>
          </p:nvSpPr>
          <p:spPr>
            <a:xfrm>
              <a:off x="5999770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C25984D-9E76-4BAF-9FC6-89A71A603D36}"/>
                </a:ext>
              </a:extLst>
            </p:cNvPr>
            <p:cNvSpPr txBox="1"/>
            <p:nvPr/>
          </p:nvSpPr>
          <p:spPr>
            <a:xfrm>
              <a:off x="9784419" y="4692335"/>
              <a:ext cx="505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6D9C9DC-8ACD-469D-9876-73A2EA8498F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125561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64760EB-4AD9-4D68-9B3D-505E48B7EC6E}"/>
                </a:ext>
              </a:extLst>
            </p:cNvPr>
            <p:cNvSpPr txBox="1"/>
            <p:nvPr/>
          </p:nvSpPr>
          <p:spPr>
            <a:xfrm>
              <a:off x="7968909" y="469233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B40E14B-129A-4EDA-A2EB-082055EEC2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91459" y="3796785"/>
              <a:ext cx="274320" cy="809034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ECD75D5-B0EE-4603-BE37-164C2F1468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05813" y="3796777"/>
              <a:ext cx="274320" cy="809034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485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8768BE-77C6-4380-979A-F5580D027B8A}"/>
              </a:ext>
            </a:extLst>
          </p:cNvPr>
          <p:cNvSpPr txBox="1"/>
          <p:nvPr/>
        </p:nvSpPr>
        <p:spPr>
          <a:xfrm>
            <a:off x="4638273" y="522513"/>
            <a:ext cx="294022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Phosphorus (P)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A39FD9-666C-4392-B340-1F7EC718183F}"/>
              </a:ext>
            </a:extLst>
          </p:cNvPr>
          <p:cNvGrpSpPr/>
          <p:nvPr/>
        </p:nvGrpSpPr>
        <p:grpSpPr>
          <a:xfrm>
            <a:off x="1422224" y="1620420"/>
            <a:ext cx="8988409" cy="4117205"/>
            <a:chOff x="1422224" y="1620420"/>
            <a:chExt cx="8988409" cy="4117205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E951636-83D3-4929-ABD3-6E75570A3F9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405185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0755B26-67BF-4B64-B1AD-003B08D7B2AF}"/>
                </a:ext>
              </a:extLst>
            </p:cNvPr>
            <p:cNvSpPr txBox="1"/>
            <p:nvPr/>
          </p:nvSpPr>
          <p:spPr>
            <a:xfrm>
              <a:off x="4159056" y="5260571"/>
              <a:ext cx="351474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 Energy (MJ/mol)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659815-737A-4AD1-8618-3659474BB479}"/>
                </a:ext>
              </a:extLst>
            </p:cNvPr>
            <p:cNvSpPr txBox="1"/>
            <p:nvPr/>
          </p:nvSpPr>
          <p:spPr>
            <a:xfrm rot="16200000">
              <a:off x="659515" y="2765152"/>
              <a:ext cx="238719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Relative Number</a:t>
              </a:r>
            </a:p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Electrons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BFE6983-99C4-48FE-8324-48F5F3209131}"/>
                </a:ext>
              </a:extLst>
            </p:cNvPr>
            <p:cNvSpPr txBox="1"/>
            <p:nvPr/>
          </p:nvSpPr>
          <p:spPr>
            <a:xfrm>
              <a:off x="2053960" y="469233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DA3D292-A91C-4C34-ADEE-C76900CCFE6B}"/>
                </a:ext>
              </a:extLst>
            </p:cNvPr>
            <p:cNvSpPr txBox="1"/>
            <p:nvPr/>
          </p:nvSpPr>
          <p:spPr>
            <a:xfrm>
              <a:off x="4027210" y="4692335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61BE08F-9717-4935-BBE9-0117A22B0C71}"/>
                </a:ext>
              </a:extLst>
            </p:cNvPr>
            <p:cNvCxnSpPr/>
            <p:nvPr/>
          </p:nvCxnSpPr>
          <p:spPr>
            <a:xfrm flipV="1">
              <a:off x="2377230" y="1620420"/>
              <a:ext cx="0" cy="30175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68022D7-DC27-4C3A-8481-74960265B37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26103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530688-D785-4F7C-8A28-D353F65B6CE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4664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CC0E5A6-168A-4D70-8C7A-D82CD30AE9A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55432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180217C-DA32-482D-897D-B142E92442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96199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137CBFC-232A-40F8-B82E-99A65F71DD1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36967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C221F16-E60B-43A6-8DC3-C8DE3350C3C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77734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0A411D7-DF9A-4448-B924-5F97DDFD6D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9446" y="2168858"/>
              <a:ext cx="274320" cy="2436479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91C1A20-3339-48AA-85AE-96AA19AB8F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9520" y="3796020"/>
              <a:ext cx="274320" cy="809034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EF7BAB2-3D3D-4A67-B5C1-6FEA3E04E1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1181" y="3801552"/>
              <a:ext cx="274320" cy="809034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57CF582-6A53-4771-A40E-4B932A7CC50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87273" y="583929"/>
              <a:ext cx="0" cy="80467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DC28C7E-63A7-402F-815E-53F717F1184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311977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7779428-0031-460D-AAE0-57B394F1E30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218769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158AB48-3A4F-47E0-B487-2C844ABA244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032354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1A6597F-BDE6-4168-9B72-60CD981A6F95}"/>
                </a:ext>
              </a:extLst>
            </p:cNvPr>
            <p:cNvSpPr txBox="1"/>
            <p:nvPr/>
          </p:nvSpPr>
          <p:spPr>
            <a:xfrm>
              <a:off x="5999770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C25984D-9E76-4BAF-9FC6-89A71A603D36}"/>
                </a:ext>
              </a:extLst>
            </p:cNvPr>
            <p:cNvSpPr txBox="1"/>
            <p:nvPr/>
          </p:nvSpPr>
          <p:spPr>
            <a:xfrm>
              <a:off x="9784419" y="4692335"/>
              <a:ext cx="505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6D9C9DC-8ACD-469D-9876-73A2EA8498F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125561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64760EB-4AD9-4D68-9B3D-505E48B7EC6E}"/>
                </a:ext>
              </a:extLst>
            </p:cNvPr>
            <p:cNvSpPr txBox="1"/>
            <p:nvPr/>
          </p:nvSpPr>
          <p:spPr>
            <a:xfrm>
              <a:off x="7968909" y="469233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B40E14B-129A-4EDA-A2EB-082055EEC2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1916" y="3796785"/>
              <a:ext cx="274320" cy="809034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A5EB5FB-160F-4D5F-9BEE-6B07679C31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43708" y="3391503"/>
              <a:ext cx="365760" cy="1213551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4041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8768BE-77C6-4380-979A-F5580D027B8A}"/>
              </a:ext>
            </a:extLst>
          </p:cNvPr>
          <p:cNvSpPr txBox="1"/>
          <p:nvPr/>
        </p:nvSpPr>
        <p:spPr>
          <a:xfrm>
            <a:off x="5124785" y="522513"/>
            <a:ext cx="196720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Sulfur (S)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DBC57E7-30C7-4636-9CC6-5D42150A3CE2}"/>
              </a:ext>
            </a:extLst>
          </p:cNvPr>
          <p:cNvGrpSpPr/>
          <p:nvPr/>
        </p:nvGrpSpPr>
        <p:grpSpPr>
          <a:xfrm>
            <a:off x="1422224" y="1620420"/>
            <a:ext cx="8988409" cy="4117205"/>
            <a:chOff x="1422224" y="1620420"/>
            <a:chExt cx="8988409" cy="4117205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E951636-83D3-4929-ABD3-6E75570A3F9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405185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0755B26-67BF-4B64-B1AD-003B08D7B2AF}"/>
                </a:ext>
              </a:extLst>
            </p:cNvPr>
            <p:cNvSpPr txBox="1"/>
            <p:nvPr/>
          </p:nvSpPr>
          <p:spPr>
            <a:xfrm>
              <a:off x="4159056" y="5260571"/>
              <a:ext cx="351474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 Energy (MJ/mol)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659815-737A-4AD1-8618-3659474BB479}"/>
                </a:ext>
              </a:extLst>
            </p:cNvPr>
            <p:cNvSpPr txBox="1"/>
            <p:nvPr/>
          </p:nvSpPr>
          <p:spPr>
            <a:xfrm rot="16200000">
              <a:off x="659515" y="2765152"/>
              <a:ext cx="238719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Relative Number</a:t>
              </a:r>
            </a:p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Electrons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BFE6983-99C4-48FE-8324-48F5F3209131}"/>
                </a:ext>
              </a:extLst>
            </p:cNvPr>
            <p:cNvSpPr txBox="1"/>
            <p:nvPr/>
          </p:nvSpPr>
          <p:spPr>
            <a:xfrm>
              <a:off x="2053960" y="469233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DA3D292-A91C-4C34-ADEE-C76900CCFE6B}"/>
                </a:ext>
              </a:extLst>
            </p:cNvPr>
            <p:cNvSpPr txBox="1"/>
            <p:nvPr/>
          </p:nvSpPr>
          <p:spPr>
            <a:xfrm>
              <a:off x="4027210" y="4692335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61BE08F-9717-4935-BBE9-0117A22B0C71}"/>
                </a:ext>
              </a:extLst>
            </p:cNvPr>
            <p:cNvCxnSpPr/>
            <p:nvPr/>
          </p:nvCxnSpPr>
          <p:spPr>
            <a:xfrm flipV="1">
              <a:off x="2377230" y="1620420"/>
              <a:ext cx="0" cy="30175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68022D7-DC27-4C3A-8481-74960265B37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26103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530688-D785-4F7C-8A28-D353F65B6CE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4664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CC0E5A6-168A-4D70-8C7A-D82CD30AE9A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55432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180217C-DA32-482D-897D-B142E92442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96199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137CBFC-232A-40F8-B82E-99A65F71DD1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36967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C221F16-E60B-43A6-8DC3-C8DE3350C3C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77734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0A411D7-DF9A-4448-B924-5F97DDFD6D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8002" y="2168858"/>
              <a:ext cx="274320" cy="2436479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91C1A20-3339-48AA-85AE-96AA19AB8F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7603" y="3796020"/>
              <a:ext cx="274320" cy="809034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EF7BAB2-3D3D-4A67-B5C1-6FEA3E04E1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6400" y="3801552"/>
              <a:ext cx="274320" cy="809034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57CF582-6A53-4771-A40E-4B932A7CC50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87273" y="583929"/>
              <a:ext cx="0" cy="80467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DC28C7E-63A7-402F-815E-53F717F1184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311977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7779428-0031-460D-AAE0-57B394F1E30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218769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158AB48-3A4F-47E0-B487-2C844ABA244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032354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1A6597F-BDE6-4168-9B72-60CD981A6F95}"/>
                </a:ext>
              </a:extLst>
            </p:cNvPr>
            <p:cNvSpPr txBox="1"/>
            <p:nvPr/>
          </p:nvSpPr>
          <p:spPr>
            <a:xfrm>
              <a:off x="5999770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C25984D-9E76-4BAF-9FC6-89A71A603D36}"/>
                </a:ext>
              </a:extLst>
            </p:cNvPr>
            <p:cNvSpPr txBox="1"/>
            <p:nvPr/>
          </p:nvSpPr>
          <p:spPr>
            <a:xfrm>
              <a:off x="9784419" y="4692335"/>
              <a:ext cx="505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6D9C9DC-8ACD-469D-9876-73A2EA8498F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125561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64760EB-4AD9-4D68-9B3D-505E48B7EC6E}"/>
                </a:ext>
              </a:extLst>
            </p:cNvPr>
            <p:cNvSpPr txBox="1"/>
            <p:nvPr/>
          </p:nvSpPr>
          <p:spPr>
            <a:xfrm>
              <a:off x="7968909" y="469233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B40E14B-129A-4EDA-A2EB-082055EEC2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53338" y="3796785"/>
              <a:ext cx="274320" cy="809034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3050766-7244-4292-9665-2E3C0AAF36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58606" y="2986986"/>
              <a:ext cx="274320" cy="1618068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8648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8768BE-77C6-4380-979A-F5580D027B8A}"/>
              </a:ext>
            </a:extLst>
          </p:cNvPr>
          <p:cNvSpPr txBox="1"/>
          <p:nvPr/>
        </p:nvSpPr>
        <p:spPr>
          <a:xfrm>
            <a:off x="4813003" y="522513"/>
            <a:ext cx="259077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Chlorine (Cl)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C2E33E-8B31-451F-988E-A3F54A487FA0}"/>
              </a:ext>
            </a:extLst>
          </p:cNvPr>
          <p:cNvGrpSpPr/>
          <p:nvPr/>
        </p:nvGrpSpPr>
        <p:grpSpPr>
          <a:xfrm>
            <a:off x="1422224" y="1620420"/>
            <a:ext cx="8988409" cy="4117205"/>
            <a:chOff x="1422224" y="1620420"/>
            <a:chExt cx="8988409" cy="4117205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E951636-83D3-4929-ABD3-6E75570A3F9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405185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0755B26-67BF-4B64-B1AD-003B08D7B2AF}"/>
                </a:ext>
              </a:extLst>
            </p:cNvPr>
            <p:cNvSpPr txBox="1"/>
            <p:nvPr/>
          </p:nvSpPr>
          <p:spPr>
            <a:xfrm>
              <a:off x="4159056" y="5260571"/>
              <a:ext cx="351474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 Energy (MJ/mol)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659815-737A-4AD1-8618-3659474BB479}"/>
                </a:ext>
              </a:extLst>
            </p:cNvPr>
            <p:cNvSpPr txBox="1"/>
            <p:nvPr/>
          </p:nvSpPr>
          <p:spPr>
            <a:xfrm rot="16200000">
              <a:off x="659515" y="2765152"/>
              <a:ext cx="238719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Relative Number</a:t>
              </a:r>
            </a:p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Electrons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BFE6983-99C4-48FE-8324-48F5F3209131}"/>
                </a:ext>
              </a:extLst>
            </p:cNvPr>
            <p:cNvSpPr txBox="1"/>
            <p:nvPr/>
          </p:nvSpPr>
          <p:spPr>
            <a:xfrm>
              <a:off x="2053960" y="469233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DA3D292-A91C-4C34-ADEE-C76900CCFE6B}"/>
                </a:ext>
              </a:extLst>
            </p:cNvPr>
            <p:cNvSpPr txBox="1"/>
            <p:nvPr/>
          </p:nvSpPr>
          <p:spPr>
            <a:xfrm>
              <a:off x="4027210" y="4692335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61BE08F-9717-4935-BBE9-0117A22B0C71}"/>
                </a:ext>
              </a:extLst>
            </p:cNvPr>
            <p:cNvCxnSpPr/>
            <p:nvPr/>
          </p:nvCxnSpPr>
          <p:spPr>
            <a:xfrm flipV="1">
              <a:off x="2377230" y="1620420"/>
              <a:ext cx="0" cy="30175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68022D7-DC27-4C3A-8481-74960265B37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26103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530688-D785-4F7C-8A28-D353F65B6CE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4664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CC0E5A6-168A-4D70-8C7A-D82CD30AE9A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55432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180217C-DA32-482D-897D-B142E92442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96199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137CBFC-232A-40F8-B82E-99A65F71DD1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36967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C221F16-E60B-43A6-8DC3-C8DE3350C3C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77734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0A411D7-DF9A-4448-B924-5F97DDFD6D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7508" y="2168858"/>
              <a:ext cx="274320" cy="2436479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91C1A20-3339-48AA-85AE-96AA19AB8F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5211" y="3796020"/>
              <a:ext cx="274320" cy="809034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EF7BAB2-3D3D-4A67-B5C1-6FEA3E04E1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24485" y="3801552"/>
              <a:ext cx="274320" cy="809034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57CF582-6A53-4771-A40E-4B932A7CC50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87273" y="583929"/>
              <a:ext cx="0" cy="80467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DC28C7E-63A7-402F-815E-53F717F1184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311977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7779428-0031-460D-AAE0-57B394F1E30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218769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158AB48-3A4F-47E0-B487-2C844ABA244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032354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1A6597F-BDE6-4168-9B72-60CD981A6F95}"/>
                </a:ext>
              </a:extLst>
            </p:cNvPr>
            <p:cNvSpPr txBox="1"/>
            <p:nvPr/>
          </p:nvSpPr>
          <p:spPr>
            <a:xfrm>
              <a:off x="5999770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C25984D-9E76-4BAF-9FC6-89A71A603D36}"/>
                </a:ext>
              </a:extLst>
            </p:cNvPr>
            <p:cNvSpPr txBox="1"/>
            <p:nvPr/>
          </p:nvSpPr>
          <p:spPr>
            <a:xfrm>
              <a:off x="9784419" y="4692335"/>
              <a:ext cx="505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6D9C9DC-8ACD-469D-9876-73A2EA8498F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125561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64760EB-4AD9-4D68-9B3D-505E48B7EC6E}"/>
                </a:ext>
              </a:extLst>
            </p:cNvPr>
            <p:cNvSpPr txBox="1"/>
            <p:nvPr/>
          </p:nvSpPr>
          <p:spPr>
            <a:xfrm>
              <a:off x="7968909" y="469233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B40E14B-129A-4EDA-A2EB-082055EEC2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77135" y="3796785"/>
              <a:ext cx="274320" cy="809034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A9202EB-9CDE-48D1-95B6-E9A440CCFD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93895" y="2582469"/>
              <a:ext cx="274320" cy="2022585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7148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8768BE-77C6-4380-979A-F5580D027B8A}"/>
              </a:ext>
            </a:extLst>
          </p:cNvPr>
          <p:cNvSpPr txBox="1"/>
          <p:nvPr/>
        </p:nvSpPr>
        <p:spPr>
          <a:xfrm>
            <a:off x="5005399" y="522513"/>
            <a:ext cx="220598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Argon (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7430AD6-09D7-4000-B4AC-F025A09247AE}"/>
              </a:ext>
            </a:extLst>
          </p:cNvPr>
          <p:cNvGrpSpPr/>
          <p:nvPr/>
        </p:nvGrpSpPr>
        <p:grpSpPr>
          <a:xfrm>
            <a:off x="1422224" y="1620420"/>
            <a:ext cx="8988409" cy="4117205"/>
            <a:chOff x="1422224" y="1620420"/>
            <a:chExt cx="8988409" cy="4117205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E951636-83D3-4929-ABD3-6E75570A3F9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405185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0755B26-67BF-4B64-B1AD-003B08D7B2AF}"/>
                </a:ext>
              </a:extLst>
            </p:cNvPr>
            <p:cNvSpPr txBox="1"/>
            <p:nvPr/>
          </p:nvSpPr>
          <p:spPr>
            <a:xfrm>
              <a:off x="4159056" y="5260571"/>
              <a:ext cx="351474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 Energy (MJ/mol)</a:t>
              </a: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FAA85FA-066F-4663-A5D8-13D726BF58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56262" y="2164502"/>
              <a:ext cx="274320" cy="2436479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659815-737A-4AD1-8618-3659474BB479}"/>
                </a:ext>
              </a:extLst>
            </p:cNvPr>
            <p:cNvSpPr txBox="1"/>
            <p:nvPr/>
          </p:nvSpPr>
          <p:spPr>
            <a:xfrm rot="16200000">
              <a:off x="659515" y="2765152"/>
              <a:ext cx="238719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Relative Number</a:t>
              </a:r>
            </a:p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Electrons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BFE6983-99C4-48FE-8324-48F5F3209131}"/>
                </a:ext>
              </a:extLst>
            </p:cNvPr>
            <p:cNvSpPr txBox="1"/>
            <p:nvPr/>
          </p:nvSpPr>
          <p:spPr>
            <a:xfrm>
              <a:off x="2053960" y="469233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DA3D292-A91C-4C34-ADEE-C76900CCFE6B}"/>
                </a:ext>
              </a:extLst>
            </p:cNvPr>
            <p:cNvSpPr txBox="1"/>
            <p:nvPr/>
          </p:nvSpPr>
          <p:spPr>
            <a:xfrm>
              <a:off x="4027210" y="4692335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61BE08F-9717-4935-BBE9-0117A22B0C71}"/>
                </a:ext>
              </a:extLst>
            </p:cNvPr>
            <p:cNvCxnSpPr/>
            <p:nvPr/>
          </p:nvCxnSpPr>
          <p:spPr>
            <a:xfrm flipV="1">
              <a:off x="2377230" y="1620420"/>
              <a:ext cx="0" cy="30175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68022D7-DC27-4C3A-8481-74960265B37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26103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530688-D785-4F7C-8A28-D353F65B6CE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4664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CC0E5A6-168A-4D70-8C7A-D82CD30AE9A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55432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180217C-DA32-482D-897D-B142E92442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96199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137CBFC-232A-40F8-B82E-99A65F71DD1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36967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C221F16-E60B-43A6-8DC3-C8DE3350C3C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77734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0A411D7-DF9A-4448-B924-5F97DDFD6D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7015" y="2168858"/>
              <a:ext cx="274320" cy="2436479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91C1A20-3339-48AA-85AE-96AA19AB8F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96141" y="3796020"/>
              <a:ext cx="274320" cy="809034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EF7BAB2-3D3D-4A67-B5C1-6FEA3E04E1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5415" y="3801552"/>
              <a:ext cx="274320" cy="809034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57CF582-6A53-4771-A40E-4B932A7CC50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87273" y="583929"/>
              <a:ext cx="0" cy="80467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DC28C7E-63A7-402F-815E-53F717F1184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311977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7779428-0031-460D-AAE0-57B394F1E30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218769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158AB48-3A4F-47E0-B487-2C844ABA244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032354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1A6597F-BDE6-4168-9B72-60CD981A6F95}"/>
                </a:ext>
              </a:extLst>
            </p:cNvPr>
            <p:cNvSpPr txBox="1"/>
            <p:nvPr/>
          </p:nvSpPr>
          <p:spPr>
            <a:xfrm>
              <a:off x="5999770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C25984D-9E76-4BAF-9FC6-89A71A603D36}"/>
                </a:ext>
              </a:extLst>
            </p:cNvPr>
            <p:cNvSpPr txBox="1"/>
            <p:nvPr/>
          </p:nvSpPr>
          <p:spPr>
            <a:xfrm>
              <a:off x="9784419" y="4692335"/>
              <a:ext cx="505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6D9C9DC-8ACD-469D-9876-73A2EA8498F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125561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64760EB-4AD9-4D68-9B3D-505E48B7EC6E}"/>
                </a:ext>
              </a:extLst>
            </p:cNvPr>
            <p:cNvSpPr txBox="1"/>
            <p:nvPr/>
          </p:nvSpPr>
          <p:spPr>
            <a:xfrm>
              <a:off x="7968909" y="469233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B40E14B-129A-4EDA-A2EB-082055EEC2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96170" y="3796785"/>
              <a:ext cx="274320" cy="809034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09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8768BE-77C6-4380-979A-F5580D027B8A}"/>
              </a:ext>
            </a:extLst>
          </p:cNvPr>
          <p:cNvSpPr txBox="1"/>
          <p:nvPr/>
        </p:nvSpPr>
        <p:spPr>
          <a:xfrm>
            <a:off x="4752080" y="522513"/>
            <a:ext cx="271260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Hydrogen (H)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89F015D-C56B-4693-A3BE-288187B00642}"/>
              </a:ext>
            </a:extLst>
          </p:cNvPr>
          <p:cNvGrpSpPr/>
          <p:nvPr/>
        </p:nvGrpSpPr>
        <p:grpSpPr>
          <a:xfrm>
            <a:off x="1422224" y="1620420"/>
            <a:ext cx="8988409" cy="4117205"/>
            <a:chOff x="1422224" y="1620420"/>
            <a:chExt cx="8988409" cy="41172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3198F1-BAE9-4338-BD8B-6163F722E466}"/>
                </a:ext>
              </a:extLst>
            </p:cNvPr>
            <p:cNvSpPr txBox="1"/>
            <p:nvPr/>
          </p:nvSpPr>
          <p:spPr>
            <a:xfrm>
              <a:off x="4159056" y="5260571"/>
              <a:ext cx="351474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 Energy (MJ/mol)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659815-737A-4AD1-8618-3659474BB479}"/>
                </a:ext>
              </a:extLst>
            </p:cNvPr>
            <p:cNvSpPr txBox="1"/>
            <p:nvPr/>
          </p:nvSpPr>
          <p:spPr>
            <a:xfrm rot="16200000">
              <a:off x="659515" y="2765152"/>
              <a:ext cx="238719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Relative Number</a:t>
              </a:r>
            </a:p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Electrons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61BE08F-9717-4935-BBE9-0117A22B0C71}"/>
                </a:ext>
              </a:extLst>
            </p:cNvPr>
            <p:cNvCxnSpPr/>
            <p:nvPr/>
          </p:nvCxnSpPr>
          <p:spPr>
            <a:xfrm flipV="1">
              <a:off x="2377230" y="1620420"/>
              <a:ext cx="0" cy="30175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CB9B226-651A-4986-BC32-2F72CF41E89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87273" y="583929"/>
              <a:ext cx="0" cy="80467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68022D7-DC27-4C3A-8481-74960265B37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26103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530688-D785-4F7C-8A28-D353F65B6CE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4664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CC0E5A6-168A-4D70-8C7A-D82CD30AE9A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55432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180217C-DA32-482D-897D-B142E92442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96199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137CBFC-232A-40F8-B82E-99A65F71DD1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36967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C221F16-E60B-43A6-8DC3-C8DE3350C3C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77734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97C2287-F917-4E9E-BBBF-CD50E03B1C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87316" y="4200532"/>
              <a:ext cx="274320" cy="404517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868F866-1048-469C-BB5A-1A7AF0645A9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405185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BB174F9-9639-4947-B1E7-BA114AFA116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311977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023709F-59CB-42FF-9289-DEE8447DAA1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218769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4D24035-4716-4FA3-B0AF-A503D4AC7F3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125561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EB77F75-FBB4-4C1F-A88B-6653F1A8528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032354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932495C-FF3F-4999-8A12-314B029C6E92}"/>
                </a:ext>
              </a:extLst>
            </p:cNvPr>
            <p:cNvSpPr txBox="1"/>
            <p:nvPr/>
          </p:nvSpPr>
          <p:spPr>
            <a:xfrm>
              <a:off x="2188127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462D8F-8520-4901-899D-3BF3D5F57051}"/>
                </a:ext>
              </a:extLst>
            </p:cNvPr>
            <p:cNvSpPr txBox="1"/>
            <p:nvPr/>
          </p:nvSpPr>
          <p:spPr>
            <a:xfrm>
              <a:off x="4095675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7AFA5B8-F08F-4CE4-9785-63BF12690829}"/>
                </a:ext>
              </a:extLst>
            </p:cNvPr>
            <p:cNvSpPr txBox="1"/>
            <p:nvPr/>
          </p:nvSpPr>
          <p:spPr>
            <a:xfrm>
              <a:off x="6007992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79070D2-467C-445D-8D86-7573B981FCC4}"/>
                </a:ext>
              </a:extLst>
            </p:cNvPr>
            <p:cNvSpPr txBox="1"/>
            <p:nvPr/>
          </p:nvSpPr>
          <p:spPr>
            <a:xfrm>
              <a:off x="7972695" y="469233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E3E60FE-A8C9-45F8-ABB5-2FDE72530B58}"/>
                </a:ext>
              </a:extLst>
            </p:cNvPr>
            <p:cNvSpPr txBox="1"/>
            <p:nvPr/>
          </p:nvSpPr>
          <p:spPr>
            <a:xfrm>
              <a:off x="9880600" y="469233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7114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8768BE-77C6-4380-979A-F5580D027B8A}"/>
              </a:ext>
            </a:extLst>
          </p:cNvPr>
          <p:cNvSpPr txBox="1"/>
          <p:nvPr/>
        </p:nvSpPr>
        <p:spPr>
          <a:xfrm>
            <a:off x="4725641" y="522513"/>
            <a:ext cx="276550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Potassium (K)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AF789DA-0298-4A3A-A325-FDEB3A4ADF91}"/>
              </a:ext>
            </a:extLst>
          </p:cNvPr>
          <p:cNvGrpSpPr/>
          <p:nvPr/>
        </p:nvGrpSpPr>
        <p:grpSpPr>
          <a:xfrm>
            <a:off x="1422224" y="1620420"/>
            <a:ext cx="8988409" cy="4117205"/>
            <a:chOff x="1422224" y="1620420"/>
            <a:chExt cx="8988409" cy="4117205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E951636-83D3-4929-ABD3-6E75570A3F9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405185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0755B26-67BF-4B64-B1AD-003B08D7B2AF}"/>
                </a:ext>
              </a:extLst>
            </p:cNvPr>
            <p:cNvSpPr txBox="1"/>
            <p:nvPr/>
          </p:nvSpPr>
          <p:spPr>
            <a:xfrm>
              <a:off x="4159056" y="5260571"/>
              <a:ext cx="351474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 Energy (MJ/mol)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659815-737A-4AD1-8618-3659474BB479}"/>
                </a:ext>
              </a:extLst>
            </p:cNvPr>
            <p:cNvSpPr txBox="1"/>
            <p:nvPr/>
          </p:nvSpPr>
          <p:spPr>
            <a:xfrm rot="16200000">
              <a:off x="659515" y="2765152"/>
              <a:ext cx="238719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Relative Number</a:t>
              </a:r>
            </a:p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Electrons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BFE6983-99C4-48FE-8324-48F5F3209131}"/>
                </a:ext>
              </a:extLst>
            </p:cNvPr>
            <p:cNvSpPr txBox="1"/>
            <p:nvPr/>
          </p:nvSpPr>
          <p:spPr>
            <a:xfrm>
              <a:off x="2053960" y="469233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DA3D292-A91C-4C34-ADEE-C76900CCFE6B}"/>
                </a:ext>
              </a:extLst>
            </p:cNvPr>
            <p:cNvSpPr txBox="1"/>
            <p:nvPr/>
          </p:nvSpPr>
          <p:spPr>
            <a:xfrm>
              <a:off x="4027210" y="4692335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61BE08F-9717-4935-BBE9-0117A22B0C71}"/>
                </a:ext>
              </a:extLst>
            </p:cNvPr>
            <p:cNvCxnSpPr/>
            <p:nvPr/>
          </p:nvCxnSpPr>
          <p:spPr>
            <a:xfrm flipV="1">
              <a:off x="2377230" y="1620420"/>
              <a:ext cx="0" cy="30175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68022D7-DC27-4C3A-8481-74960265B37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26103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530688-D785-4F7C-8A28-D353F65B6CE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4664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CC0E5A6-168A-4D70-8C7A-D82CD30AE9A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55432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180217C-DA32-482D-897D-B142E92442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96199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137CBFC-232A-40F8-B82E-99A65F71DD1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36967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C221F16-E60B-43A6-8DC3-C8DE3350C3C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77734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0A411D7-DF9A-4448-B924-5F97DDFD6D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62237" y="2168858"/>
              <a:ext cx="274320" cy="2436479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91C1A20-3339-48AA-85AE-96AA19AB8F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4224" y="3796020"/>
              <a:ext cx="274320" cy="809034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EF7BAB2-3D3D-4A67-B5C1-6FEA3E04E1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9684" y="3801552"/>
              <a:ext cx="274320" cy="809034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57CF582-6A53-4771-A40E-4B932A7CC50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87273" y="583929"/>
              <a:ext cx="0" cy="80467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DC28C7E-63A7-402F-815E-53F717F1184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311977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7779428-0031-460D-AAE0-57B394F1E30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218769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158AB48-3A4F-47E0-B487-2C844ABA244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032354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1A6597F-BDE6-4168-9B72-60CD981A6F95}"/>
                </a:ext>
              </a:extLst>
            </p:cNvPr>
            <p:cNvSpPr txBox="1"/>
            <p:nvPr/>
          </p:nvSpPr>
          <p:spPr>
            <a:xfrm>
              <a:off x="5999770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C25984D-9E76-4BAF-9FC6-89A71A603D36}"/>
                </a:ext>
              </a:extLst>
            </p:cNvPr>
            <p:cNvSpPr txBox="1"/>
            <p:nvPr/>
          </p:nvSpPr>
          <p:spPr>
            <a:xfrm>
              <a:off x="9784419" y="4692335"/>
              <a:ext cx="505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6D9C9DC-8ACD-469D-9876-73A2EA8498F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125561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64760EB-4AD9-4D68-9B3D-505E48B7EC6E}"/>
                </a:ext>
              </a:extLst>
            </p:cNvPr>
            <p:cNvSpPr txBox="1"/>
            <p:nvPr/>
          </p:nvSpPr>
          <p:spPr>
            <a:xfrm>
              <a:off x="7968909" y="469233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B40E14B-129A-4EDA-A2EB-082055EEC2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62797" y="3796785"/>
              <a:ext cx="274320" cy="809034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00A317B-D786-4980-A154-1022042BCC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75281" y="2164502"/>
              <a:ext cx="274320" cy="2436479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A4EFA27-3DD9-4B18-9BD0-C679B1C0E6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79211" y="4200537"/>
              <a:ext cx="274320" cy="404517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2133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8768BE-77C6-4380-979A-F5580D027B8A}"/>
              </a:ext>
            </a:extLst>
          </p:cNvPr>
          <p:cNvSpPr txBox="1"/>
          <p:nvPr/>
        </p:nvSpPr>
        <p:spPr>
          <a:xfrm>
            <a:off x="4800985" y="522513"/>
            <a:ext cx="261481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Calcium (Ca)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5A9075-05A4-4F61-8D45-81F368CA7144}"/>
              </a:ext>
            </a:extLst>
          </p:cNvPr>
          <p:cNvGrpSpPr/>
          <p:nvPr/>
        </p:nvGrpSpPr>
        <p:grpSpPr>
          <a:xfrm>
            <a:off x="1422224" y="1620420"/>
            <a:ext cx="8988409" cy="4117205"/>
            <a:chOff x="1422224" y="1620420"/>
            <a:chExt cx="8988409" cy="4117205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E951636-83D3-4929-ABD3-6E75570A3F9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405185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0755B26-67BF-4B64-B1AD-003B08D7B2AF}"/>
                </a:ext>
              </a:extLst>
            </p:cNvPr>
            <p:cNvSpPr txBox="1"/>
            <p:nvPr/>
          </p:nvSpPr>
          <p:spPr>
            <a:xfrm>
              <a:off x="4159056" y="5260571"/>
              <a:ext cx="351474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 Energy (MJ/mol)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659815-737A-4AD1-8618-3659474BB479}"/>
                </a:ext>
              </a:extLst>
            </p:cNvPr>
            <p:cNvSpPr txBox="1"/>
            <p:nvPr/>
          </p:nvSpPr>
          <p:spPr>
            <a:xfrm rot="16200000">
              <a:off x="659515" y="2765152"/>
              <a:ext cx="238719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Relative Number</a:t>
              </a:r>
            </a:p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Electrons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BFE6983-99C4-48FE-8324-48F5F3209131}"/>
                </a:ext>
              </a:extLst>
            </p:cNvPr>
            <p:cNvSpPr txBox="1"/>
            <p:nvPr/>
          </p:nvSpPr>
          <p:spPr>
            <a:xfrm>
              <a:off x="2053960" y="469233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DA3D292-A91C-4C34-ADEE-C76900CCFE6B}"/>
                </a:ext>
              </a:extLst>
            </p:cNvPr>
            <p:cNvSpPr txBox="1"/>
            <p:nvPr/>
          </p:nvSpPr>
          <p:spPr>
            <a:xfrm>
              <a:off x="4027210" y="4692335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61BE08F-9717-4935-BBE9-0117A22B0C71}"/>
                </a:ext>
              </a:extLst>
            </p:cNvPr>
            <p:cNvCxnSpPr/>
            <p:nvPr/>
          </p:nvCxnSpPr>
          <p:spPr>
            <a:xfrm flipV="1">
              <a:off x="2377230" y="1620420"/>
              <a:ext cx="0" cy="30175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68022D7-DC27-4C3A-8481-74960265B37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26103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530688-D785-4F7C-8A28-D353F65B6CE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4664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CC0E5A6-168A-4D70-8C7A-D82CD30AE9A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55432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180217C-DA32-482D-897D-B142E92442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96199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137CBFC-232A-40F8-B82E-99A65F71DD1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36967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C221F16-E60B-43A6-8DC3-C8DE3350C3C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77734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0A411D7-DF9A-4448-B924-5F97DDFD6D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66985" y="2168858"/>
              <a:ext cx="274320" cy="2436479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91C1A20-3339-48AA-85AE-96AA19AB8F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1357" y="3796020"/>
              <a:ext cx="274320" cy="809034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EF7BAB2-3D3D-4A67-B5C1-6FEA3E04E1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1562" y="3801552"/>
              <a:ext cx="274320" cy="809034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57CF582-6A53-4771-A40E-4B932A7CC50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87273" y="583929"/>
              <a:ext cx="0" cy="80467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DC28C7E-63A7-402F-815E-53F717F1184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311977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7779428-0031-460D-AAE0-57B394F1E30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218769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158AB48-3A4F-47E0-B487-2C844ABA244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032354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1A6597F-BDE6-4168-9B72-60CD981A6F95}"/>
                </a:ext>
              </a:extLst>
            </p:cNvPr>
            <p:cNvSpPr txBox="1"/>
            <p:nvPr/>
          </p:nvSpPr>
          <p:spPr>
            <a:xfrm>
              <a:off x="5999770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C25984D-9E76-4BAF-9FC6-89A71A603D36}"/>
                </a:ext>
              </a:extLst>
            </p:cNvPr>
            <p:cNvSpPr txBox="1"/>
            <p:nvPr/>
          </p:nvSpPr>
          <p:spPr>
            <a:xfrm>
              <a:off x="9784419" y="4692335"/>
              <a:ext cx="505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6D9C9DC-8ACD-469D-9876-73A2EA8498F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125561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64760EB-4AD9-4D68-9B3D-505E48B7EC6E}"/>
                </a:ext>
              </a:extLst>
            </p:cNvPr>
            <p:cNvSpPr txBox="1"/>
            <p:nvPr/>
          </p:nvSpPr>
          <p:spPr>
            <a:xfrm>
              <a:off x="7968909" y="469233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B40E14B-129A-4EDA-A2EB-082055EEC2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5626" y="3796785"/>
              <a:ext cx="274320" cy="809034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00A317B-D786-4980-A154-1022042BCC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65736" y="2164502"/>
              <a:ext cx="274320" cy="2436479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8C081B1-0486-4E01-B12B-6E8560EB71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9180" y="3792018"/>
              <a:ext cx="274320" cy="809034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129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8768BE-77C6-4380-979A-F5580D027B8A}"/>
              </a:ext>
            </a:extLst>
          </p:cNvPr>
          <p:cNvSpPr txBox="1"/>
          <p:nvPr/>
        </p:nvSpPr>
        <p:spPr>
          <a:xfrm>
            <a:off x="4876311" y="522513"/>
            <a:ext cx="246413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Helium (He)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3621B4-B50A-42B7-87F3-F6967418E8B2}"/>
              </a:ext>
            </a:extLst>
          </p:cNvPr>
          <p:cNvGrpSpPr/>
          <p:nvPr/>
        </p:nvGrpSpPr>
        <p:grpSpPr>
          <a:xfrm>
            <a:off x="1422224" y="1620420"/>
            <a:ext cx="8988409" cy="4117205"/>
            <a:chOff x="1422224" y="1620420"/>
            <a:chExt cx="8988409" cy="41172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3198F1-BAE9-4338-BD8B-6163F722E466}"/>
                </a:ext>
              </a:extLst>
            </p:cNvPr>
            <p:cNvSpPr txBox="1"/>
            <p:nvPr/>
          </p:nvSpPr>
          <p:spPr>
            <a:xfrm>
              <a:off x="4159056" y="5260571"/>
              <a:ext cx="351474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 Energy (MJ/mol)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659815-737A-4AD1-8618-3659474BB479}"/>
                </a:ext>
              </a:extLst>
            </p:cNvPr>
            <p:cNvSpPr txBox="1"/>
            <p:nvPr/>
          </p:nvSpPr>
          <p:spPr>
            <a:xfrm rot="16200000">
              <a:off x="659515" y="2765152"/>
              <a:ext cx="238719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Relative Number</a:t>
              </a:r>
            </a:p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Electrons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61BE08F-9717-4935-BBE9-0117A22B0C71}"/>
                </a:ext>
              </a:extLst>
            </p:cNvPr>
            <p:cNvCxnSpPr/>
            <p:nvPr/>
          </p:nvCxnSpPr>
          <p:spPr>
            <a:xfrm flipV="1">
              <a:off x="2377230" y="1620420"/>
              <a:ext cx="0" cy="30175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CB9B226-651A-4986-BC32-2F72CF41E89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87273" y="583929"/>
              <a:ext cx="0" cy="80467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68022D7-DC27-4C3A-8481-74960265B37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26103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530688-D785-4F7C-8A28-D353F65B6CE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4664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CC0E5A6-168A-4D70-8C7A-D82CD30AE9A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55432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180217C-DA32-482D-897D-B142E92442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96199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137CBFC-232A-40F8-B82E-99A65F71DD1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36967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C221F16-E60B-43A6-8DC3-C8DE3350C3C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77734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1C675E5-AEC9-4B7E-B03B-16D5317EED1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405185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1A55B37-36F4-4FC8-88B0-4B7E500A359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311977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B81ECA1-D624-4327-9813-E35EAE14A45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218769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326BE8F-727A-41C2-B778-546D0E8B1AF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125561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0EEA8BA-CF27-49C8-98AC-B68EB776AF5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032354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A9DEC46-3B56-4E87-AAD8-98E8E4E6D917}"/>
                </a:ext>
              </a:extLst>
            </p:cNvPr>
            <p:cNvSpPr txBox="1"/>
            <p:nvPr/>
          </p:nvSpPr>
          <p:spPr>
            <a:xfrm>
              <a:off x="2188127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70809BD-3BF5-4B85-87A0-B50FE5655035}"/>
                </a:ext>
              </a:extLst>
            </p:cNvPr>
            <p:cNvSpPr txBox="1"/>
            <p:nvPr/>
          </p:nvSpPr>
          <p:spPr>
            <a:xfrm>
              <a:off x="4095675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CB44B4-D901-4EAA-B4EC-2B4AB5AF6DE9}"/>
                </a:ext>
              </a:extLst>
            </p:cNvPr>
            <p:cNvSpPr txBox="1"/>
            <p:nvPr/>
          </p:nvSpPr>
          <p:spPr>
            <a:xfrm>
              <a:off x="6007992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6AFCB3A-AA15-47C3-AE7C-46256EB3FA0B}"/>
                </a:ext>
              </a:extLst>
            </p:cNvPr>
            <p:cNvSpPr txBox="1"/>
            <p:nvPr/>
          </p:nvSpPr>
          <p:spPr>
            <a:xfrm>
              <a:off x="7972695" y="469233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ECF3EF3-632B-40AC-AA1A-DC5BC9C1CFBF}"/>
                </a:ext>
              </a:extLst>
            </p:cNvPr>
            <p:cNvSpPr txBox="1"/>
            <p:nvPr/>
          </p:nvSpPr>
          <p:spPr>
            <a:xfrm>
              <a:off x="9880600" y="469233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EDDED8E-F2C4-4638-A45B-B220F5FD5C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051" y="3799964"/>
              <a:ext cx="274320" cy="809034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864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8768BE-77C6-4380-979A-F5580D027B8A}"/>
              </a:ext>
            </a:extLst>
          </p:cNvPr>
          <p:cNvSpPr txBox="1"/>
          <p:nvPr/>
        </p:nvSpPr>
        <p:spPr>
          <a:xfrm>
            <a:off x="4887532" y="522513"/>
            <a:ext cx="244169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Lithium (Li)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AACE643-2E49-4785-8557-BD5869212D02}"/>
              </a:ext>
            </a:extLst>
          </p:cNvPr>
          <p:cNvGrpSpPr/>
          <p:nvPr/>
        </p:nvGrpSpPr>
        <p:grpSpPr>
          <a:xfrm>
            <a:off x="1422224" y="1620420"/>
            <a:ext cx="8988409" cy="4117205"/>
            <a:chOff x="1422224" y="1620420"/>
            <a:chExt cx="8988409" cy="41172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3198F1-BAE9-4338-BD8B-6163F722E466}"/>
                </a:ext>
              </a:extLst>
            </p:cNvPr>
            <p:cNvSpPr txBox="1"/>
            <p:nvPr/>
          </p:nvSpPr>
          <p:spPr>
            <a:xfrm>
              <a:off x="4159056" y="5260571"/>
              <a:ext cx="351474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 Energy (MJ/mol)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659815-737A-4AD1-8618-3659474BB479}"/>
                </a:ext>
              </a:extLst>
            </p:cNvPr>
            <p:cNvSpPr txBox="1"/>
            <p:nvPr/>
          </p:nvSpPr>
          <p:spPr>
            <a:xfrm rot="16200000">
              <a:off x="659515" y="2765152"/>
              <a:ext cx="238719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Relative Number</a:t>
              </a:r>
            </a:p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Electrons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61BE08F-9717-4935-BBE9-0117A22B0C71}"/>
                </a:ext>
              </a:extLst>
            </p:cNvPr>
            <p:cNvCxnSpPr/>
            <p:nvPr/>
          </p:nvCxnSpPr>
          <p:spPr>
            <a:xfrm flipV="1">
              <a:off x="2377230" y="1620420"/>
              <a:ext cx="0" cy="30175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CB9B226-651A-4986-BC32-2F72CF41E89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87273" y="583929"/>
              <a:ext cx="0" cy="80467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68022D7-DC27-4C3A-8481-74960265B37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26103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530688-D785-4F7C-8A28-D353F65B6CE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4664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CC0E5A6-168A-4D70-8C7A-D82CD30AE9A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55432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180217C-DA32-482D-897D-B142E92442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96199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137CBFC-232A-40F8-B82E-99A65F71DD1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36967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C221F16-E60B-43A6-8DC3-C8DE3350C3C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77734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31BB1C2-E6E2-4E07-91DD-088BBBC4D7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50216" y="4204888"/>
              <a:ext cx="274320" cy="404517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EDDED8E-F2C4-4638-A45B-B220F5FD5C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9714" y="3804727"/>
              <a:ext cx="274320" cy="809034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5E853E4-0468-4073-8B24-4630E9D83FD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405185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7F283A6-EE93-47C9-B5F6-D054B003AD9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311977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2877A8F-0D99-4415-B116-C92B8B1841E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218769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1DC4110-9FC2-416A-AF73-D04EC200DFE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125561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C0C43C0-E28D-431B-BE80-6F2041B0DF9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032354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FCECDEB-E38B-44F9-8E3D-0E4CA1FA30BF}"/>
                </a:ext>
              </a:extLst>
            </p:cNvPr>
            <p:cNvSpPr txBox="1"/>
            <p:nvPr/>
          </p:nvSpPr>
          <p:spPr>
            <a:xfrm>
              <a:off x="2188127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011F58D-55AF-4EEB-8F84-1DCFFCB4284D}"/>
                </a:ext>
              </a:extLst>
            </p:cNvPr>
            <p:cNvSpPr txBox="1"/>
            <p:nvPr/>
          </p:nvSpPr>
          <p:spPr>
            <a:xfrm>
              <a:off x="4095675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840A216-5A59-460F-8A66-C788D2988210}"/>
                </a:ext>
              </a:extLst>
            </p:cNvPr>
            <p:cNvSpPr txBox="1"/>
            <p:nvPr/>
          </p:nvSpPr>
          <p:spPr>
            <a:xfrm>
              <a:off x="6007992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3F58955-8B66-4DFC-819B-5381E5583ADC}"/>
                </a:ext>
              </a:extLst>
            </p:cNvPr>
            <p:cNvSpPr txBox="1"/>
            <p:nvPr/>
          </p:nvSpPr>
          <p:spPr>
            <a:xfrm>
              <a:off x="7972695" y="469233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C47026C-8EF6-4BBF-B842-2EF90F86A811}"/>
                </a:ext>
              </a:extLst>
            </p:cNvPr>
            <p:cNvSpPr txBox="1"/>
            <p:nvPr/>
          </p:nvSpPr>
          <p:spPr>
            <a:xfrm>
              <a:off x="9880600" y="469233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335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8768BE-77C6-4380-979A-F5580D027B8A}"/>
              </a:ext>
            </a:extLst>
          </p:cNvPr>
          <p:cNvSpPr txBox="1"/>
          <p:nvPr/>
        </p:nvSpPr>
        <p:spPr>
          <a:xfrm>
            <a:off x="4651088" y="522513"/>
            <a:ext cx="291458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Beryllium (Be)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57CE4E-79F7-415A-BCDB-B1C4D6784E7E}"/>
              </a:ext>
            </a:extLst>
          </p:cNvPr>
          <p:cNvGrpSpPr/>
          <p:nvPr/>
        </p:nvGrpSpPr>
        <p:grpSpPr>
          <a:xfrm>
            <a:off x="1422224" y="1620420"/>
            <a:ext cx="8988409" cy="4117205"/>
            <a:chOff x="1422224" y="1620420"/>
            <a:chExt cx="8988409" cy="41172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3198F1-BAE9-4338-BD8B-6163F722E466}"/>
                </a:ext>
              </a:extLst>
            </p:cNvPr>
            <p:cNvSpPr txBox="1"/>
            <p:nvPr/>
          </p:nvSpPr>
          <p:spPr>
            <a:xfrm>
              <a:off x="4159056" y="5260571"/>
              <a:ext cx="351474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 Energy (MJ/mol)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659815-737A-4AD1-8618-3659474BB479}"/>
                </a:ext>
              </a:extLst>
            </p:cNvPr>
            <p:cNvSpPr txBox="1"/>
            <p:nvPr/>
          </p:nvSpPr>
          <p:spPr>
            <a:xfrm rot="16200000">
              <a:off x="659515" y="2765152"/>
              <a:ext cx="238719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Relative Number</a:t>
              </a:r>
            </a:p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Electrons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61BE08F-9717-4935-BBE9-0117A22B0C71}"/>
                </a:ext>
              </a:extLst>
            </p:cNvPr>
            <p:cNvCxnSpPr/>
            <p:nvPr/>
          </p:nvCxnSpPr>
          <p:spPr>
            <a:xfrm flipV="1">
              <a:off x="2377230" y="1620420"/>
              <a:ext cx="0" cy="30175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CB9B226-651A-4986-BC32-2F72CF41E89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87273" y="583929"/>
              <a:ext cx="0" cy="80467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68022D7-DC27-4C3A-8481-74960265B37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26103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530688-D785-4F7C-8A28-D353F65B6CE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4664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CC0E5A6-168A-4D70-8C7A-D82CD30AE9A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55432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180217C-DA32-482D-897D-B142E92442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96199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137CBFC-232A-40F8-B82E-99A65F71DD1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36967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C221F16-E60B-43A6-8DC3-C8DE3350C3C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77734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91C1A20-3339-48AA-85AE-96AA19AB8F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8791" y="3809083"/>
              <a:ext cx="274320" cy="809034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EF7BAB2-3D3D-4A67-B5C1-6FEA3E04E1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84414" y="3804727"/>
              <a:ext cx="274320" cy="809034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964DFA6-781A-4A04-BC74-AD9E8BA8B09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405185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B28EA25-1D4D-4ED9-9228-79E8CB56269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311977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FC8EBF7-0594-406F-9C78-4FE2404EACD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218769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AA94113-BEC6-49FF-A3D0-F227B7FC34B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125561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676457C-3218-4C8F-902C-5A487BB5117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032354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62171D-1E19-46AD-884D-75AE29DF7826}"/>
                </a:ext>
              </a:extLst>
            </p:cNvPr>
            <p:cNvSpPr txBox="1"/>
            <p:nvPr/>
          </p:nvSpPr>
          <p:spPr>
            <a:xfrm>
              <a:off x="2188127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6529DD3-371D-49DE-808B-6373A8EFC7B3}"/>
                </a:ext>
              </a:extLst>
            </p:cNvPr>
            <p:cNvSpPr txBox="1"/>
            <p:nvPr/>
          </p:nvSpPr>
          <p:spPr>
            <a:xfrm>
              <a:off x="4095675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32810B3-01E8-4FEF-8F2B-E7D150B454FC}"/>
                </a:ext>
              </a:extLst>
            </p:cNvPr>
            <p:cNvSpPr txBox="1"/>
            <p:nvPr/>
          </p:nvSpPr>
          <p:spPr>
            <a:xfrm>
              <a:off x="6007992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D7E4D45-EBC5-4638-B1AC-70E2288DEA0E}"/>
                </a:ext>
              </a:extLst>
            </p:cNvPr>
            <p:cNvSpPr txBox="1"/>
            <p:nvPr/>
          </p:nvSpPr>
          <p:spPr>
            <a:xfrm>
              <a:off x="7972695" y="469233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AE71FA3-90CE-4CD6-9684-B4AC8D207F18}"/>
                </a:ext>
              </a:extLst>
            </p:cNvPr>
            <p:cNvSpPr txBox="1"/>
            <p:nvPr/>
          </p:nvSpPr>
          <p:spPr>
            <a:xfrm>
              <a:off x="9880600" y="469233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973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8768BE-77C6-4380-979A-F5580D027B8A}"/>
              </a:ext>
            </a:extLst>
          </p:cNvPr>
          <p:cNvSpPr txBox="1"/>
          <p:nvPr/>
        </p:nvSpPr>
        <p:spPr>
          <a:xfrm>
            <a:off x="5099928" y="522513"/>
            <a:ext cx="201689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Boron (B)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BE75F3-DD18-4CFE-A35A-DBABA877B6C8}"/>
              </a:ext>
            </a:extLst>
          </p:cNvPr>
          <p:cNvGrpSpPr/>
          <p:nvPr/>
        </p:nvGrpSpPr>
        <p:grpSpPr>
          <a:xfrm>
            <a:off x="1422224" y="1620420"/>
            <a:ext cx="8988409" cy="4117205"/>
            <a:chOff x="1422224" y="1620420"/>
            <a:chExt cx="8988409" cy="411720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659815-737A-4AD1-8618-3659474BB479}"/>
                </a:ext>
              </a:extLst>
            </p:cNvPr>
            <p:cNvSpPr txBox="1"/>
            <p:nvPr/>
          </p:nvSpPr>
          <p:spPr>
            <a:xfrm rot="16200000">
              <a:off x="659515" y="2765152"/>
              <a:ext cx="238719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Relative Number</a:t>
              </a:r>
            </a:p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Electrons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61BE08F-9717-4935-BBE9-0117A22B0C71}"/>
                </a:ext>
              </a:extLst>
            </p:cNvPr>
            <p:cNvCxnSpPr/>
            <p:nvPr/>
          </p:nvCxnSpPr>
          <p:spPr>
            <a:xfrm flipV="1">
              <a:off x="2377230" y="1620420"/>
              <a:ext cx="0" cy="30175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CB9B226-651A-4986-BC32-2F72CF41E89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87273" y="583929"/>
              <a:ext cx="0" cy="80467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68022D7-DC27-4C3A-8481-74960265B37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26103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530688-D785-4F7C-8A28-D353F65B6CE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4664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CC0E5A6-168A-4D70-8C7A-D82CD30AE9A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55432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180217C-DA32-482D-897D-B142E92442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96199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137CBFC-232A-40F8-B82E-99A65F71DD1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36967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C221F16-E60B-43A6-8DC3-C8DE3350C3C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77734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91C1A20-3339-48AA-85AE-96AA19AB8F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7160" y="3809083"/>
              <a:ext cx="274320" cy="809034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EF7BAB2-3D3D-4A67-B5C1-6FEA3E04E1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50949" y="3804727"/>
              <a:ext cx="274320" cy="809034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35B974B-CAC1-4855-AF9F-AC15B213EC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70759" y="4200537"/>
              <a:ext cx="274320" cy="404517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A65A490-1980-4C89-87AC-CC9DB1D11A1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405185" y="4607289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5EF3172-BA41-4638-A967-040AA594FE1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252648" y="4607289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FCA54FA-EBB4-4D99-B8BC-3621679B290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100111" y="4607289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C0BD3D8-5C50-4EA9-8824-974742AE58B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947574" y="4607289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16509AB-E995-4B8C-9668-613B6341ACA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95037" y="4607289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39007A8-33C9-406D-831A-CFEDFAE6BCA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642500" y="4607289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4028A21-058E-464C-8B58-D8964643218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489963" y="4607289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9B5BD2A-E32C-4893-B999-E8D9F6E4CE1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337426" y="4607289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73329E3-FBEA-478A-B616-C07F229BCAB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184889" y="4607289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5940CB7-BAF1-489B-A1C2-9E32E98A68F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032354" y="4607289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9E53BFC-11B6-4EB3-BC82-730EA2E7A85D}"/>
                </a:ext>
              </a:extLst>
            </p:cNvPr>
            <p:cNvSpPr txBox="1"/>
            <p:nvPr/>
          </p:nvSpPr>
          <p:spPr>
            <a:xfrm>
              <a:off x="2188127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5A82B9A-7366-4307-A87B-4FD200384558}"/>
                </a:ext>
              </a:extLst>
            </p:cNvPr>
            <p:cNvSpPr txBox="1"/>
            <p:nvPr/>
          </p:nvSpPr>
          <p:spPr>
            <a:xfrm>
              <a:off x="3033280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3E383B1-797E-47B2-971A-BA41A38C7A1E}"/>
                </a:ext>
              </a:extLst>
            </p:cNvPr>
            <p:cNvSpPr txBox="1"/>
            <p:nvPr/>
          </p:nvSpPr>
          <p:spPr>
            <a:xfrm>
              <a:off x="3887959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35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D7BF36B-DF08-4D8B-B341-9D9B07D48139}"/>
                </a:ext>
              </a:extLst>
            </p:cNvPr>
            <p:cNvSpPr txBox="1"/>
            <p:nvPr/>
          </p:nvSpPr>
          <p:spPr>
            <a:xfrm>
              <a:off x="4728349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F92884C-BCC9-461D-B2E6-A2642F661BFB}"/>
                </a:ext>
              </a:extLst>
            </p:cNvPr>
            <p:cNvSpPr txBox="1"/>
            <p:nvPr/>
          </p:nvSpPr>
          <p:spPr>
            <a:xfrm>
              <a:off x="5583033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E2B522D-B95C-4BE3-879C-C04109C63FAA}"/>
                </a:ext>
              </a:extLst>
            </p:cNvPr>
            <p:cNvSpPr txBox="1"/>
            <p:nvPr/>
          </p:nvSpPr>
          <p:spPr>
            <a:xfrm>
              <a:off x="6428185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FE0F533-371F-4312-8A78-A142698EC12C}"/>
                </a:ext>
              </a:extLst>
            </p:cNvPr>
            <p:cNvSpPr txBox="1"/>
            <p:nvPr/>
          </p:nvSpPr>
          <p:spPr>
            <a:xfrm>
              <a:off x="7278103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87F6338-0342-478B-868A-BE69FB39CB20}"/>
                </a:ext>
              </a:extLst>
            </p:cNvPr>
            <p:cNvSpPr txBox="1"/>
            <p:nvPr/>
          </p:nvSpPr>
          <p:spPr>
            <a:xfrm>
              <a:off x="8128021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601D86C-EB68-4FF7-A159-60C06405C14A}"/>
                </a:ext>
              </a:extLst>
            </p:cNvPr>
            <p:cNvSpPr txBox="1"/>
            <p:nvPr/>
          </p:nvSpPr>
          <p:spPr>
            <a:xfrm>
              <a:off x="9039854" y="469233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33F427-EA18-4A6E-9424-50809B242B9C}"/>
                </a:ext>
              </a:extLst>
            </p:cNvPr>
            <p:cNvSpPr txBox="1"/>
            <p:nvPr/>
          </p:nvSpPr>
          <p:spPr>
            <a:xfrm>
              <a:off x="9880600" y="469233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3E14477-FFC6-432D-AE7E-7F0EFA428B81}"/>
                </a:ext>
              </a:extLst>
            </p:cNvPr>
            <p:cNvSpPr txBox="1"/>
            <p:nvPr/>
          </p:nvSpPr>
          <p:spPr>
            <a:xfrm>
              <a:off x="4159056" y="5260571"/>
              <a:ext cx="351474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 Energy (MJ/mol)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650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8768BE-77C6-4380-979A-F5580D027B8A}"/>
              </a:ext>
            </a:extLst>
          </p:cNvPr>
          <p:cNvSpPr txBox="1"/>
          <p:nvPr/>
        </p:nvSpPr>
        <p:spPr>
          <a:xfrm>
            <a:off x="5000542" y="522513"/>
            <a:ext cx="221567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Carbon (C)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196CD8C-7D53-472A-813E-D5F0654E0897}"/>
              </a:ext>
            </a:extLst>
          </p:cNvPr>
          <p:cNvGrpSpPr/>
          <p:nvPr/>
        </p:nvGrpSpPr>
        <p:grpSpPr>
          <a:xfrm>
            <a:off x="1422224" y="1620420"/>
            <a:ext cx="8988409" cy="4117205"/>
            <a:chOff x="1422224" y="1620420"/>
            <a:chExt cx="8988409" cy="41172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3198F1-BAE9-4338-BD8B-6163F722E466}"/>
                </a:ext>
              </a:extLst>
            </p:cNvPr>
            <p:cNvSpPr txBox="1"/>
            <p:nvPr/>
          </p:nvSpPr>
          <p:spPr>
            <a:xfrm>
              <a:off x="4159056" y="5260571"/>
              <a:ext cx="351474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 Energy (MJ/mol)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659815-737A-4AD1-8618-3659474BB479}"/>
                </a:ext>
              </a:extLst>
            </p:cNvPr>
            <p:cNvSpPr txBox="1"/>
            <p:nvPr/>
          </p:nvSpPr>
          <p:spPr>
            <a:xfrm rot="16200000">
              <a:off x="659515" y="2765152"/>
              <a:ext cx="238719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Relative Number</a:t>
              </a:r>
            </a:p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Electrons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61BE08F-9717-4935-BBE9-0117A22B0C71}"/>
                </a:ext>
              </a:extLst>
            </p:cNvPr>
            <p:cNvCxnSpPr/>
            <p:nvPr/>
          </p:nvCxnSpPr>
          <p:spPr>
            <a:xfrm flipV="1">
              <a:off x="2377230" y="1620420"/>
              <a:ext cx="0" cy="30175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CB9B226-651A-4986-BC32-2F72CF41E89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87273" y="583929"/>
              <a:ext cx="0" cy="80467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68022D7-DC27-4C3A-8481-74960265B37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26103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530688-D785-4F7C-8A28-D353F65B6CE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4664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CC0E5A6-168A-4D70-8C7A-D82CD30AE9A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55432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180217C-DA32-482D-897D-B142E92442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96199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137CBFC-232A-40F8-B82E-99A65F71DD1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36967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C221F16-E60B-43A6-8DC3-C8DE3350C3C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77734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91C1A20-3339-48AA-85AE-96AA19AB8F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51852" y="3809083"/>
              <a:ext cx="274320" cy="809034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EF7BAB2-3D3D-4A67-B5C1-6FEA3E04E1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15437" y="3804727"/>
              <a:ext cx="274320" cy="809034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7911CE3-AB0D-4F18-AC1B-CFDB1674F6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3203" y="3796020"/>
              <a:ext cx="274320" cy="809034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6F5B7AB-390D-4274-8A12-AB3F431D7A9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405185" y="4607289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E5C05E2-2D35-40D6-9060-4CFEB35494D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252648" y="4607289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2465201-8790-4AFD-AEB8-0EEE8EAA72C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100111" y="4607289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67A1B7F-D3FB-4105-AE6D-8DFA8E0A8C4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947574" y="4607289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7BFCF48-0F78-47C1-A885-58952D76E40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95037" y="4607289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2DD97B6-F85D-4C3A-9E45-57DFFBD620A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642500" y="4607289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6B80EBE-737D-4F18-953C-678AA0F6A9C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489963" y="4607289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BD91CBB-152E-48D9-9BC4-7467D6AB0B7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337426" y="4607289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5E0C3CE-62EA-4D3D-BCAB-C7687D35718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184889" y="4607289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F31D477-4057-476E-8562-55F63B109D6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032354" y="4607289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CAE93F3-8F89-4E37-BDF3-AFC9C3DAFAA4}"/>
                </a:ext>
              </a:extLst>
            </p:cNvPr>
            <p:cNvSpPr txBox="1"/>
            <p:nvPr/>
          </p:nvSpPr>
          <p:spPr>
            <a:xfrm>
              <a:off x="2188127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4A8E0ED-5F9C-4999-A702-913A3F26B21C}"/>
                </a:ext>
              </a:extLst>
            </p:cNvPr>
            <p:cNvSpPr txBox="1"/>
            <p:nvPr/>
          </p:nvSpPr>
          <p:spPr>
            <a:xfrm>
              <a:off x="3033280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C69D162-3D5A-4296-8C75-AAD856F34B73}"/>
                </a:ext>
              </a:extLst>
            </p:cNvPr>
            <p:cNvSpPr txBox="1"/>
            <p:nvPr/>
          </p:nvSpPr>
          <p:spPr>
            <a:xfrm>
              <a:off x="3887959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35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05BC2BA-4A87-4EB6-AA3A-E4EB0B085EFE}"/>
                </a:ext>
              </a:extLst>
            </p:cNvPr>
            <p:cNvSpPr txBox="1"/>
            <p:nvPr/>
          </p:nvSpPr>
          <p:spPr>
            <a:xfrm>
              <a:off x="4728349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E0AD5D8-C400-4EE3-BD63-958F066BA402}"/>
                </a:ext>
              </a:extLst>
            </p:cNvPr>
            <p:cNvSpPr txBox="1"/>
            <p:nvPr/>
          </p:nvSpPr>
          <p:spPr>
            <a:xfrm>
              <a:off x="5583033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CB21463-ECEF-48F9-AE3A-D076BB58785A}"/>
                </a:ext>
              </a:extLst>
            </p:cNvPr>
            <p:cNvSpPr txBox="1"/>
            <p:nvPr/>
          </p:nvSpPr>
          <p:spPr>
            <a:xfrm>
              <a:off x="6428185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BE50822-FEF6-4D32-9219-ED3A75780A5F}"/>
                </a:ext>
              </a:extLst>
            </p:cNvPr>
            <p:cNvSpPr txBox="1"/>
            <p:nvPr/>
          </p:nvSpPr>
          <p:spPr>
            <a:xfrm>
              <a:off x="7278103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01D3A5F-9CC9-476B-8EAC-9135921E3DC4}"/>
                </a:ext>
              </a:extLst>
            </p:cNvPr>
            <p:cNvSpPr txBox="1"/>
            <p:nvPr/>
          </p:nvSpPr>
          <p:spPr>
            <a:xfrm>
              <a:off x="8128021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A8B8C3F-64CB-44D7-B910-20C59C95F932}"/>
                </a:ext>
              </a:extLst>
            </p:cNvPr>
            <p:cNvSpPr txBox="1"/>
            <p:nvPr/>
          </p:nvSpPr>
          <p:spPr>
            <a:xfrm>
              <a:off x="9039854" y="469233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4B518D6-D3EF-4176-84E0-3EAF149A41AB}"/>
                </a:ext>
              </a:extLst>
            </p:cNvPr>
            <p:cNvSpPr txBox="1"/>
            <p:nvPr/>
          </p:nvSpPr>
          <p:spPr>
            <a:xfrm>
              <a:off x="9880600" y="469233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4992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8768BE-77C6-4380-979A-F5580D027B8A}"/>
              </a:ext>
            </a:extLst>
          </p:cNvPr>
          <p:cNvSpPr txBox="1"/>
          <p:nvPr/>
        </p:nvSpPr>
        <p:spPr>
          <a:xfrm>
            <a:off x="4851463" y="522513"/>
            <a:ext cx="251383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Nitrogen (N)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762E47-4570-4F58-9977-7181B6BE7BA0}"/>
              </a:ext>
            </a:extLst>
          </p:cNvPr>
          <p:cNvGrpSpPr/>
          <p:nvPr/>
        </p:nvGrpSpPr>
        <p:grpSpPr>
          <a:xfrm>
            <a:off x="1422224" y="1620420"/>
            <a:ext cx="8988409" cy="4117205"/>
            <a:chOff x="1422224" y="1620420"/>
            <a:chExt cx="8988409" cy="41172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3198F1-BAE9-4338-BD8B-6163F722E466}"/>
                </a:ext>
              </a:extLst>
            </p:cNvPr>
            <p:cNvSpPr txBox="1"/>
            <p:nvPr/>
          </p:nvSpPr>
          <p:spPr>
            <a:xfrm>
              <a:off x="4159056" y="5260571"/>
              <a:ext cx="351474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 Energy (MJ/mol)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659815-737A-4AD1-8618-3659474BB479}"/>
                </a:ext>
              </a:extLst>
            </p:cNvPr>
            <p:cNvSpPr txBox="1"/>
            <p:nvPr/>
          </p:nvSpPr>
          <p:spPr>
            <a:xfrm rot="16200000">
              <a:off x="659515" y="2765152"/>
              <a:ext cx="238719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Relative Number</a:t>
              </a:r>
            </a:p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Electrons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61BE08F-9717-4935-BBE9-0117A22B0C71}"/>
                </a:ext>
              </a:extLst>
            </p:cNvPr>
            <p:cNvCxnSpPr/>
            <p:nvPr/>
          </p:nvCxnSpPr>
          <p:spPr>
            <a:xfrm flipV="1">
              <a:off x="2377230" y="1620420"/>
              <a:ext cx="0" cy="30175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CB9B226-651A-4986-BC32-2F72CF41E89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87273" y="583929"/>
              <a:ext cx="0" cy="80467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68022D7-DC27-4C3A-8481-74960265B37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26103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530688-D785-4F7C-8A28-D353F65B6CE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4664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CC0E5A6-168A-4D70-8C7A-D82CD30AE9A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55432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180217C-DA32-482D-897D-B142E92442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96199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137CBFC-232A-40F8-B82E-99A65F71DD1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36967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C221F16-E60B-43A6-8DC3-C8DE3350C3C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77734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1C675E5-AEC9-4B7E-B03B-16D5317EED1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405185" y="4607289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C50CF6A-6F1C-48B7-81C1-B92C1B5B079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252648" y="4607289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302B0FA-517C-4CF9-9964-2CE9F755A09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100111" y="4607289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1A55B37-36F4-4FC8-88B0-4B7E500A359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947574" y="4607289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4208608-5D83-4F35-8988-9AFADAA0FB8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95037" y="4607289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B81ECA1-D624-4327-9813-E35EAE14A45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642500" y="4607289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0331A60-9761-4FCF-8960-675EDFD4333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489963" y="4607289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326BE8F-727A-41C2-B778-546D0E8B1AF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337426" y="4607289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20C3C48-7E80-4FBD-A418-A35F65A7C45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184889" y="4607289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0EEA8BA-CF27-49C8-98AC-B68EB776AF5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032354" y="4607289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A9DEC46-3B56-4E87-AAD8-98E8E4E6D917}"/>
                </a:ext>
              </a:extLst>
            </p:cNvPr>
            <p:cNvSpPr txBox="1"/>
            <p:nvPr/>
          </p:nvSpPr>
          <p:spPr>
            <a:xfrm>
              <a:off x="2188127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70809BD-3BF5-4B85-87A0-B50FE5655035}"/>
                </a:ext>
              </a:extLst>
            </p:cNvPr>
            <p:cNvSpPr txBox="1"/>
            <p:nvPr/>
          </p:nvSpPr>
          <p:spPr>
            <a:xfrm>
              <a:off x="3033280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CB44B4-D901-4EAA-B4EC-2B4AB5AF6DE9}"/>
                </a:ext>
              </a:extLst>
            </p:cNvPr>
            <p:cNvSpPr txBox="1"/>
            <p:nvPr/>
          </p:nvSpPr>
          <p:spPr>
            <a:xfrm>
              <a:off x="3887959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6AFCB3A-AA15-47C3-AE7C-46256EB3FA0B}"/>
                </a:ext>
              </a:extLst>
            </p:cNvPr>
            <p:cNvSpPr txBox="1"/>
            <p:nvPr/>
          </p:nvSpPr>
          <p:spPr>
            <a:xfrm>
              <a:off x="4728349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583B2A1-63DF-423F-89F2-3D92E8614268}"/>
                </a:ext>
              </a:extLst>
            </p:cNvPr>
            <p:cNvSpPr txBox="1"/>
            <p:nvPr/>
          </p:nvSpPr>
          <p:spPr>
            <a:xfrm>
              <a:off x="5583033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2DAF958-0DDC-4D53-A21F-536E4712BA20}"/>
                </a:ext>
              </a:extLst>
            </p:cNvPr>
            <p:cNvSpPr txBox="1"/>
            <p:nvPr/>
          </p:nvSpPr>
          <p:spPr>
            <a:xfrm>
              <a:off x="6428185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5E81DF2-D300-48DF-9F7A-1309C6A2739F}"/>
                </a:ext>
              </a:extLst>
            </p:cNvPr>
            <p:cNvSpPr txBox="1"/>
            <p:nvPr/>
          </p:nvSpPr>
          <p:spPr>
            <a:xfrm>
              <a:off x="7278103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77B76E-97FF-48E6-8BA1-E73FC218088D}"/>
                </a:ext>
              </a:extLst>
            </p:cNvPr>
            <p:cNvSpPr txBox="1"/>
            <p:nvPr/>
          </p:nvSpPr>
          <p:spPr>
            <a:xfrm>
              <a:off x="8128021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8FD82E7-B59E-4465-B711-E2DCA60D38E9}"/>
                </a:ext>
              </a:extLst>
            </p:cNvPr>
            <p:cNvSpPr txBox="1"/>
            <p:nvPr/>
          </p:nvSpPr>
          <p:spPr>
            <a:xfrm>
              <a:off x="9039854" y="469233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ECF3EF3-632B-40AC-AA1A-DC5BC9C1CFBF}"/>
                </a:ext>
              </a:extLst>
            </p:cNvPr>
            <p:cNvSpPr txBox="1"/>
            <p:nvPr/>
          </p:nvSpPr>
          <p:spPr>
            <a:xfrm>
              <a:off x="9880600" y="469233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91C1A20-3339-48AA-85AE-96AA19AB8F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3047" y="3809083"/>
              <a:ext cx="274320" cy="809034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EF7BAB2-3D3D-4A67-B5C1-6FEA3E04E1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8068" y="3804727"/>
              <a:ext cx="274320" cy="809034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A37CAAC-A6A4-4A45-9183-96DFA54401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81070" y="3391503"/>
              <a:ext cx="365760" cy="1213551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4859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8768BE-77C6-4380-979A-F5580D027B8A}"/>
              </a:ext>
            </a:extLst>
          </p:cNvPr>
          <p:cNvSpPr txBox="1"/>
          <p:nvPr/>
        </p:nvSpPr>
        <p:spPr>
          <a:xfrm>
            <a:off x="4938825" y="522513"/>
            <a:ext cx="233910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Oxygen (O)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1795B6-363C-4724-9616-9493330D3163}"/>
              </a:ext>
            </a:extLst>
          </p:cNvPr>
          <p:cNvGrpSpPr/>
          <p:nvPr/>
        </p:nvGrpSpPr>
        <p:grpSpPr>
          <a:xfrm>
            <a:off x="1422224" y="1620420"/>
            <a:ext cx="8988409" cy="4117205"/>
            <a:chOff x="1422224" y="1620420"/>
            <a:chExt cx="8988409" cy="41172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3198F1-BAE9-4338-BD8B-6163F722E466}"/>
                </a:ext>
              </a:extLst>
            </p:cNvPr>
            <p:cNvSpPr txBox="1"/>
            <p:nvPr/>
          </p:nvSpPr>
          <p:spPr>
            <a:xfrm>
              <a:off x="4159056" y="5260571"/>
              <a:ext cx="351474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 Energy (MJ/mol)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659815-737A-4AD1-8618-3659474BB479}"/>
                </a:ext>
              </a:extLst>
            </p:cNvPr>
            <p:cNvSpPr txBox="1"/>
            <p:nvPr/>
          </p:nvSpPr>
          <p:spPr>
            <a:xfrm rot="16200000">
              <a:off x="659515" y="2765152"/>
              <a:ext cx="238719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Relative Number</a:t>
              </a:r>
            </a:p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Electrons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61BE08F-9717-4935-BBE9-0117A22B0C71}"/>
                </a:ext>
              </a:extLst>
            </p:cNvPr>
            <p:cNvCxnSpPr/>
            <p:nvPr/>
          </p:nvCxnSpPr>
          <p:spPr>
            <a:xfrm flipV="1">
              <a:off x="2377230" y="1620420"/>
              <a:ext cx="0" cy="30175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CB9B226-651A-4986-BC32-2F72CF41E89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87273" y="583929"/>
              <a:ext cx="0" cy="80467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68022D7-DC27-4C3A-8481-74960265B37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26103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530688-D785-4F7C-8A28-D353F65B6CE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4664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CC0E5A6-168A-4D70-8C7A-D82CD30AE9A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55432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180217C-DA32-482D-897D-B142E92442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96199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137CBFC-232A-40F8-B82E-99A65F71DD1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369671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C221F16-E60B-43A6-8DC3-C8DE3350C3C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21536" y="-1777346"/>
              <a:ext cx="0" cy="786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1C675E5-AEC9-4B7E-B03B-16D5317EED1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405185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96BB624-4117-4653-8888-3A4BC6089F8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828917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C50CF6A-6F1C-48B7-81C1-B92C1B5B079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252649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2D5CC38-4B12-4AA1-923E-AF2578CF649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676381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302B0FA-517C-4CF9-9964-2CE9F755A09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100113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B425BFD-7508-4173-92F5-CFB8CBCF4C3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523845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1A55B37-36F4-4FC8-88B0-4B7E500A359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947577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3576ADB-4026-40E5-92C3-A95B42472DA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371309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4208608-5D83-4F35-8988-9AFADAA0FB8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95041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59AC803-896C-48C6-A837-F4A0DAC20C2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218773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B81ECA1-D624-4327-9813-E35EAE14A45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642505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C78BC3C-572A-448F-A434-E92308B671A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066237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0331A60-9761-4FCF-8960-675EDFD4333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489969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B862AEF-C33C-48E0-A715-BD03FE81E59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913701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326BE8F-727A-41C2-B778-546D0E8B1AF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337433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4DDCA15-05C5-4BDE-98C7-D9388E4B89E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761165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73E3CE6-383C-416E-BCB6-E74906C99F0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184897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20C3C48-7E80-4FBD-A418-A35F65A7C45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608629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0EEA8BA-CF27-49C8-98AC-B68EB776AF5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032354" y="4609788"/>
              <a:ext cx="0" cy="1828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A9DEC46-3B56-4E87-AAD8-98E8E4E6D917}"/>
                </a:ext>
              </a:extLst>
            </p:cNvPr>
            <p:cNvSpPr txBox="1"/>
            <p:nvPr/>
          </p:nvSpPr>
          <p:spPr>
            <a:xfrm>
              <a:off x="2188127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217AC10-7F92-4761-8BE0-F89E682F95E2}"/>
                </a:ext>
              </a:extLst>
            </p:cNvPr>
            <p:cNvSpPr txBox="1"/>
            <p:nvPr/>
          </p:nvSpPr>
          <p:spPr>
            <a:xfrm>
              <a:off x="2612690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70809BD-3BF5-4B85-87A0-B50FE5655035}"/>
                </a:ext>
              </a:extLst>
            </p:cNvPr>
            <p:cNvSpPr txBox="1"/>
            <p:nvPr/>
          </p:nvSpPr>
          <p:spPr>
            <a:xfrm>
              <a:off x="3034869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D7F67C-033E-4ACB-8BC5-3DCC93B334C1}"/>
                </a:ext>
              </a:extLst>
            </p:cNvPr>
            <p:cNvSpPr txBox="1"/>
            <p:nvPr/>
          </p:nvSpPr>
          <p:spPr>
            <a:xfrm>
              <a:off x="3459434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75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CB44B4-D901-4EAA-B4EC-2B4AB5AF6DE9}"/>
                </a:ext>
              </a:extLst>
            </p:cNvPr>
            <p:cNvSpPr txBox="1"/>
            <p:nvPr/>
          </p:nvSpPr>
          <p:spPr>
            <a:xfrm>
              <a:off x="3883995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1A1EACD-181C-4536-B40F-F9736732D99F}"/>
                </a:ext>
              </a:extLst>
            </p:cNvPr>
            <p:cNvSpPr txBox="1"/>
            <p:nvPr/>
          </p:nvSpPr>
          <p:spPr>
            <a:xfrm>
              <a:off x="4308555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6AFCB3A-AA15-47C3-AE7C-46256EB3FA0B}"/>
                </a:ext>
              </a:extLst>
            </p:cNvPr>
            <p:cNvSpPr txBox="1"/>
            <p:nvPr/>
          </p:nvSpPr>
          <p:spPr>
            <a:xfrm>
              <a:off x="4730735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7F621E7-D63B-4DF5-A590-15819A5C47EF}"/>
                </a:ext>
              </a:extLst>
            </p:cNvPr>
            <p:cNvSpPr txBox="1"/>
            <p:nvPr/>
          </p:nvSpPr>
          <p:spPr>
            <a:xfrm>
              <a:off x="5155299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583B2A1-63DF-423F-89F2-3D92E8614268}"/>
                </a:ext>
              </a:extLst>
            </p:cNvPr>
            <p:cNvSpPr txBox="1"/>
            <p:nvPr/>
          </p:nvSpPr>
          <p:spPr>
            <a:xfrm>
              <a:off x="5579860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23A3A20-9DEE-47D2-855D-A318F79E4466}"/>
                </a:ext>
              </a:extLst>
            </p:cNvPr>
            <p:cNvSpPr txBox="1"/>
            <p:nvPr/>
          </p:nvSpPr>
          <p:spPr>
            <a:xfrm>
              <a:off x="6002040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2DAF958-0DDC-4D53-A21F-536E4712BA20}"/>
                </a:ext>
              </a:extLst>
            </p:cNvPr>
            <p:cNvSpPr txBox="1"/>
            <p:nvPr/>
          </p:nvSpPr>
          <p:spPr>
            <a:xfrm>
              <a:off x="6426601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3E5968B-0E63-42EF-9512-1EBE11728D1B}"/>
                </a:ext>
              </a:extLst>
            </p:cNvPr>
            <p:cNvSpPr txBox="1"/>
            <p:nvPr/>
          </p:nvSpPr>
          <p:spPr>
            <a:xfrm>
              <a:off x="6846406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35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5E81DF2-D300-48DF-9F7A-1309C6A2739F}"/>
                </a:ext>
              </a:extLst>
            </p:cNvPr>
            <p:cNvSpPr txBox="1"/>
            <p:nvPr/>
          </p:nvSpPr>
          <p:spPr>
            <a:xfrm>
              <a:off x="7268583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86F17F3-618C-4D87-A6B0-6EAF3F621993}"/>
                </a:ext>
              </a:extLst>
            </p:cNvPr>
            <p:cNvSpPr txBox="1"/>
            <p:nvPr/>
          </p:nvSpPr>
          <p:spPr>
            <a:xfrm>
              <a:off x="7695525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77B76E-97FF-48E6-8BA1-E73FC218088D}"/>
                </a:ext>
              </a:extLst>
            </p:cNvPr>
            <p:cNvSpPr txBox="1"/>
            <p:nvPr/>
          </p:nvSpPr>
          <p:spPr>
            <a:xfrm>
              <a:off x="8120088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792C285-6578-444C-8860-AD90E56CB64E}"/>
                </a:ext>
              </a:extLst>
            </p:cNvPr>
            <p:cNvSpPr txBox="1"/>
            <p:nvPr/>
          </p:nvSpPr>
          <p:spPr>
            <a:xfrm>
              <a:off x="8544651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CCBCBE-C492-4D00-ADBE-735BCF5D4CBC}"/>
                </a:ext>
              </a:extLst>
            </p:cNvPr>
            <p:cNvSpPr txBox="1"/>
            <p:nvPr/>
          </p:nvSpPr>
          <p:spPr>
            <a:xfrm>
              <a:off x="8966829" y="46923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8FD82E7-B59E-4465-B711-E2DCA60D38E9}"/>
                </a:ext>
              </a:extLst>
            </p:cNvPr>
            <p:cNvSpPr txBox="1"/>
            <p:nvPr/>
          </p:nvSpPr>
          <p:spPr>
            <a:xfrm>
              <a:off x="9453304" y="469233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ECF3EF3-632B-40AC-AA1A-DC5BC9C1CFBF}"/>
                </a:ext>
              </a:extLst>
            </p:cNvPr>
            <p:cNvSpPr txBox="1"/>
            <p:nvPr/>
          </p:nvSpPr>
          <p:spPr>
            <a:xfrm>
              <a:off x="9880600" y="469233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91C1A20-3339-48AA-85AE-96AA19AB8F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9051" y="3809083"/>
              <a:ext cx="274320" cy="809034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EF7BAB2-3D3D-4A67-B5C1-6FEA3E04E1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3123" y="3804727"/>
              <a:ext cx="274320" cy="809034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EC4D382-A2AF-45C1-A3FA-EECEC9547D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89860" y="2986986"/>
              <a:ext cx="274320" cy="1618068"/>
            </a:xfrm>
            <a:custGeom>
              <a:avLst/>
              <a:gdLst>
                <a:gd name="connsiteX0" fmla="*/ 0 w 1122219"/>
                <a:gd name="connsiteY0" fmla="*/ 3893520 h 3912183"/>
                <a:gd name="connsiteX1" fmla="*/ 235528 w 1122219"/>
                <a:gd name="connsiteY1" fmla="*/ 3893520 h 3912183"/>
                <a:gd name="connsiteX2" fmla="*/ 415637 w 1122219"/>
                <a:gd name="connsiteY2" fmla="*/ 3699556 h 3912183"/>
                <a:gd name="connsiteX3" fmla="*/ 512619 w 1122219"/>
                <a:gd name="connsiteY3" fmla="*/ 3353192 h 3912183"/>
                <a:gd name="connsiteX4" fmla="*/ 609600 w 1122219"/>
                <a:gd name="connsiteY4" fmla="*/ 392 h 3912183"/>
                <a:gd name="connsiteX5" fmla="*/ 678873 w 1122219"/>
                <a:gd name="connsiteY5" fmla="*/ 3131520 h 3912183"/>
                <a:gd name="connsiteX6" fmla="*/ 720437 w 1122219"/>
                <a:gd name="connsiteY6" fmla="*/ 3519447 h 3912183"/>
                <a:gd name="connsiteX7" fmla="*/ 817419 w 1122219"/>
                <a:gd name="connsiteY7" fmla="*/ 3727265 h 3912183"/>
                <a:gd name="connsiteX8" fmla="*/ 1122219 w 1122219"/>
                <a:gd name="connsiteY8" fmla="*/ 3907374 h 3912183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20437 w 1122219"/>
                <a:gd name="connsiteY6" fmla="*/ 3519056 h 3911792"/>
                <a:gd name="connsiteX7" fmla="*/ 817419 w 1122219"/>
                <a:gd name="connsiteY7" fmla="*/ 3726874 h 3911792"/>
                <a:gd name="connsiteX8" fmla="*/ 1122219 w 1122219"/>
                <a:gd name="connsiteY8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817419 w 1122219"/>
                <a:gd name="connsiteY6" fmla="*/ 3726874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1792"/>
                <a:gd name="connsiteX1" fmla="*/ 235528 w 1122219"/>
                <a:gd name="connsiteY1" fmla="*/ 3893129 h 3911792"/>
                <a:gd name="connsiteX2" fmla="*/ 415637 w 1122219"/>
                <a:gd name="connsiteY2" fmla="*/ 3699165 h 3911792"/>
                <a:gd name="connsiteX3" fmla="*/ 512619 w 1122219"/>
                <a:gd name="connsiteY3" fmla="*/ 3352801 h 3911792"/>
                <a:gd name="connsiteX4" fmla="*/ 609600 w 1122219"/>
                <a:gd name="connsiteY4" fmla="*/ 1 h 3911792"/>
                <a:gd name="connsiteX5" fmla="*/ 688398 w 1122219"/>
                <a:gd name="connsiteY5" fmla="*/ 3350204 h 3911792"/>
                <a:gd name="connsiteX6" fmla="*/ 765031 w 1122219"/>
                <a:gd name="connsiteY6" fmla="*/ 3626862 h 3911792"/>
                <a:gd name="connsiteX7" fmla="*/ 1122219 w 1122219"/>
                <a:gd name="connsiteY7" fmla="*/ 3906983 h 3911792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8613"/>
                <a:gd name="connsiteX1" fmla="*/ 235528 w 1122219"/>
                <a:gd name="connsiteY1" fmla="*/ 3893129 h 3918613"/>
                <a:gd name="connsiteX2" fmla="*/ 453737 w 1122219"/>
                <a:gd name="connsiteY2" fmla="*/ 3603915 h 3918613"/>
                <a:gd name="connsiteX3" fmla="*/ 512619 w 1122219"/>
                <a:gd name="connsiteY3" fmla="*/ 3352801 h 3918613"/>
                <a:gd name="connsiteX4" fmla="*/ 609600 w 1122219"/>
                <a:gd name="connsiteY4" fmla="*/ 1 h 3918613"/>
                <a:gd name="connsiteX5" fmla="*/ 688398 w 1122219"/>
                <a:gd name="connsiteY5" fmla="*/ 3350204 h 3918613"/>
                <a:gd name="connsiteX6" fmla="*/ 765031 w 1122219"/>
                <a:gd name="connsiteY6" fmla="*/ 3626862 h 3918613"/>
                <a:gd name="connsiteX7" fmla="*/ 1122219 w 1122219"/>
                <a:gd name="connsiteY7" fmla="*/ 3906983 h 3918613"/>
                <a:gd name="connsiteX0" fmla="*/ 0 w 1122219"/>
                <a:gd name="connsiteY0" fmla="*/ 3893129 h 3911210"/>
                <a:gd name="connsiteX1" fmla="*/ 235528 w 1122219"/>
                <a:gd name="connsiteY1" fmla="*/ 3893129 h 3911210"/>
                <a:gd name="connsiteX2" fmla="*/ 453737 w 1122219"/>
                <a:gd name="connsiteY2" fmla="*/ 3603915 h 3911210"/>
                <a:gd name="connsiteX3" fmla="*/ 512619 w 1122219"/>
                <a:gd name="connsiteY3" fmla="*/ 3352801 h 3911210"/>
                <a:gd name="connsiteX4" fmla="*/ 609600 w 1122219"/>
                <a:gd name="connsiteY4" fmla="*/ 1 h 3911210"/>
                <a:gd name="connsiteX5" fmla="*/ 688398 w 1122219"/>
                <a:gd name="connsiteY5" fmla="*/ 3350204 h 3911210"/>
                <a:gd name="connsiteX6" fmla="*/ 765031 w 1122219"/>
                <a:gd name="connsiteY6" fmla="*/ 3626862 h 3911210"/>
                <a:gd name="connsiteX7" fmla="*/ 1122219 w 1122219"/>
                <a:gd name="connsiteY7" fmla="*/ 3906983 h 3911210"/>
                <a:gd name="connsiteX0" fmla="*/ 0 w 1122219"/>
                <a:gd name="connsiteY0" fmla="*/ 3893129 h 3906983"/>
                <a:gd name="connsiteX1" fmla="*/ 245053 w 1122219"/>
                <a:gd name="connsiteY1" fmla="*/ 3869316 h 3906983"/>
                <a:gd name="connsiteX2" fmla="*/ 453737 w 1122219"/>
                <a:gd name="connsiteY2" fmla="*/ 3603915 h 3906983"/>
                <a:gd name="connsiteX3" fmla="*/ 512619 w 1122219"/>
                <a:gd name="connsiteY3" fmla="*/ 3352801 h 3906983"/>
                <a:gd name="connsiteX4" fmla="*/ 609600 w 1122219"/>
                <a:gd name="connsiteY4" fmla="*/ 1 h 3906983"/>
                <a:gd name="connsiteX5" fmla="*/ 688398 w 1122219"/>
                <a:gd name="connsiteY5" fmla="*/ 3350204 h 3906983"/>
                <a:gd name="connsiteX6" fmla="*/ 765031 w 1122219"/>
                <a:gd name="connsiteY6" fmla="*/ 3626862 h 3906983"/>
                <a:gd name="connsiteX7" fmla="*/ 1122219 w 1122219"/>
                <a:gd name="connsiteY7" fmla="*/ 3906983 h 3906983"/>
                <a:gd name="connsiteX0" fmla="*/ 0 w 1122219"/>
                <a:gd name="connsiteY0" fmla="*/ 3893129 h 3922469"/>
                <a:gd name="connsiteX1" fmla="*/ 245053 w 1122219"/>
                <a:gd name="connsiteY1" fmla="*/ 3869316 h 3922469"/>
                <a:gd name="connsiteX2" fmla="*/ 453737 w 1122219"/>
                <a:gd name="connsiteY2" fmla="*/ 3603915 h 3922469"/>
                <a:gd name="connsiteX3" fmla="*/ 512619 w 1122219"/>
                <a:gd name="connsiteY3" fmla="*/ 3352801 h 3922469"/>
                <a:gd name="connsiteX4" fmla="*/ 609600 w 1122219"/>
                <a:gd name="connsiteY4" fmla="*/ 1 h 3922469"/>
                <a:gd name="connsiteX5" fmla="*/ 688398 w 1122219"/>
                <a:gd name="connsiteY5" fmla="*/ 3350204 h 3922469"/>
                <a:gd name="connsiteX6" fmla="*/ 765031 w 1122219"/>
                <a:gd name="connsiteY6" fmla="*/ 3626862 h 3922469"/>
                <a:gd name="connsiteX7" fmla="*/ 981937 w 1122219"/>
                <a:gd name="connsiteY7" fmla="*/ 3903087 h 3922469"/>
                <a:gd name="connsiteX8" fmla="*/ 1122219 w 1122219"/>
                <a:gd name="connsiteY8" fmla="*/ 3906983 h 3922469"/>
                <a:gd name="connsiteX0" fmla="*/ 0 w 1212707"/>
                <a:gd name="connsiteY0" fmla="*/ 3893129 h 3926501"/>
                <a:gd name="connsiteX1" fmla="*/ 245053 w 1212707"/>
                <a:gd name="connsiteY1" fmla="*/ 3869316 h 3926501"/>
                <a:gd name="connsiteX2" fmla="*/ 453737 w 1212707"/>
                <a:gd name="connsiteY2" fmla="*/ 3603915 h 3926501"/>
                <a:gd name="connsiteX3" fmla="*/ 512619 w 1212707"/>
                <a:gd name="connsiteY3" fmla="*/ 3352801 h 3926501"/>
                <a:gd name="connsiteX4" fmla="*/ 609600 w 1212707"/>
                <a:gd name="connsiteY4" fmla="*/ 1 h 3926501"/>
                <a:gd name="connsiteX5" fmla="*/ 688398 w 1212707"/>
                <a:gd name="connsiteY5" fmla="*/ 3350204 h 3926501"/>
                <a:gd name="connsiteX6" fmla="*/ 765031 w 1212707"/>
                <a:gd name="connsiteY6" fmla="*/ 3626862 h 3926501"/>
                <a:gd name="connsiteX7" fmla="*/ 981937 w 1212707"/>
                <a:gd name="connsiteY7" fmla="*/ 3903087 h 3926501"/>
                <a:gd name="connsiteX8" fmla="*/ 1212707 w 1212707"/>
                <a:gd name="connsiteY8" fmla="*/ 3921271 h 3926501"/>
                <a:gd name="connsiteX0" fmla="*/ 0 w 1212707"/>
                <a:gd name="connsiteY0" fmla="*/ 3893129 h 3921271"/>
                <a:gd name="connsiteX1" fmla="*/ 245053 w 1212707"/>
                <a:gd name="connsiteY1" fmla="*/ 3869316 h 3921271"/>
                <a:gd name="connsiteX2" fmla="*/ 453737 w 1212707"/>
                <a:gd name="connsiteY2" fmla="*/ 3603915 h 3921271"/>
                <a:gd name="connsiteX3" fmla="*/ 512619 w 1212707"/>
                <a:gd name="connsiteY3" fmla="*/ 3352801 h 3921271"/>
                <a:gd name="connsiteX4" fmla="*/ 609600 w 1212707"/>
                <a:gd name="connsiteY4" fmla="*/ 1 h 3921271"/>
                <a:gd name="connsiteX5" fmla="*/ 688398 w 1212707"/>
                <a:gd name="connsiteY5" fmla="*/ 3350204 h 3921271"/>
                <a:gd name="connsiteX6" fmla="*/ 765031 w 1212707"/>
                <a:gd name="connsiteY6" fmla="*/ 3626862 h 3921271"/>
                <a:gd name="connsiteX7" fmla="*/ 981937 w 1212707"/>
                <a:gd name="connsiteY7" fmla="*/ 3893562 h 3921271"/>
                <a:gd name="connsiteX8" fmla="*/ 1212707 w 1212707"/>
                <a:gd name="connsiteY8" fmla="*/ 3921271 h 3921271"/>
                <a:gd name="connsiteX0" fmla="*/ 0 w 1212707"/>
                <a:gd name="connsiteY0" fmla="*/ 3926467 h 3926467"/>
                <a:gd name="connsiteX1" fmla="*/ 245053 w 1212707"/>
                <a:gd name="connsiteY1" fmla="*/ 3869316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43193"/>
                <a:gd name="connsiteX1" fmla="*/ 240290 w 1212707"/>
                <a:gd name="connsiteY1" fmla="*/ 3921703 h 3943193"/>
                <a:gd name="connsiteX2" fmla="*/ 453737 w 1212707"/>
                <a:gd name="connsiteY2" fmla="*/ 3603915 h 3943193"/>
                <a:gd name="connsiteX3" fmla="*/ 512619 w 1212707"/>
                <a:gd name="connsiteY3" fmla="*/ 3352801 h 3943193"/>
                <a:gd name="connsiteX4" fmla="*/ 609600 w 1212707"/>
                <a:gd name="connsiteY4" fmla="*/ 1 h 3943193"/>
                <a:gd name="connsiteX5" fmla="*/ 688398 w 1212707"/>
                <a:gd name="connsiteY5" fmla="*/ 3350204 h 3943193"/>
                <a:gd name="connsiteX6" fmla="*/ 765031 w 1212707"/>
                <a:gd name="connsiteY6" fmla="*/ 3626862 h 3943193"/>
                <a:gd name="connsiteX7" fmla="*/ 981937 w 1212707"/>
                <a:gd name="connsiteY7" fmla="*/ 3893562 h 3943193"/>
                <a:gd name="connsiteX8" fmla="*/ 1212707 w 1212707"/>
                <a:gd name="connsiteY8" fmla="*/ 3921271 h 3943193"/>
                <a:gd name="connsiteX0" fmla="*/ 0 w 1212707"/>
                <a:gd name="connsiteY0" fmla="*/ 3926467 h 3930686"/>
                <a:gd name="connsiteX1" fmla="*/ 240290 w 1212707"/>
                <a:gd name="connsiteY1" fmla="*/ 3921703 h 3930686"/>
                <a:gd name="connsiteX2" fmla="*/ 453737 w 1212707"/>
                <a:gd name="connsiteY2" fmla="*/ 3603915 h 3930686"/>
                <a:gd name="connsiteX3" fmla="*/ 512619 w 1212707"/>
                <a:gd name="connsiteY3" fmla="*/ 3352801 h 3930686"/>
                <a:gd name="connsiteX4" fmla="*/ 609600 w 1212707"/>
                <a:gd name="connsiteY4" fmla="*/ 1 h 3930686"/>
                <a:gd name="connsiteX5" fmla="*/ 688398 w 1212707"/>
                <a:gd name="connsiteY5" fmla="*/ 3350204 h 3930686"/>
                <a:gd name="connsiteX6" fmla="*/ 765031 w 1212707"/>
                <a:gd name="connsiteY6" fmla="*/ 3626862 h 3930686"/>
                <a:gd name="connsiteX7" fmla="*/ 981937 w 1212707"/>
                <a:gd name="connsiteY7" fmla="*/ 3893562 h 3930686"/>
                <a:gd name="connsiteX8" fmla="*/ 1212707 w 1212707"/>
                <a:gd name="connsiteY8" fmla="*/ 3921271 h 3930686"/>
                <a:gd name="connsiteX0" fmla="*/ 0 w 1212707"/>
                <a:gd name="connsiteY0" fmla="*/ 3926467 h 3926467"/>
                <a:gd name="connsiteX1" fmla="*/ 235527 w 1212707"/>
                <a:gd name="connsiteY1" fmla="*/ 3912178 h 3926467"/>
                <a:gd name="connsiteX2" fmla="*/ 453737 w 1212707"/>
                <a:gd name="connsiteY2" fmla="*/ 3603915 h 3926467"/>
                <a:gd name="connsiteX3" fmla="*/ 512619 w 1212707"/>
                <a:gd name="connsiteY3" fmla="*/ 3352801 h 3926467"/>
                <a:gd name="connsiteX4" fmla="*/ 609600 w 1212707"/>
                <a:gd name="connsiteY4" fmla="*/ 1 h 3926467"/>
                <a:gd name="connsiteX5" fmla="*/ 688398 w 1212707"/>
                <a:gd name="connsiteY5" fmla="*/ 3350204 h 3926467"/>
                <a:gd name="connsiteX6" fmla="*/ 765031 w 1212707"/>
                <a:gd name="connsiteY6" fmla="*/ 3626862 h 3926467"/>
                <a:gd name="connsiteX7" fmla="*/ 981937 w 1212707"/>
                <a:gd name="connsiteY7" fmla="*/ 3893562 h 3926467"/>
                <a:gd name="connsiteX8" fmla="*/ 1212707 w 1212707"/>
                <a:gd name="connsiteY8" fmla="*/ 3921271 h 3926467"/>
                <a:gd name="connsiteX0" fmla="*/ 0 w 1212707"/>
                <a:gd name="connsiteY0" fmla="*/ 3926467 h 3929571"/>
                <a:gd name="connsiteX1" fmla="*/ 235527 w 1212707"/>
                <a:gd name="connsiteY1" fmla="*/ 3912178 h 3929571"/>
                <a:gd name="connsiteX2" fmla="*/ 453737 w 1212707"/>
                <a:gd name="connsiteY2" fmla="*/ 3603915 h 3929571"/>
                <a:gd name="connsiteX3" fmla="*/ 512619 w 1212707"/>
                <a:gd name="connsiteY3" fmla="*/ 3352801 h 3929571"/>
                <a:gd name="connsiteX4" fmla="*/ 609600 w 1212707"/>
                <a:gd name="connsiteY4" fmla="*/ 1 h 3929571"/>
                <a:gd name="connsiteX5" fmla="*/ 688398 w 1212707"/>
                <a:gd name="connsiteY5" fmla="*/ 3350204 h 3929571"/>
                <a:gd name="connsiteX6" fmla="*/ 765031 w 1212707"/>
                <a:gd name="connsiteY6" fmla="*/ 3626862 h 3929571"/>
                <a:gd name="connsiteX7" fmla="*/ 981937 w 1212707"/>
                <a:gd name="connsiteY7" fmla="*/ 3893562 h 3929571"/>
                <a:gd name="connsiteX8" fmla="*/ 1212707 w 1212707"/>
                <a:gd name="connsiteY8" fmla="*/ 3921271 h 3929571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26994"/>
                <a:gd name="connsiteY0" fmla="*/ 3926467 h 3935559"/>
                <a:gd name="connsiteX1" fmla="*/ 235527 w 1226994"/>
                <a:gd name="connsiteY1" fmla="*/ 3912178 h 3935559"/>
                <a:gd name="connsiteX2" fmla="*/ 453737 w 1226994"/>
                <a:gd name="connsiteY2" fmla="*/ 3603915 h 3935559"/>
                <a:gd name="connsiteX3" fmla="*/ 512619 w 1226994"/>
                <a:gd name="connsiteY3" fmla="*/ 3352801 h 3935559"/>
                <a:gd name="connsiteX4" fmla="*/ 609600 w 1226994"/>
                <a:gd name="connsiteY4" fmla="*/ 1 h 3935559"/>
                <a:gd name="connsiteX5" fmla="*/ 688398 w 1226994"/>
                <a:gd name="connsiteY5" fmla="*/ 3350204 h 3935559"/>
                <a:gd name="connsiteX6" fmla="*/ 765031 w 1226994"/>
                <a:gd name="connsiteY6" fmla="*/ 3626862 h 3935559"/>
                <a:gd name="connsiteX7" fmla="*/ 981937 w 1226994"/>
                <a:gd name="connsiteY7" fmla="*/ 3893562 h 3935559"/>
                <a:gd name="connsiteX8" fmla="*/ 1226994 w 1226994"/>
                <a:gd name="connsiteY8" fmla="*/ 3935559 h 3935559"/>
                <a:gd name="connsiteX0" fmla="*/ 0 w 1203182"/>
                <a:gd name="connsiteY0" fmla="*/ 3926467 h 3929571"/>
                <a:gd name="connsiteX1" fmla="*/ 235527 w 1203182"/>
                <a:gd name="connsiteY1" fmla="*/ 3912178 h 3929571"/>
                <a:gd name="connsiteX2" fmla="*/ 453737 w 1203182"/>
                <a:gd name="connsiteY2" fmla="*/ 3603915 h 3929571"/>
                <a:gd name="connsiteX3" fmla="*/ 512619 w 1203182"/>
                <a:gd name="connsiteY3" fmla="*/ 3352801 h 3929571"/>
                <a:gd name="connsiteX4" fmla="*/ 609600 w 1203182"/>
                <a:gd name="connsiteY4" fmla="*/ 1 h 3929571"/>
                <a:gd name="connsiteX5" fmla="*/ 688398 w 1203182"/>
                <a:gd name="connsiteY5" fmla="*/ 3350204 h 3929571"/>
                <a:gd name="connsiteX6" fmla="*/ 765031 w 1203182"/>
                <a:gd name="connsiteY6" fmla="*/ 3626862 h 3929571"/>
                <a:gd name="connsiteX7" fmla="*/ 981937 w 1203182"/>
                <a:gd name="connsiteY7" fmla="*/ 3893562 h 3929571"/>
                <a:gd name="connsiteX8" fmla="*/ 1203182 w 1203182"/>
                <a:gd name="connsiteY8" fmla="*/ 3926034 h 3929571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9302"/>
                <a:gd name="connsiteX1" fmla="*/ 235527 w 1203182"/>
                <a:gd name="connsiteY1" fmla="*/ 3912178 h 3939302"/>
                <a:gd name="connsiteX2" fmla="*/ 444212 w 1203182"/>
                <a:gd name="connsiteY2" fmla="*/ 3627728 h 3939302"/>
                <a:gd name="connsiteX3" fmla="*/ 512619 w 1203182"/>
                <a:gd name="connsiteY3" fmla="*/ 3352801 h 3939302"/>
                <a:gd name="connsiteX4" fmla="*/ 609600 w 1203182"/>
                <a:gd name="connsiteY4" fmla="*/ 1 h 3939302"/>
                <a:gd name="connsiteX5" fmla="*/ 688398 w 1203182"/>
                <a:gd name="connsiteY5" fmla="*/ 3350204 h 3939302"/>
                <a:gd name="connsiteX6" fmla="*/ 765031 w 1203182"/>
                <a:gd name="connsiteY6" fmla="*/ 3626862 h 3939302"/>
                <a:gd name="connsiteX7" fmla="*/ 981937 w 1203182"/>
                <a:gd name="connsiteY7" fmla="*/ 3893562 h 3939302"/>
                <a:gd name="connsiteX8" fmla="*/ 1203182 w 1203182"/>
                <a:gd name="connsiteY8" fmla="*/ 3926034 h 3939302"/>
                <a:gd name="connsiteX0" fmla="*/ 0 w 1203182"/>
                <a:gd name="connsiteY0" fmla="*/ 3926467 h 3936564"/>
                <a:gd name="connsiteX1" fmla="*/ 235527 w 1203182"/>
                <a:gd name="connsiteY1" fmla="*/ 3912178 h 3936564"/>
                <a:gd name="connsiteX2" fmla="*/ 444212 w 1203182"/>
                <a:gd name="connsiteY2" fmla="*/ 3627728 h 3936564"/>
                <a:gd name="connsiteX3" fmla="*/ 512619 w 1203182"/>
                <a:gd name="connsiteY3" fmla="*/ 3352801 h 3936564"/>
                <a:gd name="connsiteX4" fmla="*/ 609600 w 1203182"/>
                <a:gd name="connsiteY4" fmla="*/ 1 h 3936564"/>
                <a:gd name="connsiteX5" fmla="*/ 688398 w 1203182"/>
                <a:gd name="connsiteY5" fmla="*/ 3350204 h 3936564"/>
                <a:gd name="connsiteX6" fmla="*/ 765031 w 1203182"/>
                <a:gd name="connsiteY6" fmla="*/ 3626862 h 3936564"/>
                <a:gd name="connsiteX7" fmla="*/ 981937 w 1203182"/>
                <a:gd name="connsiteY7" fmla="*/ 3893562 h 3936564"/>
                <a:gd name="connsiteX8" fmla="*/ 1203182 w 1203182"/>
                <a:gd name="connsiteY8" fmla="*/ 3926034 h 3936564"/>
                <a:gd name="connsiteX0" fmla="*/ 0 w 1203182"/>
                <a:gd name="connsiteY0" fmla="*/ 3926467 h 3926467"/>
                <a:gd name="connsiteX1" fmla="*/ 235527 w 1203182"/>
                <a:gd name="connsiteY1" fmla="*/ 3912178 h 3926467"/>
                <a:gd name="connsiteX2" fmla="*/ 444212 w 1203182"/>
                <a:gd name="connsiteY2" fmla="*/ 3627728 h 3926467"/>
                <a:gd name="connsiteX3" fmla="*/ 512619 w 1203182"/>
                <a:gd name="connsiteY3" fmla="*/ 3352801 h 3926467"/>
                <a:gd name="connsiteX4" fmla="*/ 609600 w 1203182"/>
                <a:gd name="connsiteY4" fmla="*/ 1 h 3926467"/>
                <a:gd name="connsiteX5" fmla="*/ 688398 w 1203182"/>
                <a:gd name="connsiteY5" fmla="*/ 3350204 h 3926467"/>
                <a:gd name="connsiteX6" fmla="*/ 765031 w 1203182"/>
                <a:gd name="connsiteY6" fmla="*/ 3626862 h 3926467"/>
                <a:gd name="connsiteX7" fmla="*/ 981937 w 1203182"/>
                <a:gd name="connsiteY7" fmla="*/ 3893562 h 3926467"/>
                <a:gd name="connsiteX8" fmla="*/ 1203182 w 1203182"/>
                <a:gd name="connsiteY8" fmla="*/ 3926034 h 3926467"/>
                <a:gd name="connsiteX0" fmla="*/ 0 w 1337273"/>
                <a:gd name="connsiteY0" fmla="*/ 3922626 h 3935105"/>
                <a:gd name="connsiteX1" fmla="*/ 369618 w 1337273"/>
                <a:gd name="connsiteY1" fmla="*/ 3912178 h 3935105"/>
                <a:gd name="connsiteX2" fmla="*/ 578303 w 1337273"/>
                <a:gd name="connsiteY2" fmla="*/ 3627728 h 3935105"/>
                <a:gd name="connsiteX3" fmla="*/ 646710 w 1337273"/>
                <a:gd name="connsiteY3" fmla="*/ 3352801 h 3935105"/>
                <a:gd name="connsiteX4" fmla="*/ 743691 w 1337273"/>
                <a:gd name="connsiteY4" fmla="*/ 1 h 3935105"/>
                <a:gd name="connsiteX5" fmla="*/ 822489 w 1337273"/>
                <a:gd name="connsiteY5" fmla="*/ 3350204 h 3935105"/>
                <a:gd name="connsiteX6" fmla="*/ 899122 w 1337273"/>
                <a:gd name="connsiteY6" fmla="*/ 3626862 h 3935105"/>
                <a:gd name="connsiteX7" fmla="*/ 1116028 w 1337273"/>
                <a:gd name="connsiteY7" fmla="*/ 3893562 h 3935105"/>
                <a:gd name="connsiteX8" fmla="*/ 1337273 w 1337273"/>
                <a:gd name="connsiteY8" fmla="*/ 3926034 h 3935105"/>
                <a:gd name="connsiteX0" fmla="*/ 0 w 1337273"/>
                <a:gd name="connsiteY0" fmla="*/ 3922626 h 3928314"/>
                <a:gd name="connsiteX1" fmla="*/ 369618 w 1337273"/>
                <a:gd name="connsiteY1" fmla="*/ 3912178 h 3928314"/>
                <a:gd name="connsiteX2" fmla="*/ 578303 w 1337273"/>
                <a:gd name="connsiteY2" fmla="*/ 3627728 h 3928314"/>
                <a:gd name="connsiteX3" fmla="*/ 646710 w 1337273"/>
                <a:gd name="connsiteY3" fmla="*/ 3352801 h 3928314"/>
                <a:gd name="connsiteX4" fmla="*/ 743691 w 1337273"/>
                <a:gd name="connsiteY4" fmla="*/ 1 h 3928314"/>
                <a:gd name="connsiteX5" fmla="*/ 822489 w 1337273"/>
                <a:gd name="connsiteY5" fmla="*/ 3350204 h 3928314"/>
                <a:gd name="connsiteX6" fmla="*/ 899122 w 1337273"/>
                <a:gd name="connsiteY6" fmla="*/ 3626862 h 3928314"/>
                <a:gd name="connsiteX7" fmla="*/ 1116028 w 1337273"/>
                <a:gd name="connsiteY7" fmla="*/ 3893562 h 3928314"/>
                <a:gd name="connsiteX8" fmla="*/ 1337273 w 1337273"/>
                <a:gd name="connsiteY8" fmla="*/ 3926034 h 3928314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  <a:gd name="connsiteX0" fmla="*/ 0 w 1551819"/>
                <a:gd name="connsiteY0" fmla="*/ 3922626 h 3933719"/>
                <a:gd name="connsiteX1" fmla="*/ 369618 w 1551819"/>
                <a:gd name="connsiteY1" fmla="*/ 3912178 h 3933719"/>
                <a:gd name="connsiteX2" fmla="*/ 578303 w 1551819"/>
                <a:gd name="connsiteY2" fmla="*/ 3627728 h 3933719"/>
                <a:gd name="connsiteX3" fmla="*/ 646710 w 1551819"/>
                <a:gd name="connsiteY3" fmla="*/ 3352801 h 3933719"/>
                <a:gd name="connsiteX4" fmla="*/ 743691 w 1551819"/>
                <a:gd name="connsiteY4" fmla="*/ 1 h 3933719"/>
                <a:gd name="connsiteX5" fmla="*/ 822489 w 1551819"/>
                <a:gd name="connsiteY5" fmla="*/ 3350204 h 3933719"/>
                <a:gd name="connsiteX6" fmla="*/ 899122 w 1551819"/>
                <a:gd name="connsiteY6" fmla="*/ 3626862 h 3933719"/>
                <a:gd name="connsiteX7" fmla="*/ 1116028 w 1551819"/>
                <a:gd name="connsiteY7" fmla="*/ 3893562 h 3933719"/>
                <a:gd name="connsiteX8" fmla="*/ 1551819 w 1551819"/>
                <a:gd name="connsiteY8" fmla="*/ 3933719 h 39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819" h="3933719">
                  <a:moveTo>
                    <a:pt x="0" y="3922626"/>
                  </a:moveTo>
                  <a:cubicBezTo>
                    <a:pt x="59314" y="3914976"/>
                    <a:pt x="340280" y="3945961"/>
                    <a:pt x="369618" y="3912178"/>
                  </a:cubicBezTo>
                  <a:cubicBezTo>
                    <a:pt x="398956" y="3878395"/>
                    <a:pt x="532121" y="3720958"/>
                    <a:pt x="578303" y="3627728"/>
                  </a:cubicBezTo>
                  <a:cubicBezTo>
                    <a:pt x="624485" y="3534498"/>
                    <a:pt x="647720" y="3400209"/>
                    <a:pt x="646710" y="3352801"/>
                  </a:cubicBezTo>
                  <a:cubicBezTo>
                    <a:pt x="645700" y="3305393"/>
                    <a:pt x="714395" y="434"/>
                    <a:pt x="743691" y="1"/>
                  </a:cubicBezTo>
                  <a:cubicBezTo>
                    <a:pt x="772987" y="-432"/>
                    <a:pt x="815634" y="3269602"/>
                    <a:pt x="822489" y="3350204"/>
                  </a:cubicBezTo>
                  <a:cubicBezTo>
                    <a:pt x="829344" y="3430806"/>
                    <a:pt x="850199" y="3536302"/>
                    <a:pt x="899122" y="3626862"/>
                  </a:cubicBezTo>
                  <a:cubicBezTo>
                    <a:pt x="948045" y="3717422"/>
                    <a:pt x="1080996" y="3865468"/>
                    <a:pt x="1116028" y="3893562"/>
                  </a:cubicBezTo>
                  <a:cubicBezTo>
                    <a:pt x="1151060" y="3921656"/>
                    <a:pt x="1535583" y="3922751"/>
                    <a:pt x="1551819" y="393371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4552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417</Words>
  <Application>Microsoft Office PowerPoint</Application>
  <PresentationFormat>Widescreen</PresentationFormat>
  <Paragraphs>237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Farabaugh</dc:creator>
  <cp:lastModifiedBy>Sweeney, Christopher</cp:lastModifiedBy>
  <cp:revision>49</cp:revision>
  <dcterms:created xsi:type="dcterms:W3CDTF">2019-07-23T18:23:35Z</dcterms:created>
  <dcterms:modified xsi:type="dcterms:W3CDTF">2019-10-16T13:30:40Z</dcterms:modified>
</cp:coreProperties>
</file>