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0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4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0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75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85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1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4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00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0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0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EDBE-A983-456E-ABC6-A7E243B789F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013232-9236-4286-8F53-4E7DE3D79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6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9264" y="2404531"/>
            <a:ext cx="7766936" cy="1646302"/>
          </a:xfrm>
        </p:spPr>
        <p:txBody>
          <a:bodyPr/>
          <a:lstStyle/>
          <a:p>
            <a:pPr algn="ctr"/>
            <a:r>
              <a:rPr lang="fr-FR" sz="8000" dirty="0" smtClean="0"/>
              <a:t>MASTER TAG</a:t>
            </a:r>
            <a:br>
              <a:rPr lang="fr-FR" sz="8000" dirty="0" smtClean="0"/>
            </a:br>
            <a:r>
              <a:rPr lang="fr-FR" sz="2000" dirty="0" smtClean="0"/>
              <a:t>PROJECT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9264" y="4050833"/>
            <a:ext cx="7766936" cy="1096899"/>
          </a:xfrm>
        </p:spPr>
        <p:txBody>
          <a:bodyPr/>
          <a:lstStyle/>
          <a:p>
            <a:pPr algn="ctr"/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1026" name="Picture 2" descr="Résultat de recherche d'images pour &quot;leboncoin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75" y="76916"/>
            <a:ext cx="4011914" cy="10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6505" y="715721"/>
            <a:ext cx="6947355" cy="1185703"/>
          </a:xfrm>
        </p:spPr>
        <p:txBody>
          <a:bodyPr>
            <a:noAutofit/>
          </a:bodyPr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IMAGINE LEBONCOIN WHERE </a:t>
            </a:r>
            <a:r>
              <a:rPr lang="fr-FR" sz="4000" b="1" dirty="0" smtClean="0">
                <a:solidFill>
                  <a:schemeClr val="accent4"/>
                </a:solidFill>
              </a:rPr>
              <a:t>EVERYONE IS HAPPY</a:t>
            </a:r>
            <a:endParaRPr lang="fr-FR" sz="4000" b="1" dirty="0">
              <a:solidFill>
                <a:schemeClr val="accent4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590829" y="2572048"/>
            <a:ext cx="2337378" cy="14367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SATISFACTION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6370379" y="4266393"/>
            <a:ext cx="2337378" cy="14367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LOYALTY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2837272" y="4307143"/>
            <a:ext cx="2337378" cy="1436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CONFIDENCE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/>
          <a:srcRect l="13301" t="21147" r="20104" b="15901"/>
          <a:stretch/>
        </p:blipFill>
        <p:spPr>
          <a:xfrm rot="8908581">
            <a:off x="3351907" y="3260135"/>
            <a:ext cx="1210278" cy="7613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13301" t="21147" r="20104" b="15901"/>
          <a:stretch/>
        </p:blipFill>
        <p:spPr>
          <a:xfrm rot="14687973">
            <a:off x="7013158" y="3285811"/>
            <a:ext cx="1051822" cy="66163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/>
          <a:srcRect l="13301" t="21147" r="20104" b="15901"/>
          <a:stretch/>
        </p:blipFill>
        <p:spPr>
          <a:xfrm rot="465657">
            <a:off x="5223681" y="5301247"/>
            <a:ext cx="1148144" cy="72222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21" y="4211694"/>
            <a:ext cx="715064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0482" y="2678805"/>
            <a:ext cx="7766936" cy="1912940"/>
          </a:xfrm>
        </p:spPr>
        <p:txBody>
          <a:bodyPr/>
          <a:lstStyle/>
          <a:p>
            <a:pPr algn="ctr"/>
            <a:r>
              <a:rPr lang="fr-FR" sz="13800" dirty="0" smtClean="0"/>
              <a:t>HOW ?</a:t>
            </a:r>
            <a:endParaRPr lang="fr-FR" sz="13800" dirty="0"/>
          </a:p>
        </p:txBody>
      </p:sp>
    </p:spTree>
    <p:extLst>
      <p:ext uri="{BB962C8B-B14F-4D97-AF65-F5344CB8AC3E}">
        <p14:creationId xmlns:p14="http://schemas.microsoft.com/office/powerpoint/2010/main" val="27531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SOLUTION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63949" y="2441474"/>
            <a:ext cx="4958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HELP LEBONCOIN SELLERS </a:t>
            </a:r>
          </a:p>
          <a:p>
            <a:pPr algn="ctr"/>
            <a:r>
              <a:rPr lang="fr-FR" sz="2400" b="1" dirty="0" smtClean="0">
                <a:solidFill>
                  <a:schemeClr val="accent4"/>
                </a:solidFill>
              </a:rPr>
              <a:t>MAKE BETTER ADS </a:t>
            </a:r>
            <a:endParaRPr lang="fr-FR" sz="2400" dirty="0" smtClean="0">
              <a:solidFill>
                <a:schemeClr val="accent4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1973" y="3580946"/>
            <a:ext cx="48713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UPGRADE THE FILLING FORM </a:t>
            </a:r>
          </a:p>
          <a:p>
            <a:pPr algn="ctr"/>
            <a:r>
              <a:rPr lang="fr-FR" dirty="0" smtClean="0"/>
              <a:t>PROVIDING PERSONNALIZED</a:t>
            </a:r>
          </a:p>
          <a:p>
            <a:pPr algn="ctr"/>
            <a:endParaRPr lang="fr-FR" sz="2000" dirty="0"/>
          </a:p>
          <a:p>
            <a:pPr algn="ctr"/>
            <a:r>
              <a:rPr lang="fr-FR" sz="2000" b="1" dirty="0" smtClean="0">
                <a:solidFill>
                  <a:schemeClr val="accent4"/>
                </a:solidFill>
              </a:rPr>
              <a:t>PRICE RECOMMANDATION </a:t>
            </a:r>
          </a:p>
          <a:p>
            <a:pPr algn="ctr"/>
            <a:r>
              <a:rPr lang="fr-FR" dirty="0"/>
              <a:t>&amp;</a:t>
            </a:r>
            <a:endParaRPr lang="fr-FR" dirty="0" smtClean="0"/>
          </a:p>
          <a:p>
            <a:pPr algn="ctr"/>
            <a:r>
              <a:rPr lang="fr-FR" sz="2000" b="1" dirty="0" smtClean="0">
                <a:solidFill>
                  <a:schemeClr val="accent4"/>
                </a:solidFill>
              </a:rPr>
              <a:t>TAG GENERATION</a:t>
            </a:r>
          </a:p>
          <a:p>
            <a:pPr algn="ctr"/>
            <a:endParaRPr lang="fr-FR" sz="20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5518900" y="2331444"/>
            <a:ext cx="1769" cy="308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31" y="1588323"/>
            <a:ext cx="557336" cy="55485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652335" y="5631611"/>
            <a:ext cx="802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BASED ON A MACHINE LEARNING APPROACH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26224" y="2436617"/>
            <a:ext cx="4958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IMPROVE </a:t>
            </a:r>
            <a:r>
              <a:rPr lang="fr-FR" sz="2400" dirty="0" smtClean="0"/>
              <a:t>USER</a:t>
            </a:r>
            <a:endParaRPr lang="fr-FR" sz="2400" dirty="0" smtClean="0"/>
          </a:p>
          <a:p>
            <a:pPr algn="ctr"/>
            <a:r>
              <a:rPr lang="fr-FR" sz="2400" b="1" dirty="0" smtClean="0">
                <a:solidFill>
                  <a:schemeClr val="accent4"/>
                </a:solidFill>
              </a:rPr>
              <a:t>PRODUCT </a:t>
            </a:r>
            <a:r>
              <a:rPr lang="fr-FR" sz="2400" b="1" dirty="0" smtClean="0">
                <a:solidFill>
                  <a:schemeClr val="accent4"/>
                </a:solidFill>
              </a:rPr>
              <a:t>MATCHING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288208" y="3576089"/>
            <a:ext cx="4871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OPTIMIZE PRODUCT SEARCH </a:t>
            </a:r>
          </a:p>
          <a:p>
            <a:pPr algn="ctr"/>
            <a:r>
              <a:rPr lang="fr-FR" dirty="0" smtClean="0"/>
              <a:t>ADDING</a:t>
            </a:r>
          </a:p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>
                <a:solidFill>
                  <a:schemeClr val="accent4"/>
                </a:solidFill>
              </a:rPr>
              <a:t>TAG SELECTION</a:t>
            </a:r>
          </a:p>
          <a:p>
            <a:pPr algn="ctr"/>
            <a:endParaRPr lang="fr-FR" sz="2000" b="1" dirty="0">
              <a:solidFill>
                <a:schemeClr val="accent4"/>
              </a:solidFill>
            </a:endParaRPr>
          </a:p>
          <a:p>
            <a:pPr algn="ctr"/>
            <a:endParaRPr lang="fr-FR" sz="2000" b="1" dirty="0" smtClean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7789" t="18254"/>
          <a:stretch/>
        </p:blipFill>
        <p:spPr>
          <a:xfrm>
            <a:off x="7246434" y="1443695"/>
            <a:ext cx="927816" cy="82252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/>
          <a:srcRect l="14820" t="12012" r="10327" b="13135"/>
          <a:stretch/>
        </p:blipFill>
        <p:spPr>
          <a:xfrm>
            <a:off x="4993373" y="1153004"/>
            <a:ext cx="1038459" cy="10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87345" y="2646721"/>
            <a:ext cx="7766936" cy="191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3800" dirty="0" smtClean="0"/>
              <a:t>DEMO</a:t>
            </a:r>
            <a:endParaRPr lang="fr-FR" sz="13800" dirty="0"/>
          </a:p>
        </p:txBody>
      </p:sp>
    </p:spTree>
    <p:extLst>
      <p:ext uri="{BB962C8B-B14F-4D97-AF65-F5344CB8AC3E}">
        <p14:creationId xmlns:p14="http://schemas.microsoft.com/office/powerpoint/2010/main" val="6888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71303" y="2181500"/>
            <a:ext cx="7766936" cy="191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9600" dirty="0" smtClean="0"/>
              <a:t>WANT MORE ?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0487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56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MASTER TAG PROJECT</vt:lpstr>
      <vt:lpstr>IMAGINE LEBONCOIN WHERE EVERYONE IS HAPPY</vt:lpstr>
      <vt:lpstr>HOW ?</vt:lpstr>
      <vt:lpstr>OUR SOLUTION</vt:lpstr>
      <vt:lpstr>Présentation PowerPoint</vt:lpstr>
      <vt:lpstr>Présentation PowerPoint</vt:lpstr>
    </vt:vector>
  </TitlesOfParts>
  <Company>PMU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TAG PROJECT</dc:title>
  <dc:creator>Bargach Medhi (Soft-Computing)</dc:creator>
  <cp:lastModifiedBy>Bargach Medhi (Soft-Computing)</cp:lastModifiedBy>
  <cp:revision>34</cp:revision>
  <dcterms:created xsi:type="dcterms:W3CDTF">2018-05-25T22:18:19Z</dcterms:created>
  <dcterms:modified xsi:type="dcterms:W3CDTF">2018-05-26T11:25:40Z</dcterms:modified>
</cp:coreProperties>
</file>