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3" r:id="rId1"/>
  </p:sldMasterIdLst>
  <p:notesMasterIdLst>
    <p:notesMasterId r:id="rId16"/>
  </p:notesMasterIdLst>
  <p:sldIdLst>
    <p:sldId id="341" r:id="rId2"/>
    <p:sldId id="392" r:id="rId3"/>
    <p:sldId id="381" r:id="rId4"/>
    <p:sldId id="382" r:id="rId5"/>
    <p:sldId id="321" r:id="rId6"/>
    <p:sldId id="347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4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F4512B-DF6F-4C61-86CD-E4096E91123F}" v="535" dt="2022-11-27T07:44:24.3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941" y="-53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csora Sándor" userId="1de73074-9d2e-4efc-8b81-d810ab26d955" providerId="ADAL" clId="{44A11897-963A-4CE7-BE11-BF5586FD2775}"/>
    <pc:docChg chg="custSel modSld">
      <pc:chgData name="Pecsora Sándor" userId="1de73074-9d2e-4efc-8b81-d810ab26d955" providerId="ADAL" clId="{44A11897-963A-4CE7-BE11-BF5586FD2775}" dt="2022-11-22T08:33:59.848" v="53" actId="14100"/>
      <pc:docMkLst>
        <pc:docMk/>
      </pc:docMkLst>
      <pc:sldChg chg="modSp mod">
        <pc:chgData name="Pecsora Sándor" userId="1de73074-9d2e-4efc-8b81-d810ab26d955" providerId="ADAL" clId="{44A11897-963A-4CE7-BE11-BF5586FD2775}" dt="2022-11-21T07:27:56.582" v="51" actId="1038"/>
        <pc:sldMkLst>
          <pc:docMk/>
          <pc:sldMk cId="2449511975" sldId="381"/>
        </pc:sldMkLst>
        <pc:spChg chg="mod">
          <ac:chgData name="Pecsora Sándor" userId="1de73074-9d2e-4efc-8b81-d810ab26d955" providerId="ADAL" clId="{44A11897-963A-4CE7-BE11-BF5586FD2775}" dt="2022-11-21T07:26:53.039" v="4" actId="27636"/>
          <ac:spMkLst>
            <pc:docMk/>
            <pc:sldMk cId="2449511975" sldId="381"/>
            <ac:spMk id="2" creationId="{90A11BD8-67B0-4882-9B80-80E399528C4F}"/>
          </ac:spMkLst>
        </pc:spChg>
        <pc:spChg chg="mod">
          <ac:chgData name="Pecsora Sándor" userId="1de73074-9d2e-4efc-8b81-d810ab26d955" providerId="ADAL" clId="{44A11897-963A-4CE7-BE11-BF5586FD2775}" dt="2022-11-21T07:27:45.171" v="30" actId="20577"/>
          <ac:spMkLst>
            <pc:docMk/>
            <pc:sldMk cId="2449511975" sldId="381"/>
            <ac:spMk id="3" creationId="{3F83BCF0-F042-4336-8288-77571647DDFA}"/>
          </ac:spMkLst>
        </pc:spChg>
        <pc:spChg chg="mod">
          <ac:chgData name="Pecsora Sándor" userId="1de73074-9d2e-4efc-8b81-d810ab26d955" providerId="ADAL" clId="{44A11897-963A-4CE7-BE11-BF5586FD2775}" dt="2022-11-21T07:27:56.582" v="51" actId="1038"/>
          <ac:spMkLst>
            <pc:docMk/>
            <pc:sldMk cId="2449511975" sldId="381"/>
            <ac:spMk id="5" creationId="{55FAF435-6C2B-4DA5-9426-0866893D4421}"/>
          </ac:spMkLst>
        </pc:spChg>
        <pc:cxnChg chg="mod">
          <ac:chgData name="Pecsora Sándor" userId="1de73074-9d2e-4efc-8b81-d810ab26d955" providerId="ADAL" clId="{44A11897-963A-4CE7-BE11-BF5586FD2775}" dt="2022-11-21T07:27:56.582" v="51" actId="1038"/>
          <ac:cxnSpMkLst>
            <pc:docMk/>
            <pc:sldMk cId="2449511975" sldId="381"/>
            <ac:cxnSpMk id="7" creationId="{2B426055-5BB6-4A2E-B78E-355F133EEE4F}"/>
          </ac:cxnSpMkLst>
        </pc:cxnChg>
      </pc:sldChg>
      <pc:sldChg chg="modSp mod">
        <pc:chgData name="Pecsora Sándor" userId="1de73074-9d2e-4efc-8b81-d810ab26d955" providerId="ADAL" clId="{44A11897-963A-4CE7-BE11-BF5586FD2775}" dt="2022-11-22T08:33:59.848" v="53" actId="14100"/>
        <pc:sldMkLst>
          <pc:docMk/>
          <pc:sldMk cId="24476278" sldId="392"/>
        </pc:sldMkLst>
        <pc:spChg chg="mod">
          <ac:chgData name="Pecsora Sándor" userId="1de73074-9d2e-4efc-8b81-d810ab26d955" providerId="ADAL" clId="{44A11897-963A-4CE7-BE11-BF5586FD2775}" dt="2022-11-22T08:33:52.868" v="52" actId="14100"/>
          <ac:spMkLst>
            <pc:docMk/>
            <pc:sldMk cId="24476278" sldId="392"/>
            <ac:spMk id="18" creationId="{A7B44771-C8B6-3E4C-911E-BFC0722020A4}"/>
          </ac:spMkLst>
        </pc:spChg>
        <pc:spChg chg="mod">
          <ac:chgData name="Pecsora Sándor" userId="1de73074-9d2e-4efc-8b81-d810ab26d955" providerId="ADAL" clId="{44A11897-963A-4CE7-BE11-BF5586FD2775}" dt="2022-11-22T08:33:59.848" v="53" actId="14100"/>
          <ac:spMkLst>
            <pc:docMk/>
            <pc:sldMk cId="24476278" sldId="392"/>
            <ac:spMk id="20" creationId="{F32E47A6-CC14-F575-6163-3EE8CF4D015D}"/>
          </ac:spMkLst>
        </pc:spChg>
      </pc:sldChg>
    </pc:docChg>
  </pc:docChgLst>
  <pc:docChgLst>
    <pc:chgData name="Sándor Pecsora" userId="810b1d013327c237" providerId="LiveId" clId="{9621100C-CE14-4C9B-B9DA-23FEF62CB763}"/>
    <pc:docChg chg="modSld">
      <pc:chgData name="Sándor Pecsora" userId="810b1d013327c237" providerId="LiveId" clId="{9621100C-CE14-4C9B-B9DA-23FEF62CB763}" dt="2021-11-22T08:11:09.016" v="71" actId="20577"/>
      <pc:docMkLst>
        <pc:docMk/>
      </pc:docMkLst>
      <pc:sldChg chg="modSp">
        <pc:chgData name="Sándor Pecsora" userId="810b1d013327c237" providerId="LiveId" clId="{9621100C-CE14-4C9B-B9DA-23FEF62CB763}" dt="2021-11-22T08:01:10.851" v="58" actId="20577"/>
        <pc:sldMkLst>
          <pc:docMk/>
          <pc:sldMk cId="3501878932" sldId="321"/>
        </pc:sldMkLst>
        <pc:spChg chg="mod">
          <ac:chgData name="Sándor Pecsora" userId="810b1d013327c237" providerId="LiveId" clId="{9621100C-CE14-4C9B-B9DA-23FEF62CB763}" dt="2021-11-22T08:01:10.851" v="58" actId="20577"/>
          <ac:spMkLst>
            <pc:docMk/>
            <pc:sldMk cId="3501878932" sldId="321"/>
            <ac:spMk id="4" creationId="{3A074465-756F-4C52-8EA2-0A34F87E961E}"/>
          </ac:spMkLst>
        </pc:spChg>
      </pc:sldChg>
      <pc:sldChg chg="modSp mod">
        <pc:chgData name="Sándor Pecsora" userId="810b1d013327c237" providerId="LiveId" clId="{9621100C-CE14-4C9B-B9DA-23FEF62CB763}" dt="2021-11-22T08:11:09.016" v="71" actId="20577"/>
        <pc:sldMkLst>
          <pc:docMk/>
          <pc:sldMk cId="2266442202" sldId="347"/>
        </pc:sldMkLst>
        <pc:spChg chg="mod">
          <ac:chgData name="Sándor Pecsora" userId="810b1d013327c237" providerId="LiveId" clId="{9621100C-CE14-4C9B-B9DA-23FEF62CB763}" dt="2021-11-22T08:00:35.338" v="53" actId="1038"/>
          <ac:spMkLst>
            <pc:docMk/>
            <pc:sldMk cId="2266442202" sldId="347"/>
            <ac:spMk id="16" creationId="{BF47FDF7-A9B6-448C-A5AD-65428EE652B9}"/>
          </ac:spMkLst>
        </pc:spChg>
        <pc:spChg chg="mod">
          <ac:chgData name="Sándor Pecsora" userId="810b1d013327c237" providerId="LiveId" clId="{9621100C-CE14-4C9B-B9DA-23FEF62CB763}" dt="2021-11-22T08:00:55.206" v="55" actId="20577"/>
          <ac:spMkLst>
            <pc:docMk/>
            <pc:sldMk cId="2266442202" sldId="347"/>
            <ac:spMk id="18" creationId="{E477BA75-CD8D-4EB3-AE17-DA44309210C5}"/>
          </ac:spMkLst>
        </pc:spChg>
        <pc:spChg chg="mod">
          <ac:chgData name="Sándor Pecsora" userId="810b1d013327c237" providerId="LiveId" clId="{9621100C-CE14-4C9B-B9DA-23FEF62CB763}" dt="2021-11-22T08:11:09.016" v="71" actId="20577"/>
          <ac:spMkLst>
            <pc:docMk/>
            <pc:sldMk cId="2266442202" sldId="347"/>
            <ac:spMk id="20" creationId="{F839A61D-0077-4DD5-BC59-24DFCFA2EDE0}"/>
          </ac:spMkLst>
        </pc:spChg>
      </pc:sldChg>
      <pc:sldChg chg="modSp mod">
        <pc:chgData name="Sándor Pecsora" userId="810b1d013327c237" providerId="LiveId" clId="{9621100C-CE14-4C9B-B9DA-23FEF62CB763}" dt="2021-11-22T08:01:58.779" v="69" actId="1037"/>
        <pc:sldMkLst>
          <pc:docMk/>
          <pc:sldMk cId="3166092041" sldId="350"/>
        </pc:sldMkLst>
        <pc:spChg chg="mod">
          <ac:chgData name="Sándor Pecsora" userId="810b1d013327c237" providerId="LiveId" clId="{9621100C-CE14-4C9B-B9DA-23FEF62CB763}" dt="2021-11-22T08:01:46.929" v="61" actId="14100"/>
          <ac:spMkLst>
            <pc:docMk/>
            <pc:sldMk cId="3166092041" sldId="350"/>
            <ac:spMk id="18" creationId="{918736B2-D152-4AC8-BDAF-6E1CAC8B1DBD}"/>
          </ac:spMkLst>
        </pc:spChg>
        <pc:spChg chg="mod">
          <ac:chgData name="Sándor Pecsora" userId="810b1d013327c237" providerId="LiveId" clId="{9621100C-CE14-4C9B-B9DA-23FEF62CB763}" dt="2021-11-22T08:01:58.779" v="69" actId="1037"/>
          <ac:spMkLst>
            <pc:docMk/>
            <pc:sldMk cId="3166092041" sldId="350"/>
            <ac:spMk id="19" creationId="{53DA1013-BB82-48B4-ADD7-3240A482673B}"/>
          </ac:spMkLst>
        </pc:spChg>
      </pc:sldChg>
    </pc:docChg>
  </pc:docChgLst>
  <pc:docChgLst>
    <pc:chgData name="Bettina Lívia Lukácsné Porvázsnyik" userId="4e66422eb753c352" providerId="LiveId" clId="{BBF4512B-DF6F-4C61-86CD-E4096E91123F}"/>
    <pc:docChg chg="undo custSel modSld">
      <pc:chgData name="Bettina Lívia Lukácsné Porvázsnyik" userId="4e66422eb753c352" providerId="LiveId" clId="{BBF4512B-DF6F-4C61-86CD-E4096E91123F}" dt="2022-11-27T07:44:24.332" v="1013"/>
      <pc:docMkLst>
        <pc:docMk/>
      </pc:docMkLst>
      <pc:sldChg chg="addSp modSp mod modAnim">
        <pc:chgData name="Bettina Lívia Lukácsné Porvázsnyik" userId="4e66422eb753c352" providerId="LiveId" clId="{BBF4512B-DF6F-4C61-86CD-E4096E91123F}" dt="2022-11-27T07:39:14.708" v="971"/>
        <pc:sldMkLst>
          <pc:docMk/>
          <pc:sldMk cId="3501878932" sldId="321"/>
        </pc:sldMkLst>
        <pc:spChg chg="mod">
          <ac:chgData name="Bettina Lívia Lukácsné Porvázsnyik" userId="4e66422eb753c352" providerId="LiveId" clId="{BBF4512B-DF6F-4C61-86CD-E4096E91123F}" dt="2022-11-27T06:47:18.279" v="60" actId="123"/>
          <ac:spMkLst>
            <pc:docMk/>
            <pc:sldMk cId="3501878932" sldId="321"/>
            <ac:spMk id="4" creationId="{3A074465-756F-4C52-8EA2-0A34F87E961E}"/>
          </ac:spMkLst>
        </pc:spChg>
        <pc:spChg chg="mod">
          <ac:chgData name="Bettina Lívia Lukácsné Porvázsnyik" userId="4e66422eb753c352" providerId="LiveId" clId="{BBF4512B-DF6F-4C61-86CD-E4096E91123F}" dt="2022-11-27T06:47:21.611" v="61" actId="120"/>
          <ac:spMkLst>
            <pc:docMk/>
            <pc:sldMk cId="3501878932" sldId="321"/>
            <ac:spMk id="5" creationId="{A45E66EA-5B2E-43AC-88EC-7C6A2A7CFCFC}"/>
          </ac:spMkLst>
        </pc:spChg>
        <pc:spChg chg="mod">
          <ac:chgData name="Bettina Lívia Lukácsné Porvázsnyik" userId="4e66422eb753c352" providerId="LiveId" clId="{BBF4512B-DF6F-4C61-86CD-E4096E91123F}" dt="2022-11-27T06:47:57.910" v="66" actId="20577"/>
          <ac:spMkLst>
            <pc:docMk/>
            <pc:sldMk cId="3501878932" sldId="321"/>
            <ac:spMk id="6" creationId="{EE3F9EAC-0507-47D8-8525-3106555D16C4}"/>
          </ac:spMkLst>
        </pc:spChg>
        <pc:spChg chg="add mod">
          <ac:chgData name="Bettina Lívia Lukácsné Porvázsnyik" userId="4e66422eb753c352" providerId="LiveId" clId="{BBF4512B-DF6F-4C61-86CD-E4096E91123F}" dt="2022-11-27T06:48:08.819" v="67" actId="120"/>
          <ac:spMkLst>
            <pc:docMk/>
            <pc:sldMk cId="3501878932" sldId="321"/>
            <ac:spMk id="7" creationId="{975EFB7E-E7F2-52E6-4DFA-3F6DEFB5CEA2}"/>
          </ac:spMkLst>
        </pc:spChg>
        <pc:spChg chg="mod">
          <ac:chgData name="Bettina Lívia Lukácsné Porvázsnyik" userId="4e66422eb753c352" providerId="LiveId" clId="{BBF4512B-DF6F-4C61-86CD-E4096E91123F}" dt="2022-11-27T06:47:51.919" v="65" actId="1076"/>
          <ac:spMkLst>
            <pc:docMk/>
            <pc:sldMk cId="3501878932" sldId="321"/>
            <ac:spMk id="8" creationId="{8824133B-A413-4585-A9A8-FA5BE3FBAAA2}"/>
          </ac:spMkLst>
        </pc:spChg>
        <pc:spChg chg="mod">
          <ac:chgData name="Bettina Lívia Lukácsné Porvázsnyik" userId="4e66422eb753c352" providerId="LiveId" clId="{BBF4512B-DF6F-4C61-86CD-E4096E91123F}" dt="2022-11-27T07:39:04" v="970" actId="1076"/>
          <ac:spMkLst>
            <pc:docMk/>
            <pc:sldMk cId="3501878932" sldId="321"/>
            <ac:spMk id="9" creationId="{EAE1AECC-78D1-423A-B883-BA64D2D9CA67}"/>
          </ac:spMkLst>
        </pc:spChg>
        <pc:spChg chg="mod">
          <ac:chgData name="Bettina Lívia Lukácsné Porvázsnyik" userId="4e66422eb753c352" providerId="LiveId" clId="{BBF4512B-DF6F-4C61-86CD-E4096E91123F}" dt="2022-11-27T07:38:42.625" v="965" actId="21"/>
          <ac:spMkLst>
            <pc:docMk/>
            <pc:sldMk cId="3501878932" sldId="321"/>
            <ac:spMk id="10" creationId="{B13B4991-359B-40B7-8DC1-05A5D1D2EF62}"/>
          </ac:spMkLst>
        </pc:spChg>
      </pc:sldChg>
      <pc:sldChg chg="addSp delSp modSp mod delAnim modAnim">
        <pc:chgData name="Bettina Lívia Lukácsné Porvázsnyik" userId="4e66422eb753c352" providerId="LiveId" clId="{BBF4512B-DF6F-4C61-86CD-E4096E91123F}" dt="2022-11-27T07:41:55.872" v="994" actId="1076"/>
        <pc:sldMkLst>
          <pc:docMk/>
          <pc:sldMk cId="2266442202" sldId="347"/>
        </pc:sldMkLst>
        <pc:spChg chg="mod">
          <ac:chgData name="Bettina Lívia Lukácsné Porvázsnyik" userId="4e66422eb753c352" providerId="LiveId" clId="{BBF4512B-DF6F-4C61-86CD-E4096E91123F}" dt="2022-11-27T06:48:30.479" v="70" actId="122"/>
          <ac:spMkLst>
            <pc:docMk/>
            <pc:sldMk cId="2266442202" sldId="347"/>
            <ac:spMk id="3" creationId="{00000000-0000-0000-0000-000000000000}"/>
          </ac:spMkLst>
        </pc:spChg>
        <pc:spChg chg="add mod">
          <ac:chgData name="Bettina Lívia Lukácsné Porvázsnyik" userId="4e66422eb753c352" providerId="LiveId" clId="{BBF4512B-DF6F-4C61-86CD-E4096E91123F}" dt="2022-11-27T07:40:02.130" v="977" actId="14100"/>
          <ac:spMkLst>
            <pc:docMk/>
            <pc:sldMk cId="2266442202" sldId="347"/>
            <ac:spMk id="4" creationId="{5430AB52-9706-7697-5E83-18F88B8A8873}"/>
          </ac:spMkLst>
        </pc:spChg>
        <pc:spChg chg="mod">
          <ac:chgData name="Bettina Lívia Lukácsné Porvázsnyik" userId="4e66422eb753c352" providerId="LiveId" clId="{BBF4512B-DF6F-4C61-86CD-E4096E91123F}" dt="2022-11-27T07:03:32.772" v="533" actId="20577"/>
          <ac:spMkLst>
            <pc:docMk/>
            <pc:sldMk cId="2266442202" sldId="347"/>
            <ac:spMk id="5" creationId="{1202D294-6C24-4C2A-BE82-5F1BD690B7E7}"/>
          </ac:spMkLst>
        </pc:spChg>
        <pc:spChg chg="mod">
          <ac:chgData name="Bettina Lívia Lukácsné Porvázsnyik" userId="4e66422eb753c352" providerId="LiveId" clId="{BBF4512B-DF6F-4C61-86CD-E4096E91123F}" dt="2022-11-27T07:41:55.872" v="994" actId="1076"/>
          <ac:spMkLst>
            <pc:docMk/>
            <pc:sldMk cId="2266442202" sldId="347"/>
            <ac:spMk id="7" creationId="{D16B2C27-59CB-4D33-8455-22F9880DD467}"/>
          </ac:spMkLst>
        </pc:spChg>
        <pc:spChg chg="mod">
          <ac:chgData name="Bettina Lívia Lukácsné Porvázsnyik" userId="4e66422eb753c352" providerId="LiveId" clId="{BBF4512B-DF6F-4C61-86CD-E4096E91123F}" dt="2022-11-27T07:02:35.082" v="497" actId="21"/>
          <ac:spMkLst>
            <pc:docMk/>
            <pc:sldMk cId="2266442202" sldId="347"/>
            <ac:spMk id="8" creationId="{7018F8D2-E501-4F20-A5FD-952F2FE3957E}"/>
          </ac:spMkLst>
        </pc:spChg>
        <pc:spChg chg="mod">
          <ac:chgData name="Bettina Lívia Lukácsné Porvázsnyik" userId="4e66422eb753c352" providerId="LiveId" clId="{BBF4512B-DF6F-4C61-86CD-E4096E91123F}" dt="2022-11-27T07:03:41.205" v="534" actId="1076"/>
          <ac:spMkLst>
            <pc:docMk/>
            <pc:sldMk cId="2266442202" sldId="347"/>
            <ac:spMk id="9" creationId="{2CDEA5D8-9084-4179-A43D-0DF94B94302E}"/>
          </ac:spMkLst>
        </pc:spChg>
        <pc:spChg chg="mod">
          <ac:chgData name="Bettina Lívia Lukácsné Porvázsnyik" userId="4e66422eb753c352" providerId="LiveId" clId="{BBF4512B-DF6F-4C61-86CD-E4096E91123F}" dt="2022-11-27T07:41:37.714" v="989" actId="21"/>
          <ac:spMkLst>
            <pc:docMk/>
            <pc:sldMk cId="2266442202" sldId="347"/>
            <ac:spMk id="10" creationId="{7B7D7CDA-38DE-4B49-97E7-3D74B278A36F}"/>
          </ac:spMkLst>
        </pc:spChg>
        <pc:spChg chg="del mod">
          <ac:chgData name="Bettina Lívia Lukácsné Porvázsnyik" userId="4e66422eb753c352" providerId="LiveId" clId="{BBF4512B-DF6F-4C61-86CD-E4096E91123F}" dt="2022-11-27T06:58:29.123" v="396"/>
          <ac:spMkLst>
            <pc:docMk/>
            <pc:sldMk cId="2266442202" sldId="347"/>
            <ac:spMk id="12" creationId="{32D1133A-F1C9-4A51-A89C-35679C7CD122}"/>
          </ac:spMkLst>
        </pc:spChg>
        <pc:spChg chg="mod">
          <ac:chgData name="Bettina Lívia Lukácsné Porvázsnyik" userId="4e66422eb753c352" providerId="LiveId" clId="{BBF4512B-DF6F-4C61-86CD-E4096E91123F}" dt="2022-11-27T06:55:16.226" v="346"/>
          <ac:spMkLst>
            <pc:docMk/>
            <pc:sldMk cId="2266442202" sldId="347"/>
            <ac:spMk id="13" creationId="{C593D500-9DB8-4AB1-8441-E2DB4D83CB84}"/>
          </ac:spMkLst>
        </pc:spChg>
        <pc:spChg chg="mod">
          <ac:chgData name="Bettina Lívia Lukácsné Porvázsnyik" userId="4e66422eb753c352" providerId="LiveId" clId="{BBF4512B-DF6F-4C61-86CD-E4096E91123F}" dt="2022-11-27T06:54:41.624" v="314" actId="1076"/>
          <ac:spMkLst>
            <pc:docMk/>
            <pc:sldMk cId="2266442202" sldId="347"/>
            <ac:spMk id="14" creationId="{E3BA873D-70C5-4DB7-9E15-5543732E3FAF}"/>
          </ac:spMkLst>
        </pc:spChg>
        <pc:spChg chg="mod">
          <ac:chgData name="Bettina Lívia Lukácsné Porvázsnyik" userId="4e66422eb753c352" providerId="LiveId" clId="{BBF4512B-DF6F-4C61-86CD-E4096E91123F}" dt="2022-11-27T06:54:47.993" v="315" actId="1076"/>
          <ac:spMkLst>
            <pc:docMk/>
            <pc:sldMk cId="2266442202" sldId="347"/>
            <ac:spMk id="15" creationId="{8096D2BB-045D-484D-A992-EC79D6810614}"/>
          </ac:spMkLst>
        </pc:spChg>
        <pc:spChg chg="mod">
          <ac:chgData name="Bettina Lívia Lukácsné Porvázsnyik" userId="4e66422eb753c352" providerId="LiveId" clId="{BBF4512B-DF6F-4C61-86CD-E4096E91123F}" dt="2022-11-27T07:00:42.587" v="456" actId="1076"/>
          <ac:spMkLst>
            <pc:docMk/>
            <pc:sldMk cId="2266442202" sldId="347"/>
            <ac:spMk id="16" creationId="{BF47FDF7-A9B6-448C-A5AD-65428EE652B9}"/>
          </ac:spMkLst>
        </pc:spChg>
        <pc:spChg chg="del mod">
          <ac:chgData name="Bettina Lívia Lukácsné Porvázsnyik" userId="4e66422eb753c352" providerId="LiveId" clId="{BBF4512B-DF6F-4C61-86CD-E4096E91123F}" dt="2022-11-27T07:39:54.378" v="974"/>
          <ac:spMkLst>
            <pc:docMk/>
            <pc:sldMk cId="2266442202" sldId="347"/>
            <ac:spMk id="20" creationId="{F839A61D-0077-4DD5-BC59-24DFCFA2EDE0}"/>
          </ac:spMkLst>
        </pc:spChg>
      </pc:sldChg>
      <pc:sldChg chg="addSp delSp modSp mod delAnim modAnim">
        <pc:chgData name="Bettina Lívia Lukácsné Porvázsnyik" userId="4e66422eb753c352" providerId="LiveId" clId="{BBF4512B-DF6F-4C61-86CD-E4096E91123F}" dt="2022-11-27T07:44:24.332" v="1013"/>
        <pc:sldMkLst>
          <pc:docMk/>
          <pc:sldMk cId="3166092041" sldId="350"/>
        </pc:sldMkLst>
        <pc:spChg chg="mod">
          <ac:chgData name="Bettina Lívia Lukácsné Porvázsnyik" userId="4e66422eb753c352" providerId="LiveId" clId="{BBF4512B-DF6F-4C61-86CD-E4096E91123F}" dt="2022-11-27T07:10:17.540" v="587" actId="1076"/>
          <ac:spMkLst>
            <pc:docMk/>
            <pc:sldMk cId="3166092041" sldId="350"/>
            <ac:spMk id="4" creationId="{C91C7334-396C-4A1E-9011-95764062E3F6}"/>
          </ac:spMkLst>
        </pc:spChg>
        <pc:spChg chg="mod">
          <ac:chgData name="Bettina Lívia Lukácsné Porvázsnyik" userId="4e66422eb753c352" providerId="LiveId" clId="{BBF4512B-DF6F-4C61-86CD-E4096E91123F}" dt="2022-11-27T07:05:29.386" v="554" actId="1076"/>
          <ac:spMkLst>
            <pc:docMk/>
            <pc:sldMk cId="3166092041" sldId="350"/>
            <ac:spMk id="5" creationId="{D2CDF0E6-9F57-4E0F-AFCE-314C3290F785}"/>
          </ac:spMkLst>
        </pc:spChg>
        <pc:spChg chg="add mod">
          <ac:chgData name="Bettina Lívia Lukácsné Porvázsnyik" userId="4e66422eb753c352" providerId="LiveId" clId="{BBF4512B-DF6F-4C61-86CD-E4096E91123F}" dt="2022-11-27T07:05:11.870" v="552" actId="20577"/>
          <ac:spMkLst>
            <pc:docMk/>
            <pc:sldMk cId="3166092041" sldId="350"/>
            <ac:spMk id="6" creationId="{4A0B1096-1E8F-4C49-A522-927FDE926B3D}"/>
          </ac:spMkLst>
        </pc:spChg>
        <pc:spChg chg="del mod">
          <ac:chgData name="Bettina Lívia Lukácsné Porvázsnyik" userId="4e66422eb753c352" providerId="LiveId" clId="{BBF4512B-DF6F-4C61-86CD-E4096E91123F}" dt="2022-11-27T07:11:37.975" v="602"/>
          <ac:spMkLst>
            <pc:docMk/>
            <pc:sldMk cId="3166092041" sldId="350"/>
            <ac:spMk id="7" creationId="{F4DA0F94-9540-409D-A9AF-8B06CE6998BE}"/>
          </ac:spMkLst>
        </pc:spChg>
        <pc:spChg chg="mod">
          <ac:chgData name="Bettina Lívia Lukácsné Porvázsnyik" userId="4e66422eb753c352" providerId="LiveId" clId="{BBF4512B-DF6F-4C61-86CD-E4096E91123F}" dt="2022-11-27T07:12:29.086" v="611" actId="120"/>
          <ac:spMkLst>
            <pc:docMk/>
            <pc:sldMk cId="3166092041" sldId="350"/>
            <ac:spMk id="9" creationId="{56218814-ED19-4568-93FE-7835B15DAAB7}"/>
          </ac:spMkLst>
        </pc:spChg>
        <pc:spChg chg="del mod">
          <ac:chgData name="Bettina Lívia Lukácsné Porvázsnyik" userId="4e66422eb753c352" providerId="LiveId" clId="{BBF4512B-DF6F-4C61-86CD-E4096E91123F}" dt="2022-11-27T07:09:19.484" v="582"/>
          <ac:spMkLst>
            <pc:docMk/>
            <pc:sldMk cId="3166092041" sldId="350"/>
            <ac:spMk id="10" creationId="{A42BD1FE-0237-41F9-8E34-0809E2168D82}"/>
          </ac:spMkLst>
        </pc:spChg>
        <pc:spChg chg="add mod">
          <ac:chgData name="Bettina Lívia Lukácsné Porvázsnyik" userId="4e66422eb753c352" providerId="LiveId" clId="{BBF4512B-DF6F-4C61-86CD-E4096E91123F}" dt="2022-11-27T07:07:26.723" v="565"/>
          <ac:spMkLst>
            <pc:docMk/>
            <pc:sldMk cId="3166092041" sldId="350"/>
            <ac:spMk id="11" creationId="{9B580045-92D3-0383-27C7-B9678DAEAA2D}"/>
          </ac:spMkLst>
        </pc:spChg>
        <pc:spChg chg="mod">
          <ac:chgData name="Bettina Lívia Lukácsné Porvázsnyik" userId="4e66422eb753c352" providerId="LiveId" clId="{BBF4512B-DF6F-4C61-86CD-E4096E91123F}" dt="2022-11-27T07:10:42.775" v="591" actId="1076"/>
          <ac:spMkLst>
            <pc:docMk/>
            <pc:sldMk cId="3166092041" sldId="350"/>
            <ac:spMk id="12" creationId="{A54DBD78-3DB3-4CF2-A3CB-0AB354E97B62}"/>
          </ac:spMkLst>
        </pc:spChg>
        <pc:spChg chg="add mod">
          <ac:chgData name="Bettina Lívia Lukácsné Porvázsnyik" userId="4e66422eb753c352" providerId="LiveId" clId="{BBF4512B-DF6F-4C61-86CD-E4096E91123F}" dt="2022-11-27T07:12:57.941" v="615" actId="120"/>
          <ac:spMkLst>
            <pc:docMk/>
            <pc:sldMk cId="3166092041" sldId="350"/>
            <ac:spMk id="14" creationId="{016FD539-1F9F-B5BB-8AAE-0625A9BB3AB7}"/>
          </ac:spMkLst>
        </pc:spChg>
        <pc:spChg chg="add del mod">
          <ac:chgData name="Bettina Lívia Lukácsné Porvázsnyik" userId="4e66422eb753c352" providerId="LiveId" clId="{BBF4512B-DF6F-4C61-86CD-E4096E91123F}" dt="2022-11-27T07:13:08.244" v="617" actId="478"/>
          <ac:spMkLst>
            <pc:docMk/>
            <pc:sldMk cId="3166092041" sldId="350"/>
            <ac:spMk id="15" creationId="{D02DC371-2220-5BEF-0CF1-47D10B4566C7}"/>
          </ac:spMkLst>
        </pc:spChg>
        <pc:spChg chg="mod">
          <ac:chgData name="Bettina Lívia Lukácsné Porvázsnyik" userId="4e66422eb753c352" providerId="LiveId" clId="{BBF4512B-DF6F-4C61-86CD-E4096E91123F}" dt="2022-11-27T07:11:06.370" v="595" actId="1076"/>
          <ac:spMkLst>
            <pc:docMk/>
            <pc:sldMk cId="3166092041" sldId="350"/>
            <ac:spMk id="16" creationId="{51040F1E-8A37-44C5-A561-E1D632E8F637}"/>
          </ac:spMkLst>
        </pc:spChg>
        <pc:spChg chg="mod">
          <ac:chgData name="Bettina Lívia Lukácsné Porvázsnyik" userId="4e66422eb753c352" providerId="LiveId" clId="{BBF4512B-DF6F-4C61-86CD-E4096E91123F}" dt="2022-11-27T07:11:17.269" v="596" actId="1076"/>
          <ac:spMkLst>
            <pc:docMk/>
            <pc:sldMk cId="3166092041" sldId="350"/>
            <ac:spMk id="17" creationId="{04AC9686-2B1D-4D89-ADAF-CCA00319AB15}"/>
          </ac:spMkLst>
        </pc:spChg>
        <pc:spChg chg="mod">
          <ac:chgData name="Bettina Lívia Lukácsné Porvázsnyik" userId="4e66422eb753c352" providerId="LiveId" clId="{BBF4512B-DF6F-4C61-86CD-E4096E91123F}" dt="2022-11-27T07:12:05.425" v="609" actId="1076"/>
          <ac:spMkLst>
            <pc:docMk/>
            <pc:sldMk cId="3166092041" sldId="350"/>
            <ac:spMk id="18" creationId="{918736B2-D152-4AC8-BDAF-6E1CAC8B1DBD}"/>
          </ac:spMkLst>
        </pc:spChg>
        <pc:spChg chg="del mod">
          <ac:chgData name="Bettina Lívia Lukácsné Porvázsnyik" userId="4e66422eb753c352" providerId="LiveId" clId="{BBF4512B-DF6F-4C61-86CD-E4096E91123F}" dt="2022-11-27T07:43:34.731" v="1005"/>
          <ac:spMkLst>
            <pc:docMk/>
            <pc:sldMk cId="3166092041" sldId="350"/>
            <ac:spMk id="19" creationId="{53DA1013-BB82-48B4-ADD7-3240A482673B}"/>
          </ac:spMkLst>
        </pc:spChg>
        <pc:spChg chg="add mod">
          <ac:chgData name="Bettina Lívia Lukácsné Porvázsnyik" userId="4e66422eb753c352" providerId="LiveId" clId="{BBF4512B-DF6F-4C61-86CD-E4096E91123F}" dt="2022-11-27T07:43:49.943" v="1009" actId="122"/>
          <ac:spMkLst>
            <pc:docMk/>
            <pc:sldMk cId="3166092041" sldId="350"/>
            <ac:spMk id="20" creationId="{DFE98DC2-F0E5-13B0-E5AD-7B6BC637391B}"/>
          </ac:spMkLst>
        </pc:spChg>
        <pc:spChg chg="del mod">
          <ac:chgData name="Bettina Lívia Lukácsné Porvázsnyik" userId="4e66422eb753c352" providerId="LiveId" clId="{BBF4512B-DF6F-4C61-86CD-E4096E91123F}" dt="2022-11-27T07:14:30.893" v="632"/>
          <ac:spMkLst>
            <pc:docMk/>
            <pc:sldMk cId="3166092041" sldId="350"/>
            <ac:spMk id="21" creationId="{CA47297A-227F-4FE1-8670-A57A3F5B5C90}"/>
          </ac:spMkLst>
        </pc:spChg>
        <pc:spChg chg="add del mod">
          <ac:chgData name="Bettina Lívia Lukácsné Porvázsnyik" userId="4e66422eb753c352" providerId="LiveId" clId="{BBF4512B-DF6F-4C61-86CD-E4096E91123F}" dt="2022-11-27T07:14:30.893" v="634"/>
          <ac:spMkLst>
            <pc:docMk/>
            <pc:sldMk cId="3166092041" sldId="350"/>
            <ac:spMk id="23" creationId="{A285E161-C808-CD37-205D-49AC1D70211F}"/>
          </ac:spMkLst>
        </pc:spChg>
      </pc:sldChg>
      <pc:sldChg chg="modSp mod">
        <pc:chgData name="Bettina Lívia Lukácsné Porvázsnyik" userId="4e66422eb753c352" providerId="LiveId" clId="{BBF4512B-DF6F-4C61-86CD-E4096E91123F}" dt="2022-11-27T07:17:28.643" v="800" actId="20577"/>
        <pc:sldMkLst>
          <pc:docMk/>
          <pc:sldMk cId="3046981750" sldId="352"/>
        </pc:sldMkLst>
        <pc:spChg chg="mod">
          <ac:chgData name="Bettina Lívia Lukácsné Porvázsnyik" userId="4e66422eb753c352" providerId="LiveId" clId="{BBF4512B-DF6F-4C61-86CD-E4096E91123F}" dt="2022-11-27T07:17:28.643" v="800" actId="20577"/>
          <ac:spMkLst>
            <pc:docMk/>
            <pc:sldMk cId="3046981750" sldId="352"/>
            <ac:spMk id="3" creationId="{00000000-0000-0000-0000-000000000000}"/>
          </ac:spMkLst>
        </pc:spChg>
      </pc:sldChg>
      <pc:sldChg chg="modSp mod">
        <pc:chgData name="Bettina Lívia Lukácsné Porvázsnyik" userId="4e66422eb753c352" providerId="LiveId" clId="{BBF4512B-DF6F-4C61-86CD-E4096E91123F}" dt="2022-11-27T07:19:00.374" v="958" actId="20577"/>
        <pc:sldMkLst>
          <pc:docMk/>
          <pc:sldMk cId="3802801167" sldId="353"/>
        </pc:sldMkLst>
        <pc:spChg chg="mod">
          <ac:chgData name="Bettina Lívia Lukácsné Porvázsnyik" userId="4e66422eb753c352" providerId="LiveId" clId="{BBF4512B-DF6F-4C61-86CD-E4096E91123F}" dt="2022-11-27T07:19:00.374" v="958" actId="20577"/>
          <ac:spMkLst>
            <pc:docMk/>
            <pc:sldMk cId="3802801167" sldId="353"/>
            <ac:spMk id="3" creationId="{00000000-0000-0000-0000-000000000000}"/>
          </ac:spMkLst>
        </pc:spChg>
      </pc:sldChg>
      <pc:sldChg chg="modSp">
        <pc:chgData name="Bettina Lívia Lukácsné Porvázsnyik" userId="4e66422eb753c352" providerId="LiveId" clId="{BBF4512B-DF6F-4C61-86CD-E4096E91123F}" dt="2022-11-27T06:41:15.945" v="1" actId="20577"/>
        <pc:sldMkLst>
          <pc:docMk/>
          <pc:sldMk cId="2449511975" sldId="381"/>
        </pc:sldMkLst>
        <pc:spChg chg="mod">
          <ac:chgData name="Bettina Lívia Lukácsné Porvázsnyik" userId="4e66422eb753c352" providerId="LiveId" clId="{BBF4512B-DF6F-4C61-86CD-E4096E91123F}" dt="2022-11-27T06:41:15.945" v="1" actId="20577"/>
          <ac:spMkLst>
            <pc:docMk/>
            <pc:sldMk cId="2449511975" sldId="381"/>
            <ac:spMk id="3" creationId="{3F83BCF0-F042-4336-8288-77571647DDFA}"/>
          </ac:spMkLst>
        </pc:spChg>
      </pc:sldChg>
    </pc:docChg>
  </pc:docChgLst>
  <pc:docChgLst>
    <pc:chgData name="Sándor Pecsora" userId="810b1d013327c237" providerId="LiveId" clId="{2AD65E6C-E17A-49B0-8A6B-0DB6B41BC823}"/>
    <pc:docChg chg="undo redo custSel modSld">
      <pc:chgData name="Sándor Pecsora" userId="810b1d013327c237" providerId="LiveId" clId="{2AD65E6C-E17A-49B0-8A6B-0DB6B41BC823}" dt="2020-11-25T07:54:54.367" v="200"/>
      <pc:docMkLst>
        <pc:docMk/>
      </pc:docMkLst>
      <pc:sldChg chg="addSp delSp modSp mod">
        <pc:chgData name="Sándor Pecsora" userId="810b1d013327c237" providerId="LiveId" clId="{2AD65E6C-E17A-49B0-8A6B-0DB6B41BC823}" dt="2020-11-18T12:52:03.844" v="139" actId="27636"/>
        <pc:sldMkLst>
          <pc:docMk/>
          <pc:sldMk cId="1180060703" sldId="256"/>
        </pc:sldMkLst>
        <pc:spChg chg="del">
          <ac:chgData name="Sándor Pecsora" userId="810b1d013327c237" providerId="LiveId" clId="{2AD65E6C-E17A-49B0-8A6B-0DB6B41BC823}" dt="2020-11-18T12:44:49.201" v="2" actId="478"/>
          <ac:spMkLst>
            <pc:docMk/>
            <pc:sldMk cId="1180060703" sldId="256"/>
            <ac:spMk id="2" creationId="{00000000-0000-0000-0000-000000000000}"/>
          </ac:spMkLst>
        </pc:spChg>
        <pc:spChg chg="mod">
          <ac:chgData name="Sándor Pecsora" userId="810b1d013327c237" providerId="LiveId" clId="{2AD65E6C-E17A-49B0-8A6B-0DB6B41BC823}" dt="2020-11-18T12:45:08.110" v="9" actId="20577"/>
          <ac:spMkLst>
            <pc:docMk/>
            <pc:sldMk cId="1180060703" sldId="256"/>
            <ac:spMk id="3" creationId="{00000000-0000-0000-0000-000000000000}"/>
          </ac:spMkLst>
        </pc:spChg>
        <pc:spChg chg="add del mod">
          <ac:chgData name="Sándor Pecsora" userId="810b1d013327c237" providerId="LiveId" clId="{2AD65E6C-E17A-49B0-8A6B-0DB6B41BC823}" dt="2020-11-18T12:44:54.532" v="5" actId="478"/>
          <ac:spMkLst>
            <pc:docMk/>
            <pc:sldMk cId="1180060703" sldId="256"/>
            <ac:spMk id="5" creationId="{1D26E59B-F324-4F5B-AFEF-50E1DB190052}"/>
          </ac:spMkLst>
        </pc:spChg>
        <pc:spChg chg="add mod">
          <ac:chgData name="Sándor Pecsora" userId="810b1d013327c237" providerId="LiveId" clId="{2AD65E6C-E17A-49B0-8A6B-0DB6B41BC823}" dt="2020-11-18T12:52:03.844" v="139" actId="27636"/>
          <ac:spMkLst>
            <pc:docMk/>
            <pc:sldMk cId="1180060703" sldId="256"/>
            <ac:spMk id="6" creationId="{DA54FF25-E5D5-4E56-A4F1-AD6B5D459B5F}"/>
          </ac:spMkLst>
        </pc:spChg>
      </pc:sldChg>
      <pc:sldChg chg="addSp modSp mod modAnim">
        <pc:chgData name="Sándor Pecsora" userId="810b1d013327c237" providerId="LiveId" clId="{2AD65E6C-E17A-49B0-8A6B-0DB6B41BC823}" dt="2020-11-23T10:03:08.020" v="180"/>
        <pc:sldMkLst>
          <pc:docMk/>
          <pc:sldMk cId="3501878932" sldId="321"/>
        </pc:sldMkLst>
        <pc:spChg chg="mod">
          <ac:chgData name="Sándor Pecsora" userId="810b1d013327c237" providerId="LiveId" clId="{2AD65E6C-E17A-49B0-8A6B-0DB6B41BC823}" dt="2020-11-18T12:45:23.663" v="18" actId="20577"/>
          <ac:spMkLst>
            <pc:docMk/>
            <pc:sldMk cId="3501878932" sldId="321"/>
            <ac:spMk id="2" creationId="{00000000-0000-0000-0000-000000000000}"/>
          </ac:spMkLst>
        </pc:spChg>
        <pc:spChg chg="mod">
          <ac:chgData name="Sándor Pecsora" userId="810b1d013327c237" providerId="LiveId" clId="{2AD65E6C-E17A-49B0-8A6B-0DB6B41BC823}" dt="2020-11-18T12:51:59.614" v="137" actId="123"/>
          <ac:spMkLst>
            <pc:docMk/>
            <pc:sldMk cId="3501878932" sldId="321"/>
            <ac:spMk id="3" creationId="{00000000-0000-0000-0000-000000000000}"/>
          </ac:spMkLst>
        </pc:spChg>
        <pc:spChg chg="add mod">
          <ac:chgData name="Sándor Pecsora" userId="810b1d013327c237" providerId="LiveId" clId="{2AD65E6C-E17A-49B0-8A6B-0DB6B41BC823}" dt="2020-11-23T10:03:02.003" v="179" actId="20577"/>
          <ac:spMkLst>
            <pc:docMk/>
            <pc:sldMk cId="3501878932" sldId="321"/>
            <ac:spMk id="10" creationId="{B13B4991-359B-40B7-8DC1-05A5D1D2EF62}"/>
          </ac:spMkLst>
        </pc:spChg>
      </pc:sldChg>
      <pc:sldChg chg="modSp mod">
        <pc:chgData name="Sándor Pecsora" userId="810b1d013327c237" providerId="LiveId" clId="{2AD65E6C-E17A-49B0-8A6B-0DB6B41BC823}" dt="2020-11-18T12:47:24.326" v="30"/>
        <pc:sldMkLst>
          <pc:docMk/>
          <pc:sldMk cId="3913864332" sldId="346"/>
        </pc:sldMkLst>
        <pc:spChg chg="mod">
          <ac:chgData name="Sándor Pecsora" userId="810b1d013327c237" providerId="LiveId" clId="{2AD65E6C-E17A-49B0-8A6B-0DB6B41BC823}" dt="2020-11-18T12:47:24.326" v="30"/>
          <ac:spMkLst>
            <pc:docMk/>
            <pc:sldMk cId="3913864332" sldId="346"/>
            <ac:spMk id="2" creationId="{00000000-0000-0000-0000-000000000000}"/>
          </ac:spMkLst>
        </pc:spChg>
      </pc:sldChg>
      <pc:sldChg chg="modSp mod modAnim">
        <pc:chgData name="Sándor Pecsora" userId="810b1d013327c237" providerId="LiveId" clId="{2AD65E6C-E17A-49B0-8A6B-0DB6B41BC823}" dt="2020-11-25T07:54:54.367" v="200"/>
        <pc:sldMkLst>
          <pc:docMk/>
          <pc:sldMk cId="2266442202" sldId="347"/>
        </pc:sldMkLst>
        <pc:spChg chg="mod">
          <ac:chgData name="Sándor Pecsora" userId="810b1d013327c237" providerId="LiveId" clId="{2AD65E6C-E17A-49B0-8A6B-0DB6B41BC823}" dt="2020-11-18T12:48:53.325" v="46" actId="1076"/>
          <ac:spMkLst>
            <pc:docMk/>
            <pc:sldMk cId="2266442202" sldId="347"/>
            <ac:spMk id="2" creationId="{00000000-0000-0000-0000-000000000000}"/>
          </ac:spMkLst>
        </pc:spChg>
        <pc:spChg chg="mod">
          <ac:chgData name="Sándor Pecsora" userId="810b1d013327c237" providerId="LiveId" clId="{2AD65E6C-E17A-49B0-8A6B-0DB6B41BC823}" dt="2020-11-18T12:51:55.719" v="136" actId="123"/>
          <ac:spMkLst>
            <pc:docMk/>
            <pc:sldMk cId="2266442202" sldId="347"/>
            <ac:spMk id="3" creationId="{00000000-0000-0000-0000-000000000000}"/>
          </ac:spMkLst>
        </pc:spChg>
        <pc:spChg chg="mod">
          <ac:chgData name="Sándor Pecsora" userId="810b1d013327c237" providerId="LiveId" clId="{2AD65E6C-E17A-49B0-8A6B-0DB6B41BC823}" dt="2020-11-18T12:49:56.897" v="74" actId="14100"/>
          <ac:spMkLst>
            <pc:docMk/>
            <pc:sldMk cId="2266442202" sldId="347"/>
            <ac:spMk id="5" creationId="{1202D294-6C24-4C2A-BE82-5F1BD690B7E7}"/>
          </ac:spMkLst>
        </pc:spChg>
        <pc:spChg chg="mod">
          <ac:chgData name="Sándor Pecsora" userId="810b1d013327c237" providerId="LiveId" clId="{2AD65E6C-E17A-49B0-8A6B-0DB6B41BC823}" dt="2020-11-23T10:03:18.519" v="181"/>
          <ac:spMkLst>
            <pc:docMk/>
            <pc:sldMk cId="2266442202" sldId="347"/>
            <ac:spMk id="8" creationId="{7018F8D2-E501-4F20-A5FD-952F2FE3957E}"/>
          </ac:spMkLst>
        </pc:spChg>
        <pc:spChg chg="mod">
          <ac:chgData name="Sándor Pecsora" userId="810b1d013327c237" providerId="LiveId" clId="{2AD65E6C-E17A-49B0-8A6B-0DB6B41BC823}" dt="2020-11-23T07:32:06.689" v="157" actId="20577"/>
          <ac:spMkLst>
            <pc:docMk/>
            <pc:sldMk cId="2266442202" sldId="347"/>
            <ac:spMk id="10" creationId="{7B7D7CDA-38DE-4B49-97E7-3D74B278A36F}"/>
          </ac:spMkLst>
        </pc:spChg>
        <pc:spChg chg="mod">
          <ac:chgData name="Sándor Pecsora" userId="810b1d013327c237" providerId="LiveId" clId="{2AD65E6C-E17A-49B0-8A6B-0DB6B41BC823}" dt="2020-11-25T07:54:44.397" v="191" actId="20577"/>
          <ac:spMkLst>
            <pc:docMk/>
            <pc:sldMk cId="2266442202" sldId="347"/>
            <ac:spMk id="13" creationId="{C593D500-9DB8-4AB1-8441-E2DB4D83CB84}"/>
          </ac:spMkLst>
        </pc:spChg>
        <pc:spChg chg="mod">
          <ac:chgData name="Sándor Pecsora" userId="810b1d013327c237" providerId="LiveId" clId="{2AD65E6C-E17A-49B0-8A6B-0DB6B41BC823}" dt="2020-11-23T07:32:09.166" v="158" actId="20577"/>
          <ac:spMkLst>
            <pc:docMk/>
            <pc:sldMk cId="2266442202" sldId="347"/>
            <ac:spMk id="16" creationId="{BF47FDF7-A9B6-448C-A5AD-65428EE652B9}"/>
          </ac:spMkLst>
        </pc:spChg>
        <pc:spChg chg="mod">
          <ac:chgData name="Sándor Pecsora" userId="810b1d013327c237" providerId="LiveId" clId="{2AD65E6C-E17A-49B0-8A6B-0DB6B41BC823}" dt="2020-11-23T07:32:12.043" v="159" actId="20577"/>
          <ac:spMkLst>
            <pc:docMk/>
            <pc:sldMk cId="2266442202" sldId="347"/>
            <ac:spMk id="18" creationId="{E477BA75-CD8D-4EB3-AE17-DA44309210C5}"/>
          </ac:spMkLst>
        </pc:spChg>
        <pc:spChg chg="mod">
          <ac:chgData name="Sándor Pecsora" userId="810b1d013327c237" providerId="LiveId" clId="{2AD65E6C-E17A-49B0-8A6B-0DB6B41BC823}" dt="2020-11-25T07:54:54.367" v="200"/>
          <ac:spMkLst>
            <pc:docMk/>
            <pc:sldMk cId="2266442202" sldId="347"/>
            <ac:spMk id="20" creationId="{F839A61D-0077-4DD5-BC59-24DFCFA2EDE0}"/>
          </ac:spMkLst>
        </pc:spChg>
      </pc:sldChg>
      <pc:sldChg chg="modSp mod">
        <pc:chgData name="Sándor Pecsora" userId="810b1d013327c237" providerId="LiveId" clId="{2AD65E6C-E17A-49B0-8A6B-0DB6B41BC823}" dt="2020-11-18T12:47:29.244" v="32"/>
        <pc:sldMkLst>
          <pc:docMk/>
          <pc:sldMk cId="4116908243" sldId="348"/>
        </pc:sldMkLst>
        <pc:spChg chg="mod">
          <ac:chgData name="Sándor Pecsora" userId="810b1d013327c237" providerId="LiveId" clId="{2AD65E6C-E17A-49B0-8A6B-0DB6B41BC823}" dt="2020-11-18T12:47:29.244" v="32"/>
          <ac:spMkLst>
            <pc:docMk/>
            <pc:sldMk cId="4116908243" sldId="348"/>
            <ac:spMk id="2" creationId="{00000000-0000-0000-0000-000000000000}"/>
          </ac:spMkLst>
        </pc:spChg>
      </pc:sldChg>
      <pc:sldChg chg="modSp mod">
        <pc:chgData name="Sándor Pecsora" userId="810b1d013327c237" providerId="LiveId" clId="{2AD65E6C-E17A-49B0-8A6B-0DB6B41BC823}" dt="2020-11-18T12:51:44.273" v="134" actId="6549"/>
        <pc:sldMkLst>
          <pc:docMk/>
          <pc:sldMk cId="840841235" sldId="349"/>
        </pc:sldMkLst>
        <pc:spChg chg="mod">
          <ac:chgData name="Sándor Pecsora" userId="810b1d013327c237" providerId="LiveId" clId="{2AD65E6C-E17A-49B0-8A6B-0DB6B41BC823}" dt="2020-11-18T12:47:30.813" v="33"/>
          <ac:spMkLst>
            <pc:docMk/>
            <pc:sldMk cId="840841235" sldId="349"/>
            <ac:spMk id="2" creationId="{00000000-0000-0000-0000-000000000000}"/>
          </ac:spMkLst>
        </pc:spChg>
        <pc:spChg chg="mod">
          <ac:chgData name="Sándor Pecsora" userId="810b1d013327c237" providerId="LiveId" clId="{2AD65E6C-E17A-49B0-8A6B-0DB6B41BC823}" dt="2020-11-18T12:51:44.273" v="134" actId="6549"/>
          <ac:spMkLst>
            <pc:docMk/>
            <pc:sldMk cId="840841235" sldId="349"/>
            <ac:spMk id="3" creationId="{00000000-0000-0000-0000-000000000000}"/>
          </ac:spMkLst>
        </pc:spChg>
      </pc:sldChg>
      <pc:sldChg chg="modSp mod modAnim">
        <pc:chgData name="Sándor Pecsora" userId="810b1d013327c237" providerId="LiveId" clId="{2AD65E6C-E17A-49B0-8A6B-0DB6B41BC823}" dt="2020-11-23T07:50:19.861" v="167"/>
        <pc:sldMkLst>
          <pc:docMk/>
          <pc:sldMk cId="3166092041" sldId="350"/>
        </pc:sldMkLst>
        <pc:spChg chg="mod">
          <ac:chgData name="Sándor Pecsora" userId="810b1d013327c237" providerId="LiveId" clId="{2AD65E6C-E17A-49B0-8A6B-0DB6B41BC823}" dt="2020-11-18T12:47:32.638" v="34"/>
          <ac:spMkLst>
            <pc:docMk/>
            <pc:sldMk cId="3166092041" sldId="350"/>
            <ac:spMk id="2" creationId="{00000000-0000-0000-0000-000000000000}"/>
          </ac:spMkLst>
        </pc:spChg>
        <pc:spChg chg="mod">
          <ac:chgData name="Sándor Pecsora" userId="810b1d013327c237" providerId="LiveId" clId="{2AD65E6C-E17A-49B0-8A6B-0DB6B41BC823}" dt="2020-11-18T12:52:25.426" v="155" actId="14100"/>
          <ac:spMkLst>
            <pc:docMk/>
            <pc:sldMk cId="3166092041" sldId="350"/>
            <ac:spMk id="21" creationId="{CA47297A-227F-4FE1-8670-A57A3F5B5C90}"/>
          </ac:spMkLst>
        </pc:spChg>
      </pc:sldChg>
    </pc:docChg>
  </pc:docChgLst>
  <pc:docChgLst>
    <pc:chgData name="Sándor Pecsora" userId="810b1d013327c237" providerId="LiveId" clId="{C95DF979-D8D7-4FCE-A0FA-FF5578E7E66E}"/>
    <pc:docChg chg="undo custSel addSld delSld modSld">
      <pc:chgData name="Sándor Pecsora" userId="810b1d013327c237" providerId="LiveId" clId="{C95DF979-D8D7-4FCE-A0FA-FF5578E7E66E}" dt="2022-02-15T08:02:35.344" v="5" actId="47"/>
      <pc:docMkLst>
        <pc:docMk/>
      </pc:docMkLst>
      <pc:sldChg chg="del">
        <pc:chgData name="Sándor Pecsora" userId="810b1d013327c237" providerId="LiveId" clId="{C95DF979-D8D7-4FCE-A0FA-FF5578E7E66E}" dt="2022-02-15T08:02:35.344" v="5" actId="47"/>
        <pc:sldMkLst>
          <pc:docMk/>
          <pc:sldMk cId="1180060703" sldId="256"/>
        </pc:sldMkLst>
      </pc:sldChg>
      <pc:sldChg chg="modSp add mod">
        <pc:chgData name="Sándor Pecsora" userId="810b1d013327c237" providerId="LiveId" clId="{C95DF979-D8D7-4FCE-A0FA-FF5578E7E66E}" dt="2022-02-15T08:02:31.683" v="4"/>
        <pc:sldMkLst>
          <pc:docMk/>
          <pc:sldMk cId="678983858" sldId="341"/>
        </pc:sldMkLst>
        <pc:spChg chg="mod">
          <ac:chgData name="Sándor Pecsora" userId="810b1d013327c237" providerId="LiveId" clId="{C95DF979-D8D7-4FCE-A0FA-FF5578E7E66E}" dt="2022-02-15T08:02:31.683" v="4"/>
          <ac:spMkLst>
            <pc:docMk/>
            <pc:sldMk cId="678983858" sldId="341"/>
            <ac:spMk id="3" creationId="{00000000-0000-0000-0000-000000000000}"/>
          </ac:spMkLst>
        </pc:spChg>
      </pc:sldChg>
      <pc:sldChg chg="add">
        <pc:chgData name="Sándor Pecsora" userId="810b1d013327c237" providerId="LiveId" clId="{C95DF979-D8D7-4FCE-A0FA-FF5578E7E66E}" dt="2022-02-15T08:02:11.620" v="0"/>
        <pc:sldMkLst>
          <pc:docMk/>
          <pc:sldMk cId="811959074" sldId="342"/>
        </pc:sldMkLst>
      </pc:sldChg>
    </pc:docChg>
  </pc:docChgLst>
  <pc:docChgLst>
    <pc:chgData name="Sándor" userId="1de73074-9d2e-4efc-8b81-d810ab26d955" providerId="ADAL" clId="{BDEA97C9-C3A1-4040-AB22-6DBEFA6A9BA0}"/>
    <pc:docChg chg="undo custSel addSld modSld">
      <pc:chgData name="Sándor" userId="1de73074-9d2e-4efc-8b81-d810ab26d955" providerId="ADAL" clId="{BDEA97C9-C3A1-4040-AB22-6DBEFA6A9BA0}" dt="2022-11-20T19:11:20.947" v="35" actId="1076"/>
      <pc:docMkLst>
        <pc:docMk/>
      </pc:docMkLst>
      <pc:sldChg chg="modSp">
        <pc:chgData name="Sándor" userId="1de73074-9d2e-4efc-8b81-d810ab26d955" providerId="ADAL" clId="{BDEA97C9-C3A1-4040-AB22-6DBEFA6A9BA0}" dt="2022-11-20T19:04:14.883" v="0"/>
        <pc:sldMkLst>
          <pc:docMk/>
          <pc:sldMk cId="3501878932" sldId="321"/>
        </pc:sldMkLst>
        <pc:spChg chg="mod">
          <ac:chgData name="Sándor" userId="1de73074-9d2e-4efc-8b81-d810ab26d955" providerId="ADAL" clId="{BDEA97C9-C3A1-4040-AB22-6DBEFA6A9BA0}" dt="2022-11-20T19:04:14.883" v="0"/>
          <ac:spMkLst>
            <pc:docMk/>
            <pc:sldMk cId="3501878932" sldId="321"/>
            <ac:spMk id="2" creationId="{00000000-0000-0000-0000-000000000000}"/>
          </ac:spMkLst>
        </pc:spChg>
      </pc:sldChg>
      <pc:sldChg chg="modSp mod">
        <pc:chgData name="Sándor" userId="1de73074-9d2e-4efc-8b81-d810ab26d955" providerId="ADAL" clId="{BDEA97C9-C3A1-4040-AB22-6DBEFA6A9BA0}" dt="2022-11-20T19:04:28.022" v="3"/>
        <pc:sldMkLst>
          <pc:docMk/>
          <pc:sldMk cId="678983858" sldId="341"/>
        </pc:sldMkLst>
        <pc:spChg chg="mod">
          <ac:chgData name="Sándor" userId="1de73074-9d2e-4efc-8b81-d810ab26d955" providerId="ADAL" clId="{BDEA97C9-C3A1-4040-AB22-6DBEFA6A9BA0}" dt="2022-11-20T19:04:28.022" v="3"/>
          <ac:spMkLst>
            <pc:docMk/>
            <pc:sldMk cId="678983858" sldId="341"/>
            <ac:spMk id="3" creationId="{00000000-0000-0000-0000-000000000000}"/>
          </ac:spMkLst>
        </pc:spChg>
        <pc:spChg chg="mod">
          <ac:chgData name="Sándor" userId="1de73074-9d2e-4efc-8b81-d810ab26d955" providerId="ADAL" clId="{BDEA97C9-C3A1-4040-AB22-6DBEFA6A9BA0}" dt="2022-11-20T19:04:21.345" v="2" actId="14100"/>
          <ac:spMkLst>
            <pc:docMk/>
            <pc:sldMk cId="678983858" sldId="341"/>
            <ac:spMk id="4" creationId="{002A1929-D361-4830-B28B-82105341B8EC}"/>
          </ac:spMkLst>
        </pc:spChg>
      </pc:sldChg>
      <pc:sldChg chg="modSp">
        <pc:chgData name="Sándor" userId="1de73074-9d2e-4efc-8b81-d810ab26d955" providerId="ADAL" clId="{BDEA97C9-C3A1-4040-AB22-6DBEFA6A9BA0}" dt="2022-11-20T19:04:14.883" v="0"/>
        <pc:sldMkLst>
          <pc:docMk/>
          <pc:sldMk cId="811959074" sldId="342"/>
        </pc:sldMkLst>
        <pc:spChg chg="mod">
          <ac:chgData name="Sándor" userId="1de73074-9d2e-4efc-8b81-d810ab26d955" providerId="ADAL" clId="{BDEA97C9-C3A1-4040-AB22-6DBEFA6A9BA0}" dt="2022-11-20T19:04:14.883" v="0"/>
          <ac:spMkLst>
            <pc:docMk/>
            <pc:sldMk cId="811959074" sldId="342"/>
            <ac:spMk id="2" creationId="{C78D57D7-8956-49F9-9353-B533C5FBD7E1}"/>
          </ac:spMkLst>
        </pc:spChg>
      </pc:sldChg>
      <pc:sldChg chg="modSp">
        <pc:chgData name="Sándor" userId="1de73074-9d2e-4efc-8b81-d810ab26d955" providerId="ADAL" clId="{BDEA97C9-C3A1-4040-AB22-6DBEFA6A9BA0}" dt="2022-11-20T19:04:14.883" v="0"/>
        <pc:sldMkLst>
          <pc:docMk/>
          <pc:sldMk cId="4116908243" sldId="348"/>
        </pc:sldMkLst>
        <pc:spChg chg="mod">
          <ac:chgData name="Sándor" userId="1de73074-9d2e-4efc-8b81-d810ab26d955" providerId="ADAL" clId="{BDEA97C9-C3A1-4040-AB22-6DBEFA6A9BA0}" dt="2022-11-20T19:04:14.883" v="0"/>
          <ac:spMkLst>
            <pc:docMk/>
            <pc:sldMk cId="4116908243" sldId="348"/>
            <ac:spMk id="2" creationId="{00000000-0000-0000-0000-000000000000}"/>
          </ac:spMkLst>
        </pc:spChg>
      </pc:sldChg>
      <pc:sldChg chg="modSp">
        <pc:chgData name="Sándor" userId="1de73074-9d2e-4efc-8b81-d810ab26d955" providerId="ADAL" clId="{BDEA97C9-C3A1-4040-AB22-6DBEFA6A9BA0}" dt="2022-11-20T19:04:14.883" v="0"/>
        <pc:sldMkLst>
          <pc:docMk/>
          <pc:sldMk cId="840841235" sldId="349"/>
        </pc:sldMkLst>
        <pc:spChg chg="mod">
          <ac:chgData name="Sándor" userId="1de73074-9d2e-4efc-8b81-d810ab26d955" providerId="ADAL" clId="{BDEA97C9-C3A1-4040-AB22-6DBEFA6A9BA0}" dt="2022-11-20T19:04:14.883" v="0"/>
          <ac:spMkLst>
            <pc:docMk/>
            <pc:sldMk cId="840841235" sldId="349"/>
            <ac:spMk id="2" creationId="{00000000-0000-0000-0000-000000000000}"/>
          </ac:spMkLst>
        </pc:spChg>
      </pc:sldChg>
      <pc:sldChg chg="modSp">
        <pc:chgData name="Sándor" userId="1de73074-9d2e-4efc-8b81-d810ab26d955" providerId="ADAL" clId="{BDEA97C9-C3A1-4040-AB22-6DBEFA6A9BA0}" dt="2022-11-20T19:04:14.883" v="0"/>
        <pc:sldMkLst>
          <pc:docMk/>
          <pc:sldMk cId="3166092041" sldId="350"/>
        </pc:sldMkLst>
        <pc:spChg chg="mod">
          <ac:chgData name="Sándor" userId="1de73074-9d2e-4efc-8b81-d810ab26d955" providerId="ADAL" clId="{BDEA97C9-C3A1-4040-AB22-6DBEFA6A9BA0}" dt="2022-11-20T19:04:14.883" v="0"/>
          <ac:spMkLst>
            <pc:docMk/>
            <pc:sldMk cId="3166092041" sldId="350"/>
            <ac:spMk id="2" creationId="{00000000-0000-0000-0000-000000000000}"/>
          </ac:spMkLst>
        </pc:spChg>
      </pc:sldChg>
      <pc:sldChg chg="modSp">
        <pc:chgData name="Sándor" userId="1de73074-9d2e-4efc-8b81-d810ab26d955" providerId="ADAL" clId="{BDEA97C9-C3A1-4040-AB22-6DBEFA6A9BA0}" dt="2022-11-20T19:04:14.883" v="0"/>
        <pc:sldMkLst>
          <pc:docMk/>
          <pc:sldMk cId="4096309641" sldId="351"/>
        </pc:sldMkLst>
        <pc:spChg chg="mod">
          <ac:chgData name="Sándor" userId="1de73074-9d2e-4efc-8b81-d810ab26d955" providerId="ADAL" clId="{BDEA97C9-C3A1-4040-AB22-6DBEFA6A9BA0}" dt="2022-11-20T19:04:14.883" v="0"/>
          <ac:spMkLst>
            <pc:docMk/>
            <pc:sldMk cId="4096309641" sldId="351"/>
            <ac:spMk id="2" creationId="{00000000-0000-0000-0000-000000000000}"/>
          </ac:spMkLst>
        </pc:spChg>
      </pc:sldChg>
      <pc:sldChg chg="modSp">
        <pc:chgData name="Sándor" userId="1de73074-9d2e-4efc-8b81-d810ab26d955" providerId="ADAL" clId="{BDEA97C9-C3A1-4040-AB22-6DBEFA6A9BA0}" dt="2022-11-20T19:04:14.883" v="0"/>
        <pc:sldMkLst>
          <pc:docMk/>
          <pc:sldMk cId="3046981750" sldId="352"/>
        </pc:sldMkLst>
        <pc:spChg chg="mod">
          <ac:chgData name="Sándor" userId="1de73074-9d2e-4efc-8b81-d810ab26d955" providerId="ADAL" clId="{BDEA97C9-C3A1-4040-AB22-6DBEFA6A9BA0}" dt="2022-11-20T19:04:14.883" v="0"/>
          <ac:spMkLst>
            <pc:docMk/>
            <pc:sldMk cId="3046981750" sldId="352"/>
            <ac:spMk id="2" creationId="{00000000-0000-0000-0000-000000000000}"/>
          </ac:spMkLst>
        </pc:spChg>
        <pc:spChg chg="mod">
          <ac:chgData name="Sándor" userId="1de73074-9d2e-4efc-8b81-d810ab26d955" providerId="ADAL" clId="{BDEA97C9-C3A1-4040-AB22-6DBEFA6A9BA0}" dt="2022-11-20T19:04:14.883" v="0"/>
          <ac:spMkLst>
            <pc:docMk/>
            <pc:sldMk cId="3046981750" sldId="352"/>
            <ac:spMk id="3" creationId="{00000000-0000-0000-0000-000000000000}"/>
          </ac:spMkLst>
        </pc:spChg>
      </pc:sldChg>
      <pc:sldChg chg="modSp">
        <pc:chgData name="Sándor" userId="1de73074-9d2e-4efc-8b81-d810ab26d955" providerId="ADAL" clId="{BDEA97C9-C3A1-4040-AB22-6DBEFA6A9BA0}" dt="2022-11-20T19:04:14.883" v="0"/>
        <pc:sldMkLst>
          <pc:docMk/>
          <pc:sldMk cId="3802801167" sldId="353"/>
        </pc:sldMkLst>
        <pc:spChg chg="mod">
          <ac:chgData name="Sándor" userId="1de73074-9d2e-4efc-8b81-d810ab26d955" providerId="ADAL" clId="{BDEA97C9-C3A1-4040-AB22-6DBEFA6A9BA0}" dt="2022-11-20T19:04:14.883" v="0"/>
          <ac:spMkLst>
            <pc:docMk/>
            <pc:sldMk cId="3802801167" sldId="353"/>
            <ac:spMk id="2" creationId="{00000000-0000-0000-0000-000000000000}"/>
          </ac:spMkLst>
        </pc:spChg>
        <pc:spChg chg="mod">
          <ac:chgData name="Sándor" userId="1de73074-9d2e-4efc-8b81-d810ab26d955" providerId="ADAL" clId="{BDEA97C9-C3A1-4040-AB22-6DBEFA6A9BA0}" dt="2022-11-20T19:04:14.883" v="0"/>
          <ac:spMkLst>
            <pc:docMk/>
            <pc:sldMk cId="3802801167" sldId="353"/>
            <ac:spMk id="3" creationId="{00000000-0000-0000-0000-000000000000}"/>
          </ac:spMkLst>
        </pc:spChg>
      </pc:sldChg>
      <pc:sldChg chg="modSp">
        <pc:chgData name="Sándor" userId="1de73074-9d2e-4efc-8b81-d810ab26d955" providerId="ADAL" clId="{BDEA97C9-C3A1-4040-AB22-6DBEFA6A9BA0}" dt="2022-11-20T19:04:14.883" v="0"/>
        <pc:sldMkLst>
          <pc:docMk/>
          <pc:sldMk cId="2387698672" sldId="354"/>
        </pc:sldMkLst>
        <pc:spChg chg="mod">
          <ac:chgData name="Sándor" userId="1de73074-9d2e-4efc-8b81-d810ab26d955" providerId="ADAL" clId="{BDEA97C9-C3A1-4040-AB22-6DBEFA6A9BA0}" dt="2022-11-20T19:04:14.883" v="0"/>
          <ac:spMkLst>
            <pc:docMk/>
            <pc:sldMk cId="2387698672" sldId="354"/>
            <ac:spMk id="2" creationId="{00000000-0000-0000-0000-000000000000}"/>
          </ac:spMkLst>
        </pc:spChg>
        <pc:spChg chg="mod">
          <ac:chgData name="Sándor" userId="1de73074-9d2e-4efc-8b81-d810ab26d955" providerId="ADAL" clId="{BDEA97C9-C3A1-4040-AB22-6DBEFA6A9BA0}" dt="2022-11-20T19:04:14.883" v="0"/>
          <ac:spMkLst>
            <pc:docMk/>
            <pc:sldMk cId="2387698672" sldId="354"/>
            <ac:spMk id="3" creationId="{00000000-0000-0000-0000-000000000000}"/>
          </ac:spMkLst>
        </pc:spChg>
      </pc:sldChg>
      <pc:sldChg chg="modSp add mod">
        <pc:chgData name="Sándor" userId="1de73074-9d2e-4efc-8b81-d810ab26d955" providerId="ADAL" clId="{BDEA97C9-C3A1-4040-AB22-6DBEFA6A9BA0}" dt="2022-11-20T19:10:54.793" v="30" actId="1076"/>
        <pc:sldMkLst>
          <pc:docMk/>
          <pc:sldMk cId="2449511975" sldId="381"/>
        </pc:sldMkLst>
        <pc:spChg chg="mod">
          <ac:chgData name="Sándor" userId="1de73074-9d2e-4efc-8b81-d810ab26d955" providerId="ADAL" clId="{BDEA97C9-C3A1-4040-AB22-6DBEFA6A9BA0}" dt="2022-11-20T19:10:07.378" v="20" actId="14100"/>
          <ac:spMkLst>
            <pc:docMk/>
            <pc:sldMk cId="2449511975" sldId="381"/>
            <ac:spMk id="3" creationId="{3F83BCF0-F042-4336-8288-77571647DDFA}"/>
          </ac:spMkLst>
        </pc:spChg>
        <pc:spChg chg="mod">
          <ac:chgData name="Sándor" userId="1de73074-9d2e-4efc-8b81-d810ab26d955" providerId="ADAL" clId="{BDEA97C9-C3A1-4040-AB22-6DBEFA6A9BA0}" dt="2022-11-20T19:10:24.108" v="24" actId="1076"/>
          <ac:spMkLst>
            <pc:docMk/>
            <pc:sldMk cId="2449511975" sldId="381"/>
            <ac:spMk id="5" creationId="{55FAF435-6C2B-4DA5-9426-0866893D4421}"/>
          </ac:spMkLst>
        </pc:spChg>
        <pc:spChg chg="mod">
          <ac:chgData name="Sándor" userId="1de73074-9d2e-4efc-8b81-d810ab26d955" providerId="ADAL" clId="{BDEA97C9-C3A1-4040-AB22-6DBEFA6A9BA0}" dt="2022-11-20T19:10:54.793" v="30" actId="1076"/>
          <ac:spMkLst>
            <pc:docMk/>
            <pc:sldMk cId="2449511975" sldId="381"/>
            <ac:spMk id="9" creationId="{5DC585FF-3A35-498E-8786-BFB98D2CFD52}"/>
          </ac:spMkLst>
        </pc:spChg>
        <pc:cxnChg chg="mod">
          <ac:chgData name="Sándor" userId="1de73074-9d2e-4efc-8b81-d810ab26d955" providerId="ADAL" clId="{BDEA97C9-C3A1-4040-AB22-6DBEFA6A9BA0}" dt="2022-11-20T19:10:26.787" v="25" actId="1076"/>
          <ac:cxnSpMkLst>
            <pc:docMk/>
            <pc:sldMk cId="2449511975" sldId="381"/>
            <ac:cxnSpMk id="7" creationId="{2B426055-5BB6-4A2E-B78E-355F133EEE4F}"/>
          </ac:cxnSpMkLst>
        </pc:cxnChg>
      </pc:sldChg>
      <pc:sldChg chg="modSp add mod">
        <pc:chgData name="Sándor" userId="1de73074-9d2e-4efc-8b81-d810ab26d955" providerId="ADAL" clId="{BDEA97C9-C3A1-4040-AB22-6DBEFA6A9BA0}" dt="2022-11-20T19:11:20.947" v="35" actId="1076"/>
        <pc:sldMkLst>
          <pc:docMk/>
          <pc:sldMk cId="3557677100" sldId="382"/>
        </pc:sldMkLst>
        <pc:spChg chg="mod">
          <ac:chgData name="Sándor" userId="1de73074-9d2e-4efc-8b81-d810ab26d955" providerId="ADAL" clId="{BDEA97C9-C3A1-4040-AB22-6DBEFA6A9BA0}" dt="2022-11-20T19:11:20.947" v="35" actId="1076"/>
          <ac:spMkLst>
            <pc:docMk/>
            <pc:sldMk cId="3557677100" sldId="382"/>
            <ac:spMk id="8" creationId="{0ADBB2E0-D741-4D63-8604-0FB91798C18C}"/>
          </ac:spMkLst>
        </pc:spChg>
        <pc:spChg chg="mod">
          <ac:chgData name="Sándor" userId="1de73074-9d2e-4efc-8b81-d810ab26d955" providerId="ADAL" clId="{BDEA97C9-C3A1-4040-AB22-6DBEFA6A9BA0}" dt="2022-11-20T19:11:20.947" v="35" actId="1076"/>
          <ac:spMkLst>
            <pc:docMk/>
            <pc:sldMk cId="3557677100" sldId="382"/>
            <ac:spMk id="10" creationId="{2812B088-D2FA-4C09-BE35-D61D490BF574}"/>
          </ac:spMkLst>
        </pc:spChg>
        <pc:spChg chg="mod">
          <ac:chgData name="Sándor" userId="1de73074-9d2e-4efc-8b81-d810ab26d955" providerId="ADAL" clId="{BDEA97C9-C3A1-4040-AB22-6DBEFA6A9BA0}" dt="2022-11-20T19:11:20.947" v="35" actId="1076"/>
          <ac:spMkLst>
            <pc:docMk/>
            <pc:sldMk cId="3557677100" sldId="382"/>
            <ac:spMk id="12" creationId="{B900257C-C835-4A36-9839-7E464123160F}"/>
          </ac:spMkLst>
        </pc:spChg>
        <pc:spChg chg="mod">
          <ac:chgData name="Sándor" userId="1de73074-9d2e-4efc-8b81-d810ab26d955" providerId="ADAL" clId="{BDEA97C9-C3A1-4040-AB22-6DBEFA6A9BA0}" dt="2022-11-20T19:11:20.947" v="35" actId="1076"/>
          <ac:spMkLst>
            <pc:docMk/>
            <pc:sldMk cId="3557677100" sldId="382"/>
            <ac:spMk id="15" creationId="{B8DD3A22-A92E-4F5C-9B04-31FB45043E51}"/>
          </ac:spMkLst>
        </pc:spChg>
        <pc:spChg chg="mod">
          <ac:chgData name="Sándor" userId="1de73074-9d2e-4efc-8b81-d810ab26d955" providerId="ADAL" clId="{BDEA97C9-C3A1-4040-AB22-6DBEFA6A9BA0}" dt="2022-11-20T19:11:20.947" v="35" actId="1076"/>
          <ac:spMkLst>
            <pc:docMk/>
            <pc:sldMk cId="3557677100" sldId="382"/>
            <ac:spMk id="16" creationId="{E587E4BE-3324-4888-8085-FA743B5AD570}"/>
          </ac:spMkLst>
        </pc:spChg>
        <pc:picChg chg="mod">
          <ac:chgData name="Sándor" userId="1de73074-9d2e-4efc-8b81-d810ab26d955" providerId="ADAL" clId="{BDEA97C9-C3A1-4040-AB22-6DBEFA6A9BA0}" dt="2022-11-20T19:11:20.947" v="35" actId="1076"/>
          <ac:picMkLst>
            <pc:docMk/>
            <pc:sldMk cId="3557677100" sldId="382"/>
            <ac:picMk id="5" creationId="{D2AABED3-3D16-45F7-9B92-8BE08F111CAC}"/>
          </ac:picMkLst>
        </pc:picChg>
        <pc:cxnChg chg="mod">
          <ac:chgData name="Sándor" userId="1de73074-9d2e-4efc-8b81-d810ab26d955" providerId="ADAL" clId="{BDEA97C9-C3A1-4040-AB22-6DBEFA6A9BA0}" dt="2022-11-20T19:11:20.947" v="35" actId="1076"/>
          <ac:cxnSpMkLst>
            <pc:docMk/>
            <pc:sldMk cId="3557677100" sldId="382"/>
            <ac:cxnSpMk id="7" creationId="{FF7EA752-D1E6-4A13-8B31-CA578453B724}"/>
          </ac:cxnSpMkLst>
        </pc:cxnChg>
        <pc:cxnChg chg="mod">
          <ac:chgData name="Sándor" userId="1de73074-9d2e-4efc-8b81-d810ab26d955" providerId="ADAL" clId="{BDEA97C9-C3A1-4040-AB22-6DBEFA6A9BA0}" dt="2022-11-20T19:11:20.947" v="35" actId="1076"/>
          <ac:cxnSpMkLst>
            <pc:docMk/>
            <pc:sldMk cId="3557677100" sldId="382"/>
            <ac:cxnSpMk id="9" creationId="{1CBDF771-C071-4AAC-AB58-FA071F711DFE}"/>
          </ac:cxnSpMkLst>
        </pc:cxnChg>
        <pc:cxnChg chg="mod">
          <ac:chgData name="Sándor" userId="1de73074-9d2e-4efc-8b81-d810ab26d955" providerId="ADAL" clId="{BDEA97C9-C3A1-4040-AB22-6DBEFA6A9BA0}" dt="2022-11-20T19:11:20.947" v="35" actId="1076"/>
          <ac:cxnSpMkLst>
            <pc:docMk/>
            <pc:sldMk cId="3557677100" sldId="382"/>
            <ac:cxnSpMk id="11" creationId="{B250C89E-46AE-4348-8C07-B54C763832FA}"/>
          </ac:cxnSpMkLst>
        </pc:cxnChg>
        <pc:cxnChg chg="mod">
          <ac:chgData name="Sándor" userId="1de73074-9d2e-4efc-8b81-d810ab26d955" providerId="ADAL" clId="{BDEA97C9-C3A1-4040-AB22-6DBEFA6A9BA0}" dt="2022-11-20T19:11:20.947" v="35" actId="1076"/>
          <ac:cxnSpMkLst>
            <pc:docMk/>
            <pc:sldMk cId="3557677100" sldId="382"/>
            <ac:cxnSpMk id="14" creationId="{582FE8E1-4E81-4E49-99A1-1575BA5F93C9}"/>
          </ac:cxnSpMkLst>
        </pc:cxnChg>
      </pc:sldChg>
      <pc:sldChg chg="modSp add mod">
        <pc:chgData name="Sándor" userId="1de73074-9d2e-4efc-8b81-d810ab26d955" providerId="ADAL" clId="{BDEA97C9-C3A1-4040-AB22-6DBEFA6A9BA0}" dt="2022-11-20T19:08:47.212" v="11" actId="13822"/>
        <pc:sldMkLst>
          <pc:docMk/>
          <pc:sldMk cId="24476278" sldId="392"/>
        </pc:sldMkLst>
        <pc:spChg chg="mod">
          <ac:chgData name="Sándor" userId="1de73074-9d2e-4efc-8b81-d810ab26d955" providerId="ADAL" clId="{BDEA97C9-C3A1-4040-AB22-6DBEFA6A9BA0}" dt="2022-11-20T19:08:04.586" v="5" actId="13822"/>
          <ac:spMkLst>
            <pc:docMk/>
            <pc:sldMk cId="24476278" sldId="392"/>
            <ac:spMk id="33" creationId="{2D51E97F-8DEF-2D9A-4523-11EBF595D010}"/>
          </ac:spMkLst>
        </pc:spChg>
        <pc:cxnChg chg="mod">
          <ac:chgData name="Sándor" userId="1de73074-9d2e-4efc-8b81-d810ab26d955" providerId="ADAL" clId="{BDEA97C9-C3A1-4040-AB22-6DBEFA6A9BA0}" dt="2022-11-20T19:08:13.936" v="6" actId="13822"/>
          <ac:cxnSpMkLst>
            <pc:docMk/>
            <pc:sldMk cId="24476278" sldId="392"/>
            <ac:cxnSpMk id="34" creationId="{ED9C44FE-DE95-43BE-45EC-FBC8C56D44A9}"/>
          </ac:cxnSpMkLst>
        </pc:cxnChg>
        <pc:cxnChg chg="mod">
          <ac:chgData name="Sándor" userId="1de73074-9d2e-4efc-8b81-d810ab26d955" providerId="ADAL" clId="{BDEA97C9-C3A1-4040-AB22-6DBEFA6A9BA0}" dt="2022-11-20T19:08:26.099" v="8" actId="13822"/>
          <ac:cxnSpMkLst>
            <pc:docMk/>
            <pc:sldMk cId="24476278" sldId="392"/>
            <ac:cxnSpMk id="35" creationId="{3B277472-251B-E091-9F35-8A61896DDE30}"/>
          </ac:cxnSpMkLst>
        </pc:cxnChg>
        <pc:cxnChg chg="mod">
          <ac:chgData name="Sándor" userId="1de73074-9d2e-4efc-8b81-d810ab26d955" providerId="ADAL" clId="{BDEA97C9-C3A1-4040-AB22-6DBEFA6A9BA0}" dt="2022-11-20T19:08:22.035" v="7" actId="13822"/>
          <ac:cxnSpMkLst>
            <pc:docMk/>
            <pc:sldMk cId="24476278" sldId="392"/>
            <ac:cxnSpMk id="40" creationId="{C657609B-2802-58B1-3CC3-90D77BC501E7}"/>
          </ac:cxnSpMkLst>
        </pc:cxnChg>
        <pc:cxnChg chg="mod">
          <ac:chgData name="Sándor" userId="1de73074-9d2e-4efc-8b81-d810ab26d955" providerId="ADAL" clId="{BDEA97C9-C3A1-4040-AB22-6DBEFA6A9BA0}" dt="2022-11-20T19:08:30.942" v="9" actId="13822"/>
          <ac:cxnSpMkLst>
            <pc:docMk/>
            <pc:sldMk cId="24476278" sldId="392"/>
            <ac:cxnSpMk id="42" creationId="{53C28D72-E53B-CDCB-56E1-EBFC5F64B276}"/>
          </ac:cxnSpMkLst>
        </pc:cxnChg>
        <pc:cxnChg chg="mod">
          <ac:chgData name="Sándor" userId="1de73074-9d2e-4efc-8b81-d810ab26d955" providerId="ADAL" clId="{BDEA97C9-C3A1-4040-AB22-6DBEFA6A9BA0}" dt="2022-11-20T19:08:47.212" v="11" actId="13822"/>
          <ac:cxnSpMkLst>
            <pc:docMk/>
            <pc:sldMk cId="24476278" sldId="392"/>
            <ac:cxnSpMk id="44" creationId="{FFD0EC5E-7C13-3F9E-B0E2-CB0E6C0D9D39}"/>
          </ac:cxnSpMkLst>
        </pc:cxnChg>
        <pc:cxnChg chg="mod">
          <ac:chgData name="Sándor" userId="1de73074-9d2e-4efc-8b81-d810ab26d955" providerId="ADAL" clId="{BDEA97C9-C3A1-4040-AB22-6DBEFA6A9BA0}" dt="2022-11-20T19:08:32.036" v="10" actId="13822"/>
          <ac:cxnSpMkLst>
            <pc:docMk/>
            <pc:sldMk cId="24476278" sldId="392"/>
            <ac:cxnSpMk id="45" creationId="{5E2478E3-21D1-3E41-30E1-F906BFDA69B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8D181-6501-4CD6-ADAA-357D1FDA1029}" type="datetimeFigureOut">
              <a:rPr lang="hu-HU" smtClean="0"/>
              <a:t>2022. 11. 27.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B4519-444B-4F56-B3DB-AC5AAF91806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0441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346947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0626" y="4299697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90626" y="1484779"/>
            <a:ext cx="7667244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475220" cy="2867474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2022. 11. 27.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94550" y="4289334"/>
            <a:ext cx="895401" cy="640080"/>
          </a:xfrm>
        </p:spPr>
        <p:txBody>
          <a:bodyPr/>
          <a:lstStyle>
            <a:lvl1pPr>
              <a:defRPr sz="2100"/>
            </a:lvl1pPr>
          </a:lstStyle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509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2022. 11. 27.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048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2022. 11. 27.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1896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Chart">
  <p:cSld name="Cím, szöveg és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467600" cy="9906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981200"/>
            <a:ext cx="3810000" cy="4114800"/>
          </a:xfrm>
        </p:spPr>
        <p:txBody>
          <a:bodyPr rtlCol="0">
            <a:normAutofit/>
          </a:bodyPr>
          <a:lstStyle/>
          <a:p>
            <a:pPr lvl="0"/>
            <a:r>
              <a:rPr lang="hu-HU" noProof="0"/>
              <a:t>Diagram beszúrásához kattintson az ikonra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191030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Clr>
                <a:schemeClr val="accent3">
                  <a:lumMod val="50000"/>
                </a:schemeClr>
              </a:buClr>
              <a:buNone/>
              <a:defRPr sz="2000"/>
            </a:lvl1pPr>
            <a:lvl2pPr marL="205740" indent="0">
              <a:buClr>
                <a:schemeClr val="accent3">
                  <a:lumMod val="50000"/>
                </a:schemeClr>
              </a:buClr>
              <a:buNone/>
              <a:defRPr sz="1800"/>
            </a:lvl2pPr>
            <a:lvl3pPr marL="411480" indent="0">
              <a:buClr>
                <a:schemeClr val="accent3">
                  <a:lumMod val="50000"/>
                </a:schemeClr>
              </a:buClr>
              <a:buNone/>
              <a:defRPr sz="1800"/>
            </a:lvl3pPr>
            <a:lvl4pPr marL="617220" indent="0">
              <a:buClr>
                <a:schemeClr val="accent3">
                  <a:lumMod val="50000"/>
                </a:schemeClr>
              </a:buClr>
              <a:buNone/>
              <a:defRPr sz="1800"/>
            </a:lvl4pPr>
            <a:lvl5pPr marL="822960" indent="0">
              <a:buClr>
                <a:schemeClr val="accent3">
                  <a:lumMod val="50000"/>
                </a:schemeClr>
              </a:buClr>
              <a:buNone/>
              <a:defRPr sz="18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2022. 11. 27.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7785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0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1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/>
          <a:p>
            <a:fld id="{FB78DAAF-0C17-4703-AEE3-44267674DFC7}" type="datetimeFigureOut">
              <a:rPr lang="hu-HU" smtClean="0"/>
              <a:t>2022. 11. 27.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6272785"/>
            <a:ext cx="4745736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776" y="2506133"/>
            <a:ext cx="891224" cy="720332"/>
          </a:xfrm>
        </p:spPr>
        <p:txBody>
          <a:bodyPr/>
          <a:lstStyle>
            <a:lvl1pPr>
              <a:defRPr sz="2100"/>
            </a:lvl1pPr>
          </a:lstStyle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399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386" y="2194560"/>
            <a:ext cx="3566160" cy="3977640"/>
          </a:xfrm>
        </p:spPr>
        <p:txBody>
          <a:bodyPr>
            <a:normAutofit/>
          </a:bodyPr>
          <a:lstStyle>
            <a:lvl1pPr>
              <a:buClr>
                <a:schemeClr val="accent3">
                  <a:lumMod val="75000"/>
                </a:schemeClr>
              </a:buClr>
              <a:defRPr sz="2000"/>
            </a:lvl1pPr>
            <a:lvl2pPr>
              <a:buClr>
                <a:schemeClr val="accent3">
                  <a:lumMod val="75000"/>
                </a:schemeClr>
              </a:buClr>
              <a:defRPr sz="1800"/>
            </a:lvl2pPr>
            <a:lvl3pPr>
              <a:buClr>
                <a:schemeClr val="accent3">
                  <a:lumMod val="75000"/>
                </a:schemeClr>
              </a:buClr>
              <a:defRPr sz="1800"/>
            </a:lvl3pPr>
            <a:lvl4pPr>
              <a:buClr>
                <a:schemeClr val="accent3">
                  <a:lumMod val="75000"/>
                </a:schemeClr>
              </a:buClr>
              <a:defRPr sz="1800"/>
            </a:lvl4pPr>
            <a:lvl5pPr>
              <a:buClr>
                <a:schemeClr val="accent3">
                  <a:lumMod val="75000"/>
                </a:schemeClr>
              </a:buClr>
              <a:defRPr sz="18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168" y="2194560"/>
            <a:ext cx="3566160" cy="3977640"/>
          </a:xfrm>
        </p:spPr>
        <p:txBody>
          <a:bodyPr>
            <a:normAutofit/>
          </a:bodyPr>
          <a:lstStyle>
            <a:lvl1pPr>
              <a:buClr>
                <a:schemeClr val="accent3">
                  <a:lumMod val="75000"/>
                </a:schemeClr>
              </a:buClr>
              <a:defRPr sz="2000"/>
            </a:lvl1pPr>
            <a:lvl2pPr>
              <a:buClr>
                <a:schemeClr val="accent3">
                  <a:lumMod val="75000"/>
                </a:schemeClr>
              </a:buClr>
              <a:defRPr sz="1800"/>
            </a:lvl2pPr>
            <a:lvl3pPr>
              <a:buClr>
                <a:schemeClr val="accent3">
                  <a:lumMod val="75000"/>
                </a:schemeClr>
              </a:buClr>
              <a:defRPr sz="1800"/>
            </a:lvl3pPr>
            <a:lvl4pPr>
              <a:buClr>
                <a:schemeClr val="accent3">
                  <a:lumMod val="75000"/>
                </a:schemeClr>
              </a:buClr>
              <a:defRPr sz="1800"/>
            </a:lvl4pPr>
            <a:lvl5pPr>
              <a:buClr>
                <a:schemeClr val="accent3">
                  <a:lumMod val="75000"/>
                </a:schemeClr>
              </a:buClr>
              <a:defRPr sz="18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2022. 11. 27.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37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2048256"/>
            <a:ext cx="35661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743200"/>
            <a:ext cx="3566160" cy="3291840"/>
          </a:xfrm>
        </p:spPr>
        <p:txBody>
          <a:bodyPr>
            <a:normAutofit/>
          </a:bodyPr>
          <a:lstStyle>
            <a:lvl1pPr>
              <a:buClr>
                <a:schemeClr val="accent3">
                  <a:lumMod val="75000"/>
                </a:schemeClr>
              </a:buClr>
              <a:defRPr sz="2000"/>
            </a:lvl1pPr>
            <a:lvl2pPr>
              <a:buClr>
                <a:schemeClr val="accent3">
                  <a:lumMod val="75000"/>
                </a:schemeClr>
              </a:buClr>
              <a:defRPr sz="1800"/>
            </a:lvl2pPr>
            <a:lvl3pPr>
              <a:buClr>
                <a:schemeClr val="accent3">
                  <a:lumMod val="75000"/>
                </a:schemeClr>
              </a:buClr>
              <a:defRPr sz="1800"/>
            </a:lvl3pPr>
            <a:lvl4pPr>
              <a:buClr>
                <a:schemeClr val="accent3">
                  <a:lumMod val="75000"/>
                </a:schemeClr>
              </a:buClr>
              <a:defRPr sz="1800"/>
            </a:lvl4pPr>
            <a:lvl5pPr>
              <a:buClr>
                <a:schemeClr val="accent3">
                  <a:lumMod val="75000"/>
                </a:schemeClr>
              </a:buClr>
              <a:defRPr sz="18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168" y="2048256"/>
            <a:ext cx="35661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168" y="2743200"/>
            <a:ext cx="3566160" cy="3291840"/>
          </a:xfrm>
        </p:spPr>
        <p:txBody>
          <a:bodyPr>
            <a:normAutofit/>
          </a:bodyPr>
          <a:lstStyle>
            <a:lvl1pPr>
              <a:buClr>
                <a:schemeClr val="accent3">
                  <a:lumMod val="75000"/>
                </a:schemeClr>
              </a:buClr>
              <a:defRPr sz="2000"/>
            </a:lvl1pPr>
            <a:lvl2pPr>
              <a:buClr>
                <a:schemeClr val="accent3">
                  <a:lumMod val="75000"/>
                </a:schemeClr>
              </a:buClr>
              <a:defRPr sz="1800"/>
            </a:lvl2pPr>
            <a:lvl3pPr>
              <a:buClr>
                <a:schemeClr val="accent3">
                  <a:lumMod val="75000"/>
                </a:schemeClr>
              </a:buClr>
              <a:defRPr sz="1800"/>
            </a:lvl3pPr>
            <a:lvl4pPr>
              <a:buClr>
                <a:schemeClr val="accent3">
                  <a:lumMod val="75000"/>
                </a:schemeClr>
              </a:buClr>
              <a:defRPr sz="1800"/>
            </a:lvl4pPr>
            <a:lvl5pPr>
              <a:buClr>
                <a:schemeClr val="accent3">
                  <a:lumMod val="75000"/>
                </a:schemeClr>
              </a:buClr>
              <a:defRPr sz="18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2022. 11. 27.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1354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2022. 11. 27.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235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2022. 11. 27.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8633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400" b="1">
                <a:solidFill>
                  <a:srgbClr val="002060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>
            <a:normAutofit/>
          </a:bodyPr>
          <a:lstStyle>
            <a:lvl1pPr>
              <a:buClr>
                <a:schemeClr val="accent3">
                  <a:lumMod val="75000"/>
                </a:schemeClr>
              </a:buClr>
              <a:defRPr sz="2400"/>
            </a:lvl1pPr>
            <a:lvl2pPr>
              <a:buClr>
                <a:schemeClr val="accent3">
                  <a:lumMod val="75000"/>
                </a:schemeClr>
              </a:buClr>
              <a:defRPr sz="2000"/>
            </a:lvl2pPr>
            <a:lvl3pPr>
              <a:buClr>
                <a:schemeClr val="accent3">
                  <a:lumMod val="75000"/>
                </a:schemeClr>
              </a:buClr>
              <a:defRPr sz="2000"/>
            </a:lvl3pPr>
            <a:lvl4pPr>
              <a:buClr>
                <a:schemeClr val="accent3">
                  <a:lumMod val="75000"/>
                </a:schemeClr>
              </a:buClr>
              <a:defRPr sz="2000"/>
            </a:lvl4pPr>
            <a:lvl5pPr>
              <a:buClr>
                <a:schemeClr val="accent3">
                  <a:lumMod val="75000"/>
                </a:schemeClr>
              </a:buCl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2022. 11. 27.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8551294" y="6229681"/>
            <a:ext cx="3429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36071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400" b="1">
                <a:solidFill>
                  <a:srgbClr val="002060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2022. 11. 27.</a:t>
            </a:fld>
            <a:endParaRPr lang="hu-H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551294" y="6229681"/>
            <a:ext cx="3429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347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8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2121408"/>
            <a:ext cx="75438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331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2"/>
                </a:solidFill>
              </a:defRPr>
            </a:lvl1pPr>
          </a:lstStyle>
          <a:p>
            <a:fld id="{FB78DAAF-0C17-4703-AEE3-44267674DFC7}" type="datetimeFigureOut">
              <a:rPr lang="hu-HU" smtClean="0"/>
              <a:t>2022. 11. 27.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6102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551294" y="6229681"/>
            <a:ext cx="3429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rgbClr val="FFFFFF"/>
                </a:solidFill>
                <a:latin typeface="+mj-lt"/>
              </a:defRPr>
            </a:lvl1pPr>
          </a:lstStyle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18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kern="1200" cap="all" baseline="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works.com/help/example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60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15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86032" y="758952"/>
            <a:ext cx="8328454" cy="2670048"/>
          </a:xfrm>
        </p:spPr>
        <p:txBody>
          <a:bodyPr>
            <a:noAutofit/>
          </a:bodyPr>
          <a:lstStyle/>
          <a:p>
            <a:r>
              <a:rPr lang="hu-HU" sz="4000" dirty="0"/>
              <a:t>Alkalmazott statisztika</a:t>
            </a:r>
            <a:r>
              <a:rPr lang="en-GB" sz="4000" dirty="0"/>
              <a:t>,</a:t>
            </a:r>
            <a:r>
              <a:rPr lang="hu-HU" sz="4000" dirty="0"/>
              <a:t> </a:t>
            </a:r>
            <a:r>
              <a:rPr lang="hu-HU" sz="4000" dirty="0" err="1"/>
              <a:t>Valószínűségszámítás</a:t>
            </a:r>
            <a:r>
              <a:rPr lang="hu-HU" sz="4000" dirty="0"/>
              <a:t> és statisztika</a:t>
            </a:r>
            <a:endParaRPr lang="en-GB" sz="40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Paraméteres próbák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02A1929-D361-4830-B28B-82105341B8EC}"/>
              </a:ext>
            </a:extLst>
          </p:cNvPr>
          <p:cNvSpPr txBox="1"/>
          <p:nvPr/>
        </p:nvSpPr>
        <p:spPr>
          <a:xfrm>
            <a:off x="2241176" y="3542200"/>
            <a:ext cx="5128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Fazekas István, Barta Attila, Pecsora Sándor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138B5CDD-DF06-4B9E-97D9-BB5E2ADD616B}"/>
              </a:ext>
            </a:extLst>
          </p:cNvPr>
          <p:cNvSpPr txBox="1"/>
          <p:nvPr/>
        </p:nvSpPr>
        <p:spPr>
          <a:xfrm>
            <a:off x="0" y="6355866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400" dirty="0"/>
              <a:t>„A tananyag elkészítését az EFOP-3.4.3-16-2016-00021 számú projekt támogatta. A projekt az Európai Unió támogatásával, az Európai Szociális Alap társfinanszírozásával valósult meg.”</a:t>
            </a:r>
          </a:p>
        </p:txBody>
      </p:sp>
    </p:spTree>
    <p:extLst>
      <p:ext uri="{BB962C8B-B14F-4D97-AF65-F5344CB8AC3E}">
        <p14:creationId xmlns:p14="http://schemas.microsoft.com/office/powerpoint/2010/main" val="678983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Gyakorlat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 16.</a:t>
            </a:r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8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 (M2)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 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1870900"/>
            <a:ext cx="9144000" cy="4987100"/>
          </a:xfrm>
        </p:spPr>
        <p:txBody>
          <a:bodyPr>
            <a:noAutofit/>
          </a:bodyPr>
          <a:lstStyle/>
          <a:p>
            <a:r>
              <a:rPr lang="hu-HU" dirty="0" err="1"/>
              <a:t>data</a:t>
            </a:r>
            <a:r>
              <a:rPr lang="hu-HU" dirty="0"/>
              <a:t>=[60.2, 63.4, 58.8, 63.6, 64.7, 62.5, 66.0, 59.1, 65.1, 62.0];</a:t>
            </a:r>
          </a:p>
          <a:p>
            <a:r>
              <a:rPr lang="hu-HU" dirty="0"/>
              <a:t>[h,p] = </a:t>
            </a:r>
            <a:r>
              <a:rPr lang="hu-HU" dirty="0" err="1"/>
              <a:t>ttest</a:t>
            </a:r>
            <a:r>
              <a:rPr lang="hu-HU" dirty="0"/>
              <a:t>(</a:t>
            </a:r>
            <a:r>
              <a:rPr lang="hu-HU" dirty="0" err="1"/>
              <a:t>data</a:t>
            </a:r>
            <a:r>
              <a:rPr lang="hu-HU" dirty="0"/>
              <a:t>,60,'</a:t>
            </a:r>
            <a:r>
              <a:rPr lang="hu-HU" dirty="0" err="1"/>
              <a:t>Alpha</a:t>
            </a:r>
            <a:r>
              <a:rPr lang="hu-HU" dirty="0"/>
              <a:t>',0.05,'</a:t>
            </a:r>
            <a:r>
              <a:rPr lang="hu-HU" dirty="0" err="1"/>
              <a:t>Tail</a:t>
            </a:r>
            <a:r>
              <a:rPr lang="hu-HU" dirty="0"/>
              <a:t>','</a:t>
            </a:r>
            <a:r>
              <a:rPr lang="hu-HU" dirty="0" err="1"/>
              <a:t>both</a:t>
            </a:r>
            <a:r>
              <a:rPr lang="hu-HU" dirty="0"/>
              <a:t>')</a:t>
            </a:r>
          </a:p>
          <a:p>
            <a:r>
              <a:rPr lang="hu-HU" dirty="0" err="1"/>
              <a:t>df</a:t>
            </a:r>
            <a:r>
              <a:rPr lang="hu-HU" dirty="0"/>
              <a:t> = 9;</a:t>
            </a:r>
          </a:p>
          <a:p>
            <a:r>
              <a:rPr lang="hu-HU" dirty="0" err="1"/>
              <a:t>alpha</a:t>
            </a:r>
            <a:r>
              <a:rPr lang="hu-HU" dirty="0"/>
              <a:t> = 0.05;</a:t>
            </a:r>
          </a:p>
          <a:p>
            <a:r>
              <a:rPr lang="hu-HU" dirty="0"/>
              <a:t>x=-3:0.01:3;</a:t>
            </a:r>
          </a:p>
          <a:p>
            <a:r>
              <a:rPr lang="hu-HU" dirty="0" err="1"/>
              <a:t>plot</a:t>
            </a:r>
            <a:r>
              <a:rPr lang="hu-HU" dirty="0"/>
              <a:t>(x,</a:t>
            </a:r>
            <a:r>
              <a:rPr lang="hu-HU" dirty="0" err="1"/>
              <a:t>tpdf</a:t>
            </a:r>
            <a:r>
              <a:rPr lang="hu-HU" dirty="0"/>
              <a:t>(</a:t>
            </a:r>
            <a:r>
              <a:rPr lang="hu-HU" dirty="0" err="1"/>
              <a:t>x</a:t>
            </a:r>
            <a:r>
              <a:rPr lang="hu-HU" dirty="0"/>
              <a:t>,</a:t>
            </a:r>
            <a:r>
              <a:rPr lang="hu-HU" dirty="0" err="1"/>
              <a:t>df</a:t>
            </a:r>
            <a:r>
              <a:rPr lang="hu-HU" dirty="0"/>
              <a:t>))</a:t>
            </a:r>
          </a:p>
          <a:p>
            <a:r>
              <a:rPr lang="hu-HU" dirty="0"/>
              <a:t>hold </a:t>
            </a:r>
            <a:r>
              <a:rPr lang="hu-HU" dirty="0" err="1"/>
              <a:t>on</a:t>
            </a:r>
            <a:endParaRPr lang="hu-HU" dirty="0"/>
          </a:p>
          <a:p>
            <a:r>
              <a:rPr lang="hu-HU" dirty="0"/>
              <a:t>t_</a:t>
            </a:r>
            <a:r>
              <a:rPr lang="hu-HU" dirty="0" err="1"/>
              <a:t>alpha</a:t>
            </a:r>
            <a:r>
              <a:rPr lang="hu-HU" dirty="0"/>
              <a:t>_2 = </a:t>
            </a:r>
            <a:r>
              <a:rPr lang="hu-HU" dirty="0" err="1"/>
              <a:t>tinv</a:t>
            </a:r>
            <a:r>
              <a:rPr lang="hu-HU" dirty="0"/>
              <a:t>(1-alpha/2, </a:t>
            </a:r>
            <a:r>
              <a:rPr lang="hu-HU" dirty="0" err="1"/>
              <a:t>df</a:t>
            </a:r>
            <a:r>
              <a:rPr lang="hu-HU" dirty="0"/>
              <a:t>);</a:t>
            </a:r>
          </a:p>
          <a:p>
            <a:r>
              <a:rPr lang="hu-HU" dirty="0" err="1"/>
              <a:t>area</a:t>
            </a:r>
            <a:r>
              <a:rPr lang="hu-HU" dirty="0"/>
              <a:t>(</a:t>
            </a:r>
            <a:r>
              <a:rPr lang="hu-HU" dirty="0" err="1"/>
              <a:t>-t</a:t>
            </a:r>
            <a:r>
              <a:rPr lang="hu-HU" dirty="0"/>
              <a:t>_</a:t>
            </a:r>
            <a:r>
              <a:rPr lang="hu-HU" dirty="0" err="1"/>
              <a:t>alpha</a:t>
            </a:r>
            <a:r>
              <a:rPr lang="hu-HU" dirty="0"/>
              <a:t>_2:0.01:t_</a:t>
            </a:r>
            <a:r>
              <a:rPr lang="hu-HU" dirty="0" err="1"/>
              <a:t>alpha</a:t>
            </a:r>
            <a:r>
              <a:rPr lang="hu-HU" dirty="0"/>
              <a:t>_2,</a:t>
            </a:r>
            <a:r>
              <a:rPr lang="hu-HU" dirty="0" err="1"/>
              <a:t>tpdf</a:t>
            </a:r>
            <a:r>
              <a:rPr lang="hu-HU" dirty="0"/>
              <a:t>(</a:t>
            </a:r>
            <a:r>
              <a:rPr lang="hu-HU" dirty="0" err="1"/>
              <a:t>-t</a:t>
            </a:r>
            <a:r>
              <a:rPr lang="hu-HU" dirty="0"/>
              <a:t>_</a:t>
            </a:r>
            <a:r>
              <a:rPr lang="hu-HU" dirty="0" err="1"/>
              <a:t>alpha</a:t>
            </a:r>
            <a:r>
              <a:rPr lang="hu-HU" dirty="0"/>
              <a:t>_</a:t>
            </a:r>
            <a:r>
              <a:rPr lang="hu-HU" dirty="0" err="1"/>
              <a:t>2</a:t>
            </a:r>
            <a:r>
              <a:rPr lang="hu-HU" dirty="0"/>
              <a:t>:0.01:t_</a:t>
            </a:r>
            <a:r>
              <a:rPr lang="hu-HU" dirty="0" err="1"/>
              <a:t>alpha</a:t>
            </a:r>
            <a:r>
              <a:rPr lang="hu-HU" dirty="0"/>
              <a:t>_2,</a:t>
            </a:r>
            <a:r>
              <a:rPr lang="hu-HU" dirty="0" err="1"/>
              <a:t>df</a:t>
            </a:r>
            <a:r>
              <a:rPr lang="hu-HU" dirty="0"/>
              <a:t>),'</a:t>
            </a:r>
            <a:r>
              <a:rPr lang="hu-HU" dirty="0" err="1"/>
              <a:t>FaceColor</a:t>
            </a:r>
            <a:r>
              <a:rPr lang="hu-HU" dirty="0"/>
              <a:t>','g')</a:t>
            </a:r>
          </a:p>
          <a:p>
            <a:r>
              <a:rPr lang="hu-HU" dirty="0"/>
              <a:t>hold </a:t>
            </a:r>
            <a:r>
              <a:rPr lang="hu-HU" dirty="0" err="1"/>
              <a:t>off</a:t>
            </a:r>
            <a:r>
              <a:rPr lang="hu-HU" dirty="0"/>
              <a:t> </a:t>
            </a:r>
          </a:p>
          <a:p>
            <a:pPr algn="just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96309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Exam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</a:t>
            </a:r>
            <a:r>
              <a:rPr lang="en-US" dirty="0" err="1"/>
              <a:t>examgrades</a:t>
            </a:r>
            <a:endParaRPr lang="hu-HU" dirty="0"/>
          </a:p>
          <a:p>
            <a:r>
              <a:rPr lang="en-US" dirty="0"/>
              <a:t>x = grades(:,1);</a:t>
            </a:r>
            <a:endParaRPr lang="hu-HU" dirty="0"/>
          </a:p>
          <a:p>
            <a:r>
              <a:rPr lang="en-US" dirty="0"/>
              <a:t>%%%% </a:t>
            </a:r>
            <a:r>
              <a:rPr lang="hu-HU" dirty="0"/>
              <a:t>Tegyük fel, hogy a beolvasott adatok </a:t>
            </a:r>
            <a:r>
              <a:rPr lang="hu-HU" dirty="0" err="1"/>
              <a:t>sigma</a:t>
            </a:r>
            <a:r>
              <a:rPr lang="hu-HU" dirty="0"/>
              <a:t>=10 szórású normális eloszlásból származnak, és teszteljük azt a hipotézist, hogy a várható érték m=65 azzal az  alternatív (ellen-)hipotézissel szemben, miszerint a várható érték nagyobb, mint 65.</a:t>
            </a:r>
          </a:p>
          <a:p>
            <a:r>
              <a:rPr lang="en-US" dirty="0"/>
              <a:t>[</a:t>
            </a:r>
            <a:r>
              <a:rPr lang="en-US" dirty="0" err="1"/>
              <a:t>h,p</a:t>
            </a:r>
            <a:r>
              <a:rPr lang="en-US" dirty="0"/>
              <a:t>] = </a:t>
            </a:r>
            <a:r>
              <a:rPr lang="en-US" dirty="0" err="1"/>
              <a:t>ztest</a:t>
            </a:r>
            <a:r>
              <a:rPr lang="en-US" dirty="0"/>
              <a:t>(x,65,10,'Tail','right')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46981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Stock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</a:t>
            </a:r>
            <a:r>
              <a:rPr lang="en-US" dirty="0" err="1"/>
              <a:t>stockreturns</a:t>
            </a:r>
            <a:endParaRPr lang="hu-HU" dirty="0"/>
          </a:p>
          <a:p>
            <a:r>
              <a:rPr lang="en-US" dirty="0"/>
              <a:t>x = stocks(:,3);</a:t>
            </a:r>
            <a:endParaRPr lang="hu-HU" dirty="0"/>
          </a:p>
          <a:p>
            <a:r>
              <a:rPr lang="en-US" dirty="0"/>
              <a:t>%%%% %%%% </a:t>
            </a:r>
            <a:r>
              <a:rPr lang="hu-HU" dirty="0"/>
              <a:t>Tegyük fel, hogy a beolvasott adatok normális eloszlásból származnak. Tesztelje 1%-os szignifikanciaszint mellett azt a hipotézist, miszerint a beolvasott adatok nulla várható értékű sokaságból származnak!</a:t>
            </a:r>
          </a:p>
          <a:p>
            <a:r>
              <a:rPr lang="en-US" dirty="0"/>
              <a:t>[</a:t>
            </a:r>
            <a:r>
              <a:rPr lang="en-US" dirty="0" err="1"/>
              <a:t>h,p,ci,stats</a:t>
            </a:r>
            <a:r>
              <a:rPr lang="en-US" dirty="0"/>
              <a:t>] = </a:t>
            </a:r>
            <a:r>
              <a:rPr lang="en-US" dirty="0" err="1"/>
              <a:t>ttest</a:t>
            </a:r>
            <a:r>
              <a:rPr lang="en-US" dirty="0"/>
              <a:t>(x,0,'Alpha',0.01)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02801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Patient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patient</a:t>
            </a:r>
            <a:r>
              <a:rPr lang="hu-HU" dirty="0"/>
              <a:t>s</a:t>
            </a:r>
          </a:p>
          <a:p>
            <a:r>
              <a:rPr lang="en-US" dirty="0"/>
              <a:t>tabulate(Gender)</a:t>
            </a:r>
            <a:endParaRPr lang="hu-HU" dirty="0"/>
          </a:p>
          <a:p>
            <a:r>
              <a:rPr lang="en-US" dirty="0"/>
              <a:t>histogram(Height,10) </a:t>
            </a:r>
            <a:r>
              <a:rPr lang="hu-HU" dirty="0"/>
              <a:t>	</a:t>
            </a:r>
            <a:r>
              <a:rPr lang="en-US" dirty="0"/>
              <a:t>%%% </a:t>
            </a:r>
            <a:r>
              <a:rPr lang="en-US" dirty="0" err="1"/>
              <a:t>nbins</a:t>
            </a:r>
            <a:r>
              <a:rPr lang="en-US" dirty="0"/>
              <a:t> = 10</a:t>
            </a:r>
            <a:endParaRPr lang="hu-HU" dirty="0"/>
          </a:p>
          <a:p>
            <a:r>
              <a:rPr lang="en-US" dirty="0"/>
              <a:t>mean(Height)</a:t>
            </a:r>
            <a:endParaRPr lang="hu-HU" dirty="0"/>
          </a:p>
          <a:p>
            <a:r>
              <a:rPr lang="en-US" dirty="0" err="1"/>
              <a:t>std</a:t>
            </a:r>
            <a:r>
              <a:rPr lang="en-US" dirty="0"/>
              <a:t>(Height)</a:t>
            </a:r>
            <a:endParaRPr lang="hu-HU" dirty="0"/>
          </a:p>
          <a:p>
            <a:r>
              <a:rPr lang="en-US" dirty="0"/>
              <a:t>quantile(Weight,[0.025 0.25 0.50 0.75 0.975])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87698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8D57D7-8956-49F9-9353-B533C5FB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Irodalomgyűjtemény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5CDDDFC-80E1-4B5F-962D-B2A8BC2CD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507" y="1845734"/>
            <a:ext cx="7414706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hu-HU" dirty="0" err="1">
                <a:effectLst/>
              </a:rPr>
              <a:t>Baran</a:t>
            </a:r>
            <a:r>
              <a:rPr lang="hu-HU" dirty="0">
                <a:effectLst/>
              </a:rPr>
              <a:t> Ágnes: Matematika mérnököknek 1. (Gyakorlati fóliák)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 dirty="0" err="1">
                <a:effectLst/>
              </a:rPr>
              <a:t>Baran</a:t>
            </a:r>
            <a:r>
              <a:rPr lang="hu-HU" dirty="0">
                <a:effectLst/>
              </a:rPr>
              <a:t> Sándor: Valószínűségszámítás és matematikai statisztika feladatok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 dirty="0"/>
              <a:t>Fazekas István: Valószínűségszámítás, Debreceni Egyetemi Kiadó, 2009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 dirty="0"/>
              <a:t>Fazekas István: Bevezetés a matematikai statisztikába, Debreceni Egyetemi Kiadó, 2009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 dirty="0" err="1"/>
              <a:t>Matlab</a:t>
            </a:r>
            <a:r>
              <a:rPr lang="hu-HU" dirty="0"/>
              <a:t> </a:t>
            </a:r>
            <a:r>
              <a:rPr lang="hu-HU" dirty="0" err="1"/>
              <a:t>examples</a:t>
            </a:r>
            <a:r>
              <a:rPr lang="hu-HU" dirty="0"/>
              <a:t>: </a:t>
            </a:r>
            <a:r>
              <a:rPr lang="hu-HU" dirty="0">
                <a:hlinkClick r:id="rId2"/>
              </a:rPr>
              <a:t>https://www.mathworks.com/help/examples.html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11959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B1E779-98A1-D729-DF7C-331FC8DBF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Boxplot</a:t>
            </a:r>
            <a:endParaRPr lang="hu-HU" dirty="0"/>
          </a:p>
        </p:txBody>
      </p:sp>
      <p:sp>
        <p:nvSpPr>
          <p:cNvPr id="21" name="Ellipszis 20">
            <a:extLst>
              <a:ext uri="{FF2B5EF4-FFF2-40B4-BE49-F238E27FC236}">
                <a16:creationId xmlns:a16="http://schemas.microsoft.com/office/drawing/2014/main" id="{AD7803CC-395B-FB8E-7814-4B2D7A09030B}"/>
              </a:ext>
            </a:extLst>
          </p:cNvPr>
          <p:cNvSpPr/>
          <p:nvPr/>
        </p:nvSpPr>
        <p:spPr>
          <a:xfrm>
            <a:off x="6061374" y="3530647"/>
            <a:ext cx="90052" cy="9351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350"/>
          </a:p>
        </p:txBody>
      </p:sp>
      <p:sp>
        <p:nvSpPr>
          <p:cNvPr id="22" name="Ellipszis 21">
            <a:extLst>
              <a:ext uri="{FF2B5EF4-FFF2-40B4-BE49-F238E27FC236}">
                <a16:creationId xmlns:a16="http://schemas.microsoft.com/office/drawing/2014/main" id="{EC843516-9E00-37FB-BA84-D45DD9915C4B}"/>
              </a:ext>
            </a:extLst>
          </p:cNvPr>
          <p:cNvSpPr/>
          <p:nvPr/>
        </p:nvSpPr>
        <p:spPr>
          <a:xfrm>
            <a:off x="6767949" y="3535843"/>
            <a:ext cx="90052" cy="9351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350"/>
          </a:p>
        </p:txBody>
      </p:sp>
      <p:sp>
        <p:nvSpPr>
          <p:cNvPr id="24" name="Csillag: 5 ágú 23">
            <a:extLst>
              <a:ext uri="{FF2B5EF4-FFF2-40B4-BE49-F238E27FC236}">
                <a16:creationId xmlns:a16="http://schemas.microsoft.com/office/drawing/2014/main" id="{6A70B36C-7FC0-F1C1-9772-0600C4DAC2B0}"/>
              </a:ext>
            </a:extLst>
          </p:cNvPr>
          <p:cNvSpPr/>
          <p:nvPr/>
        </p:nvSpPr>
        <p:spPr>
          <a:xfrm>
            <a:off x="8583752" y="3563558"/>
            <a:ext cx="96978" cy="935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350"/>
          </a:p>
        </p:txBody>
      </p:sp>
      <p:grpSp>
        <p:nvGrpSpPr>
          <p:cNvPr id="36" name="Csoportba foglalás 35">
            <a:extLst>
              <a:ext uri="{FF2B5EF4-FFF2-40B4-BE49-F238E27FC236}">
                <a16:creationId xmlns:a16="http://schemas.microsoft.com/office/drawing/2014/main" id="{612AF1CC-DD4B-BF75-6F45-26D47B85F39D}"/>
              </a:ext>
            </a:extLst>
          </p:cNvPr>
          <p:cNvGrpSpPr/>
          <p:nvPr/>
        </p:nvGrpSpPr>
        <p:grpSpPr>
          <a:xfrm>
            <a:off x="-25969" y="2324804"/>
            <a:ext cx="6457250" cy="2439225"/>
            <a:chOff x="1162628" y="2056735"/>
            <a:chExt cx="8609666" cy="3252299"/>
          </a:xfrm>
        </p:grpSpPr>
        <p:sp>
          <p:nvSpPr>
            <p:cNvPr id="14" name="Szövegdoboz 13">
              <a:extLst>
                <a:ext uri="{FF2B5EF4-FFF2-40B4-BE49-F238E27FC236}">
                  <a16:creationId xmlns:a16="http://schemas.microsoft.com/office/drawing/2014/main" id="{B6CC24E9-2194-E875-D192-8801B3D45A17}"/>
                </a:ext>
              </a:extLst>
            </p:cNvPr>
            <p:cNvSpPr txBox="1"/>
            <p:nvPr/>
          </p:nvSpPr>
          <p:spPr>
            <a:xfrm>
              <a:off x="3135747" y="4322610"/>
              <a:ext cx="1570183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350" dirty="0"/>
                <a:t>Q1 </a:t>
              </a:r>
            </a:p>
            <a:p>
              <a:pPr algn="ctr"/>
              <a:r>
                <a:rPr lang="hu-HU" sz="1350" dirty="0"/>
                <a:t>(alsó </a:t>
              </a:r>
              <a:r>
                <a:rPr lang="hu-HU" sz="1350" dirty="0" err="1"/>
                <a:t>kvartilis</a:t>
              </a:r>
              <a:r>
                <a:rPr lang="hu-HU" sz="1350" dirty="0"/>
                <a:t>)</a:t>
              </a:r>
            </a:p>
          </p:txBody>
        </p:sp>
        <p:sp>
          <p:nvSpPr>
            <p:cNvPr id="15" name="Szövegdoboz 14">
              <a:extLst>
                <a:ext uri="{FF2B5EF4-FFF2-40B4-BE49-F238E27FC236}">
                  <a16:creationId xmlns:a16="http://schemas.microsoft.com/office/drawing/2014/main" id="{54DCA43C-3621-084F-325D-35ED7A7D8B22}"/>
                </a:ext>
              </a:extLst>
            </p:cNvPr>
            <p:cNvSpPr txBox="1"/>
            <p:nvPr/>
          </p:nvSpPr>
          <p:spPr>
            <a:xfrm>
              <a:off x="5627254" y="4354926"/>
              <a:ext cx="1570183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350" dirty="0"/>
                <a:t>Q3</a:t>
              </a:r>
            </a:p>
            <a:p>
              <a:pPr algn="ctr"/>
              <a:r>
                <a:rPr lang="hu-HU" sz="1350" dirty="0"/>
                <a:t>(felső </a:t>
              </a:r>
              <a:r>
                <a:rPr lang="hu-HU" sz="1350" dirty="0" err="1"/>
                <a:t>kvartilis</a:t>
              </a:r>
              <a:r>
                <a:rPr lang="hu-HU" sz="1350" dirty="0"/>
                <a:t>)</a:t>
              </a:r>
            </a:p>
          </p:txBody>
        </p:sp>
        <p:sp>
          <p:nvSpPr>
            <p:cNvPr id="16" name="Szövegdoboz 15">
              <a:extLst>
                <a:ext uri="{FF2B5EF4-FFF2-40B4-BE49-F238E27FC236}">
                  <a16:creationId xmlns:a16="http://schemas.microsoft.com/office/drawing/2014/main" id="{DBB9558A-10A3-306D-261C-AF81B6D52CDB}"/>
                </a:ext>
              </a:extLst>
            </p:cNvPr>
            <p:cNvSpPr txBox="1"/>
            <p:nvPr/>
          </p:nvSpPr>
          <p:spPr>
            <a:xfrm>
              <a:off x="4378036" y="4354926"/>
              <a:ext cx="157018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350" dirty="0"/>
                <a:t>Q2 = </a:t>
              </a:r>
              <a:r>
                <a:rPr lang="hu-HU" sz="1350" dirty="0" err="1"/>
                <a:t>Me</a:t>
              </a:r>
              <a:endParaRPr lang="hu-HU" sz="1350" dirty="0"/>
            </a:p>
            <a:p>
              <a:pPr algn="ctr"/>
              <a:r>
                <a:rPr lang="hu-HU" sz="1350" dirty="0"/>
                <a:t>(medián)</a:t>
              </a:r>
            </a:p>
          </p:txBody>
        </p:sp>
        <p:sp>
          <p:nvSpPr>
            <p:cNvPr id="18" name="Szövegdoboz 17">
              <a:extLst>
                <a:ext uri="{FF2B5EF4-FFF2-40B4-BE49-F238E27FC236}">
                  <a16:creationId xmlns:a16="http://schemas.microsoft.com/office/drawing/2014/main" id="{A7B44771-C8B6-3E4C-911E-BFC0722020A4}"/>
                </a:ext>
              </a:extLst>
            </p:cNvPr>
            <p:cNvSpPr txBox="1"/>
            <p:nvPr/>
          </p:nvSpPr>
          <p:spPr>
            <a:xfrm>
              <a:off x="3033000" y="2056735"/>
              <a:ext cx="426025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350" dirty="0"/>
                <a:t>IQR = </a:t>
              </a:r>
              <a:r>
                <a:rPr lang="hu-HU" sz="1350" dirty="0" err="1"/>
                <a:t>interkvartilis</a:t>
              </a:r>
              <a:r>
                <a:rPr lang="hu-HU" sz="1350" dirty="0"/>
                <a:t> terjedelem (Q3-Q1)</a:t>
              </a:r>
            </a:p>
          </p:txBody>
        </p:sp>
        <p:sp>
          <p:nvSpPr>
            <p:cNvPr id="19" name="Szövegdoboz 18">
              <a:extLst>
                <a:ext uri="{FF2B5EF4-FFF2-40B4-BE49-F238E27FC236}">
                  <a16:creationId xmlns:a16="http://schemas.microsoft.com/office/drawing/2014/main" id="{02D169DB-9936-1CAF-FE2C-65A7BC80548F}"/>
                </a:ext>
              </a:extLst>
            </p:cNvPr>
            <p:cNvSpPr txBox="1"/>
            <p:nvPr/>
          </p:nvSpPr>
          <p:spPr>
            <a:xfrm>
              <a:off x="1162628" y="4290296"/>
              <a:ext cx="157018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350" dirty="0"/>
                <a:t>„minimum”</a:t>
              </a:r>
            </a:p>
            <a:p>
              <a:pPr algn="ctr"/>
              <a:r>
                <a:rPr lang="hu-HU" sz="1350" dirty="0"/>
                <a:t>(Q1-1.5*IQR)</a:t>
              </a:r>
            </a:p>
          </p:txBody>
        </p:sp>
        <p:sp>
          <p:nvSpPr>
            <p:cNvPr id="20" name="Szövegdoboz 19">
              <a:extLst>
                <a:ext uri="{FF2B5EF4-FFF2-40B4-BE49-F238E27FC236}">
                  <a16:creationId xmlns:a16="http://schemas.microsoft.com/office/drawing/2014/main" id="{F32E47A6-CC14-F575-6163-3EE8CF4D015D}"/>
                </a:ext>
              </a:extLst>
            </p:cNvPr>
            <p:cNvSpPr txBox="1"/>
            <p:nvPr/>
          </p:nvSpPr>
          <p:spPr>
            <a:xfrm>
              <a:off x="7776798" y="4227948"/>
              <a:ext cx="199549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350" dirty="0"/>
                <a:t>„maximum”</a:t>
              </a:r>
            </a:p>
            <a:p>
              <a:pPr algn="ctr"/>
              <a:r>
                <a:rPr lang="hu-HU" sz="1350" dirty="0"/>
                <a:t>(Q3+1.5*IQR)</a:t>
              </a:r>
            </a:p>
          </p:txBody>
        </p:sp>
        <p:sp>
          <p:nvSpPr>
            <p:cNvPr id="32" name="Jobb oldali kapcsos zárójel 31">
              <a:extLst>
                <a:ext uri="{FF2B5EF4-FFF2-40B4-BE49-F238E27FC236}">
                  <a16:creationId xmlns:a16="http://schemas.microsoft.com/office/drawing/2014/main" id="{B9799F08-E75A-74BF-EA4C-C14D9F1F12EA}"/>
                </a:ext>
              </a:extLst>
            </p:cNvPr>
            <p:cNvSpPr/>
            <p:nvPr/>
          </p:nvSpPr>
          <p:spPr>
            <a:xfrm rot="16200000">
              <a:off x="4886041" y="1399310"/>
              <a:ext cx="554177" cy="2484582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 sz="1350"/>
            </a:p>
          </p:txBody>
        </p:sp>
        <p:sp>
          <p:nvSpPr>
            <p:cNvPr id="33" name="Téglalap 32">
              <a:extLst>
                <a:ext uri="{FF2B5EF4-FFF2-40B4-BE49-F238E27FC236}">
                  <a16:creationId xmlns:a16="http://schemas.microsoft.com/office/drawing/2014/main" id="{2D51E97F-8DEF-2D9A-4523-11EBF595D010}"/>
                </a:ext>
              </a:extLst>
            </p:cNvPr>
            <p:cNvSpPr/>
            <p:nvPr/>
          </p:nvSpPr>
          <p:spPr>
            <a:xfrm>
              <a:off x="3927765" y="3126516"/>
              <a:ext cx="2484580" cy="116378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 sz="1350"/>
            </a:p>
          </p:txBody>
        </p:sp>
        <p:cxnSp>
          <p:nvCxnSpPr>
            <p:cNvPr id="34" name="Egyenes összekötő 33">
              <a:extLst>
                <a:ext uri="{FF2B5EF4-FFF2-40B4-BE49-F238E27FC236}">
                  <a16:creationId xmlns:a16="http://schemas.microsoft.com/office/drawing/2014/main" id="{ED9C44FE-DE95-43BE-45EC-FBC8C56D44A9}"/>
                </a:ext>
              </a:extLst>
            </p:cNvPr>
            <p:cNvCxnSpPr/>
            <p:nvPr/>
          </p:nvCxnSpPr>
          <p:spPr>
            <a:xfrm>
              <a:off x="1551710" y="3726869"/>
              <a:ext cx="722283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Egyenes összekötő 34">
              <a:extLst>
                <a:ext uri="{FF2B5EF4-FFF2-40B4-BE49-F238E27FC236}">
                  <a16:creationId xmlns:a16="http://schemas.microsoft.com/office/drawing/2014/main" id="{3B277472-251B-E091-9F35-8A61896DDE30}"/>
                </a:ext>
              </a:extLst>
            </p:cNvPr>
            <p:cNvCxnSpPr>
              <a:cxnSpLocks/>
            </p:cNvCxnSpPr>
            <p:nvPr/>
          </p:nvCxnSpPr>
          <p:spPr>
            <a:xfrm>
              <a:off x="1551710" y="3416298"/>
              <a:ext cx="0" cy="6349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85945674-F116-6E46-6211-7B0DE88DEE5C}"/>
              </a:ext>
            </a:extLst>
          </p:cNvPr>
          <p:cNvCxnSpPr>
            <a:cxnSpLocks/>
          </p:cNvCxnSpPr>
          <p:nvPr/>
        </p:nvCxnSpPr>
        <p:spPr>
          <a:xfrm>
            <a:off x="2974405" y="3127140"/>
            <a:ext cx="0" cy="872835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Egyenes összekötő 39">
            <a:extLst>
              <a:ext uri="{FF2B5EF4-FFF2-40B4-BE49-F238E27FC236}">
                <a16:creationId xmlns:a16="http://schemas.microsoft.com/office/drawing/2014/main" id="{C657609B-2802-58B1-3CC3-90D77BC501E7}"/>
              </a:ext>
            </a:extLst>
          </p:cNvPr>
          <p:cNvCxnSpPr/>
          <p:nvPr/>
        </p:nvCxnSpPr>
        <p:spPr>
          <a:xfrm>
            <a:off x="5696822" y="3328553"/>
            <a:ext cx="0" cy="4987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Egyenes összekötő 41">
            <a:extLst>
              <a:ext uri="{FF2B5EF4-FFF2-40B4-BE49-F238E27FC236}">
                <a16:creationId xmlns:a16="http://schemas.microsoft.com/office/drawing/2014/main" id="{53C28D72-E53B-CDCB-56E1-EBFC5F64B276}"/>
              </a:ext>
            </a:extLst>
          </p:cNvPr>
          <p:cNvCxnSpPr>
            <a:cxnSpLocks/>
          </p:cNvCxnSpPr>
          <p:nvPr/>
        </p:nvCxnSpPr>
        <p:spPr>
          <a:xfrm>
            <a:off x="5727123" y="3582601"/>
            <a:ext cx="17855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Egyenes összekötő 43">
            <a:extLst>
              <a:ext uri="{FF2B5EF4-FFF2-40B4-BE49-F238E27FC236}">
                <a16:creationId xmlns:a16="http://schemas.microsoft.com/office/drawing/2014/main" id="{FFD0EC5E-7C13-3F9E-B0E2-CB0E6C0D9D39}"/>
              </a:ext>
            </a:extLst>
          </p:cNvPr>
          <p:cNvCxnSpPr/>
          <p:nvPr/>
        </p:nvCxnSpPr>
        <p:spPr>
          <a:xfrm>
            <a:off x="7511768" y="3344476"/>
            <a:ext cx="0" cy="4987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Egyenes összekötő 44">
            <a:extLst>
              <a:ext uri="{FF2B5EF4-FFF2-40B4-BE49-F238E27FC236}">
                <a16:creationId xmlns:a16="http://schemas.microsoft.com/office/drawing/2014/main" id="{5E2478E3-21D1-3E41-30E1-F906BFDA69B2}"/>
              </a:ext>
            </a:extLst>
          </p:cNvPr>
          <p:cNvCxnSpPr>
            <a:cxnSpLocks/>
          </p:cNvCxnSpPr>
          <p:nvPr/>
        </p:nvCxnSpPr>
        <p:spPr>
          <a:xfrm>
            <a:off x="7469317" y="3593858"/>
            <a:ext cx="16261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Szövegdoboz 48">
                <a:extLst>
                  <a:ext uri="{FF2B5EF4-FFF2-40B4-BE49-F238E27FC236}">
                    <a16:creationId xmlns:a16="http://schemas.microsoft.com/office/drawing/2014/main" id="{EDF0D8E9-A5DB-1D49-0D6A-AADC1B7B76C7}"/>
                  </a:ext>
                </a:extLst>
              </p:cNvPr>
              <p:cNvSpPr txBox="1"/>
              <p:nvPr/>
            </p:nvSpPr>
            <p:spPr>
              <a:xfrm>
                <a:off x="1988128" y="4698577"/>
                <a:ext cx="472440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1350" dirty="0"/>
                  <a:t>Kiugró értékek: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35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hu-HU" sz="13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u-HU" sz="135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hu-HU" sz="135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hu-HU" sz="1350" i="1">
                        <a:latin typeface="Cambria Math" panose="02040503050406030204" pitchFamily="18" charset="0"/>
                      </a:rPr>
                      <m:t>1 −1.5⋅</m:t>
                    </m:r>
                    <m:r>
                      <a:rPr lang="hu-HU" sz="1350" i="1">
                        <a:latin typeface="Cambria Math" panose="02040503050406030204" pitchFamily="18" charset="0"/>
                      </a:rPr>
                      <m:t>𝐼𝑄𝑅</m:t>
                    </m:r>
                  </m:oMath>
                </a14:m>
                <a:r>
                  <a:rPr lang="hu-HU" sz="1350" dirty="0"/>
                  <a:t> vagy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35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hu-HU" sz="13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u-HU" sz="135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hu-HU" sz="135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hu-HU" sz="1350" i="1">
                        <a:latin typeface="Cambria Math" panose="02040503050406030204" pitchFamily="18" charset="0"/>
                      </a:rPr>
                      <m:t>3+1.5⋅</m:t>
                    </m:r>
                    <m:r>
                      <a:rPr lang="hu-HU" sz="1350" i="1">
                        <a:latin typeface="Cambria Math" panose="02040503050406030204" pitchFamily="18" charset="0"/>
                      </a:rPr>
                      <m:t>𝐼𝑄𝑅</m:t>
                    </m:r>
                  </m:oMath>
                </a14:m>
                <a:r>
                  <a:rPr lang="hu-HU" sz="1350" dirty="0"/>
                  <a:t> </a:t>
                </a:r>
              </a:p>
            </p:txBody>
          </p:sp>
        </mc:Choice>
        <mc:Fallback xmlns="">
          <p:sp>
            <p:nvSpPr>
              <p:cNvPr id="49" name="Szövegdoboz 48">
                <a:extLst>
                  <a:ext uri="{FF2B5EF4-FFF2-40B4-BE49-F238E27FC236}">
                    <a16:creationId xmlns:a16="http://schemas.microsoft.com/office/drawing/2014/main" id="{EDF0D8E9-A5DB-1D49-0D6A-AADC1B7B7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8128" y="4698577"/>
                <a:ext cx="4724400" cy="300082"/>
              </a:xfrm>
              <a:prstGeom prst="rect">
                <a:avLst/>
              </a:prstGeom>
              <a:blipFill>
                <a:blip r:embed="rId2"/>
                <a:stretch>
                  <a:fillRect l="-258" t="-6122" b="-183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Szövegdoboz 49">
                <a:extLst>
                  <a:ext uri="{FF2B5EF4-FFF2-40B4-BE49-F238E27FC236}">
                    <a16:creationId xmlns:a16="http://schemas.microsoft.com/office/drawing/2014/main" id="{F9143157-825B-D519-22DB-CA3537104ED5}"/>
                  </a:ext>
                </a:extLst>
              </p:cNvPr>
              <p:cNvSpPr txBox="1"/>
              <p:nvPr/>
            </p:nvSpPr>
            <p:spPr>
              <a:xfrm>
                <a:off x="1988128" y="4948993"/>
                <a:ext cx="472440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1350" dirty="0"/>
                  <a:t>Extrém értékek: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35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hu-HU" sz="13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u-HU" sz="135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hu-HU" sz="135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hu-HU" sz="1350" i="1">
                        <a:latin typeface="Cambria Math" panose="02040503050406030204" pitchFamily="18" charset="0"/>
                      </a:rPr>
                      <m:t>1 −3⋅</m:t>
                    </m:r>
                    <m:r>
                      <a:rPr lang="hu-HU" sz="1350" i="1">
                        <a:latin typeface="Cambria Math" panose="02040503050406030204" pitchFamily="18" charset="0"/>
                      </a:rPr>
                      <m:t>𝐼𝑄𝑅</m:t>
                    </m:r>
                  </m:oMath>
                </a14:m>
                <a:r>
                  <a:rPr lang="hu-HU" sz="1350" dirty="0"/>
                  <a:t> vagy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35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hu-HU" sz="13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u-HU" sz="135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hu-HU" sz="135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hu-HU" sz="1350" i="1">
                        <a:latin typeface="Cambria Math" panose="02040503050406030204" pitchFamily="18" charset="0"/>
                      </a:rPr>
                      <m:t>3+3⋅</m:t>
                    </m:r>
                    <m:r>
                      <a:rPr lang="hu-HU" sz="1350" i="1">
                        <a:latin typeface="Cambria Math" panose="02040503050406030204" pitchFamily="18" charset="0"/>
                      </a:rPr>
                      <m:t>𝐼𝑄𝑅</m:t>
                    </m:r>
                  </m:oMath>
                </a14:m>
                <a:r>
                  <a:rPr lang="hu-HU" sz="1350" dirty="0"/>
                  <a:t> </a:t>
                </a:r>
              </a:p>
            </p:txBody>
          </p:sp>
        </mc:Choice>
        <mc:Fallback xmlns="">
          <p:sp>
            <p:nvSpPr>
              <p:cNvPr id="50" name="Szövegdoboz 49">
                <a:extLst>
                  <a:ext uri="{FF2B5EF4-FFF2-40B4-BE49-F238E27FC236}">
                    <a16:creationId xmlns:a16="http://schemas.microsoft.com/office/drawing/2014/main" id="{F9143157-825B-D519-22DB-CA3537104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8128" y="4948993"/>
                <a:ext cx="4724400" cy="300082"/>
              </a:xfrm>
              <a:prstGeom prst="rect">
                <a:avLst/>
              </a:prstGeom>
              <a:blipFill>
                <a:blip r:embed="rId3"/>
                <a:stretch>
                  <a:fillRect l="-258" t="-6122" b="-183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76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A11BD8-67B0-4882-9B80-80E399528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426" y="138237"/>
            <a:ext cx="7543800" cy="1036365"/>
          </a:xfrm>
        </p:spPr>
        <p:txBody>
          <a:bodyPr>
            <a:normAutofit/>
          </a:bodyPr>
          <a:lstStyle/>
          <a:p>
            <a:r>
              <a:rPr lang="hu-HU" dirty="0"/>
              <a:t>Feladat 1.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3F83BCF0-F042-4336-8288-77571647DD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3426" y="787431"/>
                <a:ext cx="8596674" cy="538477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hu-HU" dirty="0"/>
                  <a:t>Adottak a következő értékek: 4.5, 5.1, 2.3, 4.5, 6.8, 2.5 </a:t>
                </a:r>
                <a:br>
                  <a:rPr lang="hu-HU" dirty="0"/>
                </a:br>
                <a:r>
                  <a:rPr lang="hu-HU" dirty="0"/>
                  <a:t>Rajzolja fel a dobozábrát! Számítsa ki a középértékeket (átlag, </a:t>
                </a:r>
                <a:r>
                  <a:rPr lang="hu-HU" dirty="0" err="1"/>
                  <a:t>módusz</a:t>
                </a:r>
                <a:r>
                  <a:rPr lang="hu-HU" dirty="0"/>
                  <a:t>, medián) és értelmezze azokat!</a:t>
                </a:r>
              </a:p>
              <a:p>
                <a:pPr>
                  <a:lnSpc>
                    <a:spcPct val="150000"/>
                  </a:lnSpc>
                </a:pPr>
                <a:r>
                  <a:rPr lang="hu-HU" b="0" dirty="0"/>
                  <a:t>Átlag: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4.283</m:t>
                    </m:r>
                  </m:oMath>
                </a14:m>
                <a:r>
                  <a:rPr lang="hu-HU" dirty="0">
                    <a:solidFill>
                      <a:schemeClr val="accent1">
                        <a:lumMod val="75000"/>
                      </a:schemeClr>
                    </a:solidFill>
                  </a:rPr>
                  <a:t>		Értelmezés: </a:t>
                </a:r>
                <a:r>
                  <a:rPr lang="hu-HU" dirty="0"/>
                  <a:t>Az eloszlás centruma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4.283</m:t>
                    </m:r>
                  </m:oMath>
                </a14:m>
                <a:r>
                  <a:rPr lang="hu-HU" dirty="0"/>
                  <a:t>.</a:t>
                </a:r>
                <a:br>
                  <a:rPr lang="hu-HU" dirty="0"/>
                </a:br>
                <a:r>
                  <a:rPr lang="hu-HU" b="0" dirty="0" err="1"/>
                  <a:t>Módusz</a:t>
                </a:r>
                <a14:m>
                  <m:oMath xmlns:m="http://schemas.openxmlformats.org/officeDocument/2006/math">
                    <m:r>
                      <a:rPr lang="hu-H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=4.5</m:t>
                    </m:r>
                  </m:oMath>
                </a14:m>
                <a:r>
                  <a:rPr lang="hu-HU" dirty="0">
                    <a:solidFill>
                      <a:schemeClr val="accent1">
                        <a:lumMod val="75000"/>
                      </a:schemeClr>
                    </a:solidFill>
                  </a:rPr>
                  <a:t>		Értelmezés: </a:t>
                </a:r>
                <a:r>
                  <a:rPr lang="hu-HU" dirty="0"/>
                  <a:t>A tipikus (leggyakoribb) érték: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4.5</m:t>
                    </m:r>
                  </m:oMath>
                </a14:m>
                <a:br>
                  <a:rPr lang="hu-HU" dirty="0"/>
                </a:br>
                <a:r>
                  <a:rPr lang="hu-HU" dirty="0"/>
                  <a:t>Medián =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4.5</m:t>
                    </m:r>
                  </m:oMath>
                </a14:m>
                <a:r>
                  <a:rPr lang="hu-HU" dirty="0"/>
                  <a:t>		</a:t>
                </a:r>
                <a:r>
                  <a:rPr lang="hu-HU" dirty="0">
                    <a:solidFill>
                      <a:schemeClr val="accent1">
                        <a:lumMod val="75000"/>
                      </a:schemeClr>
                    </a:solidFill>
                  </a:rPr>
                  <a:t>Értelmezés: </a:t>
                </a:r>
                <a:r>
                  <a:rPr lang="hu-HU" dirty="0"/>
                  <a:t>A mintaelemek egyik fele kisebb vagy</a:t>
                </a:r>
                <a:br>
                  <a:rPr lang="hu-HU" dirty="0"/>
                </a:br>
                <a:r>
                  <a:rPr lang="hu-HU" dirty="0"/>
                  <a:t>				egyenlő, mint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4.5</m:t>
                    </m:r>
                  </m:oMath>
                </a14:m>
                <a:r>
                  <a:rPr lang="hu-HU" dirty="0"/>
                  <a:t>, másik fele pedig nagyobb vagy</a:t>
                </a:r>
                <a:br>
                  <a:rPr lang="hu-HU" dirty="0"/>
                </a:br>
                <a:r>
                  <a:rPr lang="hu-HU" dirty="0"/>
                  <a:t>				egyenlő, mint 4.5</a:t>
                </a:r>
              </a:p>
              <a:p>
                <a:pPr>
                  <a:lnSpc>
                    <a:spcPct val="150000"/>
                  </a:lnSpc>
                </a:pPr>
                <a:endParaRPr lang="hu-HU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hu-HU" dirty="0"/>
                  <a:t>Rangsor: 2.3, 2.5, 4.5, 4.5, 5.1, 6.8</a:t>
                </a:r>
              </a:p>
              <a:p>
                <a:pPr>
                  <a:lnSpc>
                    <a:spcPct val="150000"/>
                  </a:lnSpc>
                </a:pPr>
                <a:endParaRPr lang="hu-HU" dirty="0"/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3F83BCF0-F042-4336-8288-77571647DD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3426" y="787431"/>
                <a:ext cx="8596674" cy="5384770"/>
              </a:xfrm>
              <a:blipFill>
                <a:blip r:embed="rId2"/>
                <a:stretch>
                  <a:fillRect l="-70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llipszis 4">
            <a:extLst>
              <a:ext uri="{FF2B5EF4-FFF2-40B4-BE49-F238E27FC236}">
                <a16:creationId xmlns:a16="http://schemas.microsoft.com/office/drawing/2014/main" id="{55FAF435-6C2B-4DA5-9426-0866893D4421}"/>
              </a:ext>
            </a:extLst>
          </p:cNvPr>
          <p:cNvSpPr/>
          <p:nvPr/>
        </p:nvSpPr>
        <p:spPr>
          <a:xfrm>
            <a:off x="2501032" y="5336274"/>
            <a:ext cx="943056" cy="489531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 sz="1350"/>
          </a:p>
        </p:txBody>
      </p:sp>
      <p:cxnSp>
        <p:nvCxnSpPr>
          <p:cNvPr id="7" name="Egyenes összekötő nyíllal 6">
            <a:extLst>
              <a:ext uri="{FF2B5EF4-FFF2-40B4-BE49-F238E27FC236}">
                <a16:creationId xmlns:a16="http://schemas.microsoft.com/office/drawing/2014/main" id="{2B426055-5BB6-4A2E-B78E-355F133EEE4F}"/>
              </a:ext>
            </a:extLst>
          </p:cNvPr>
          <p:cNvCxnSpPr>
            <a:cxnSpLocks/>
          </p:cNvCxnSpPr>
          <p:nvPr/>
        </p:nvCxnSpPr>
        <p:spPr>
          <a:xfrm>
            <a:off x="2977742" y="5825805"/>
            <a:ext cx="0" cy="244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zövegdoboz 8">
            <a:extLst>
              <a:ext uri="{FF2B5EF4-FFF2-40B4-BE49-F238E27FC236}">
                <a16:creationId xmlns:a16="http://schemas.microsoft.com/office/drawing/2014/main" id="{5DC585FF-3A35-498E-8786-BFB98D2CFD52}"/>
              </a:ext>
            </a:extLst>
          </p:cNvPr>
          <p:cNvSpPr txBox="1"/>
          <p:nvPr/>
        </p:nvSpPr>
        <p:spPr>
          <a:xfrm>
            <a:off x="313900" y="6115956"/>
            <a:ext cx="5905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medián a rangsor két középső elemének átlaga: </a:t>
            </a:r>
            <a:r>
              <a:rPr lang="hu-HU" dirty="0" err="1"/>
              <a:t>Me</a:t>
            </a:r>
            <a:r>
              <a:rPr lang="hu-HU" dirty="0"/>
              <a:t> = 4.5</a:t>
            </a:r>
          </a:p>
        </p:txBody>
      </p:sp>
    </p:spTree>
    <p:extLst>
      <p:ext uri="{BB962C8B-B14F-4D97-AF65-F5344CB8AC3E}">
        <p14:creationId xmlns:p14="http://schemas.microsoft.com/office/powerpoint/2010/main" val="2449511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D2AABED3-3D16-45F7-9B92-8BE08F111C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415" y="1920478"/>
            <a:ext cx="5213377" cy="3017044"/>
          </a:xfrm>
        </p:spPr>
      </p:pic>
      <p:cxnSp>
        <p:nvCxnSpPr>
          <p:cNvPr id="7" name="Egyenes összekötő nyíllal 6">
            <a:extLst>
              <a:ext uri="{FF2B5EF4-FFF2-40B4-BE49-F238E27FC236}">
                <a16:creationId xmlns:a16="http://schemas.microsoft.com/office/drawing/2014/main" id="{FF7EA752-D1E6-4A13-8B31-CA578453B724}"/>
              </a:ext>
            </a:extLst>
          </p:cNvPr>
          <p:cNvCxnSpPr/>
          <p:nvPr/>
        </p:nvCxnSpPr>
        <p:spPr>
          <a:xfrm>
            <a:off x="4901307" y="3429000"/>
            <a:ext cx="5786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zövegdoboz 7">
            <a:extLst>
              <a:ext uri="{FF2B5EF4-FFF2-40B4-BE49-F238E27FC236}">
                <a16:creationId xmlns:a16="http://schemas.microsoft.com/office/drawing/2014/main" id="{0ADBB2E0-D741-4D63-8604-0FB91798C18C}"/>
              </a:ext>
            </a:extLst>
          </p:cNvPr>
          <p:cNvSpPr txBox="1"/>
          <p:nvPr/>
        </p:nvSpPr>
        <p:spPr>
          <a:xfrm>
            <a:off x="5493690" y="3290501"/>
            <a:ext cx="73930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 dirty="0"/>
              <a:t>medián</a:t>
            </a:r>
          </a:p>
        </p:txBody>
      </p:sp>
      <p:cxnSp>
        <p:nvCxnSpPr>
          <p:cNvPr id="9" name="Egyenes összekötő nyíllal 8">
            <a:extLst>
              <a:ext uri="{FF2B5EF4-FFF2-40B4-BE49-F238E27FC236}">
                <a16:creationId xmlns:a16="http://schemas.microsoft.com/office/drawing/2014/main" id="{1CBDF771-C071-4AAC-AB58-FA071F711DFE}"/>
              </a:ext>
            </a:extLst>
          </p:cNvPr>
          <p:cNvCxnSpPr/>
          <p:nvPr/>
        </p:nvCxnSpPr>
        <p:spPr>
          <a:xfrm>
            <a:off x="4901306" y="4382240"/>
            <a:ext cx="5786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zövegdoboz 9">
                <a:extLst>
                  <a:ext uri="{FF2B5EF4-FFF2-40B4-BE49-F238E27FC236}">
                    <a16:creationId xmlns:a16="http://schemas.microsoft.com/office/drawing/2014/main" id="{2812B088-D2FA-4C09-BE35-D61D490BF574}"/>
                  </a:ext>
                </a:extLst>
              </p:cNvPr>
              <p:cNvSpPr txBox="1"/>
              <p:nvPr/>
            </p:nvSpPr>
            <p:spPr>
              <a:xfrm>
                <a:off x="5479950" y="4278365"/>
                <a:ext cx="226857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35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hu-HU" sz="13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u-HU" sz="1350" dirty="0"/>
              </a:p>
            </p:txBody>
          </p:sp>
        </mc:Choice>
        <mc:Fallback xmlns="">
          <p:sp>
            <p:nvSpPr>
              <p:cNvPr id="10" name="Szövegdoboz 9">
                <a:extLst>
                  <a:ext uri="{FF2B5EF4-FFF2-40B4-BE49-F238E27FC236}">
                    <a16:creationId xmlns:a16="http://schemas.microsoft.com/office/drawing/2014/main" id="{2812B088-D2FA-4C09-BE35-D61D490BF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950" y="4278365"/>
                <a:ext cx="226857" cy="207749"/>
              </a:xfrm>
              <a:prstGeom prst="rect">
                <a:avLst/>
              </a:prstGeom>
              <a:blipFill>
                <a:blip r:embed="rId3"/>
                <a:stretch>
                  <a:fillRect l="-27027" r="-5405" b="-3529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B250C89E-46AE-4348-8C07-B54C763832FA}"/>
              </a:ext>
            </a:extLst>
          </p:cNvPr>
          <p:cNvCxnSpPr/>
          <p:nvPr/>
        </p:nvCxnSpPr>
        <p:spPr>
          <a:xfrm>
            <a:off x="4882267" y="3171548"/>
            <a:ext cx="5786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zövegdoboz 11">
                <a:extLst>
                  <a:ext uri="{FF2B5EF4-FFF2-40B4-BE49-F238E27FC236}">
                    <a16:creationId xmlns:a16="http://schemas.microsoft.com/office/drawing/2014/main" id="{B900257C-C835-4A36-9839-7E464123160F}"/>
                  </a:ext>
                </a:extLst>
              </p:cNvPr>
              <p:cNvSpPr txBox="1"/>
              <p:nvPr/>
            </p:nvSpPr>
            <p:spPr>
              <a:xfrm>
                <a:off x="5460911" y="3030814"/>
                <a:ext cx="230897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35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hu-HU" sz="135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u-HU" sz="1350" dirty="0"/>
              </a:p>
            </p:txBody>
          </p:sp>
        </mc:Choice>
        <mc:Fallback xmlns="">
          <p:sp>
            <p:nvSpPr>
              <p:cNvPr id="12" name="Szövegdoboz 11">
                <a:extLst>
                  <a:ext uri="{FF2B5EF4-FFF2-40B4-BE49-F238E27FC236}">
                    <a16:creationId xmlns:a16="http://schemas.microsoft.com/office/drawing/2014/main" id="{B900257C-C835-4A36-9839-7E4641231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911" y="3030814"/>
                <a:ext cx="230897" cy="207749"/>
              </a:xfrm>
              <a:prstGeom prst="rect">
                <a:avLst/>
              </a:prstGeom>
              <a:blipFill>
                <a:blip r:embed="rId4"/>
                <a:stretch>
                  <a:fillRect l="-26316" r="-5263" b="-3529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Egyenes összekötő nyíllal 13">
            <a:extLst>
              <a:ext uri="{FF2B5EF4-FFF2-40B4-BE49-F238E27FC236}">
                <a16:creationId xmlns:a16="http://schemas.microsoft.com/office/drawing/2014/main" id="{582FE8E1-4E81-4E49-99A1-1575BA5F93C9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4258103" y="4583514"/>
            <a:ext cx="1" cy="354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B8DD3A22-A92E-4F5C-9B04-31FB45043E51}"/>
              </a:ext>
            </a:extLst>
          </p:cNvPr>
          <p:cNvSpPr txBox="1"/>
          <p:nvPr/>
        </p:nvSpPr>
        <p:spPr>
          <a:xfrm>
            <a:off x="3919076" y="4876476"/>
            <a:ext cx="90601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 dirty="0"/>
              <a:t>minimum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E587E4BE-3324-4888-8085-FA743B5AD570}"/>
              </a:ext>
            </a:extLst>
          </p:cNvPr>
          <p:cNvSpPr txBox="1"/>
          <p:nvPr/>
        </p:nvSpPr>
        <p:spPr>
          <a:xfrm>
            <a:off x="4586012" y="2150704"/>
            <a:ext cx="9300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 dirty="0"/>
              <a:t>maximum</a:t>
            </a:r>
          </a:p>
        </p:txBody>
      </p:sp>
    </p:spTree>
    <p:extLst>
      <p:ext uri="{BB962C8B-B14F-4D97-AF65-F5344CB8AC3E}">
        <p14:creationId xmlns:p14="http://schemas.microsoft.com/office/powerpoint/2010/main" val="3557677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Gyakorlat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 16.3 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845732"/>
            <a:ext cx="7543801" cy="889079"/>
          </a:xfrm>
        </p:spPr>
        <p:txBody>
          <a:bodyPr>
            <a:noAutofit/>
          </a:bodyPr>
          <a:lstStyle/>
          <a:p>
            <a:pPr algn="just"/>
            <a:r>
              <a:rPr lang="hu-HU" dirty="0"/>
              <a:t>Egy ötelemű minta esetén a mintaelemek összege 155, a mintaelemek négyzeteinek összege 4837. Határozza meg a mintaátlagot és a szórás torzítatlan becslését!</a:t>
            </a:r>
            <a:endParaRPr lang="en-US" sz="1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zövegdoboz 3">
                <a:extLst>
                  <a:ext uri="{FF2B5EF4-FFF2-40B4-BE49-F238E27FC236}">
                    <a16:creationId xmlns:a16="http://schemas.microsoft.com/office/drawing/2014/main" id="{3A074465-756F-4C52-8EA2-0A34F87E961E}"/>
                  </a:ext>
                </a:extLst>
              </p:cNvPr>
              <p:cNvSpPr txBox="1"/>
              <p:nvPr/>
            </p:nvSpPr>
            <p:spPr>
              <a:xfrm>
                <a:off x="822959" y="2843182"/>
                <a:ext cx="5865260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∑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4" name="Szövegdoboz 3">
                <a:extLst>
                  <a:ext uri="{FF2B5EF4-FFF2-40B4-BE49-F238E27FC236}">
                    <a16:creationId xmlns:a16="http://schemas.microsoft.com/office/drawing/2014/main" id="{3A074465-756F-4C52-8EA2-0A34F87E9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2843182"/>
                <a:ext cx="5865260" cy="520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Szövegdoboz 4">
                <a:extLst>
                  <a:ext uri="{FF2B5EF4-FFF2-40B4-BE49-F238E27FC236}">
                    <a16:creationId xmlns:a16="http://schemas.microsoft.com/office/drawing/2014/main" id="{A45E66EA-5B2E-43AC-88EC-7C6A2A7CFCFC}"/>
                  </a:ext>
                </a:extLst>
              </p:cNvPr>
              <p:cNvSpPr txBox="1"/>
              <p:nvPr/>
            </p:nvSpPr>
            <p:spPr>
              <a:xfrm>
                <a:off x="822959" y="3494420"/>
                <a:ext cx="6163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5" name="Szövegdoboz 4">
                <a:extLst>
                  <a:ext uri="{FF2B5EF4-FFF2-40B4-BE49-F238E27FC236}">
                    <a16:creationId xmlns:a16="http://schemas.microsoft.com/office/drawing/2014/main" id="{A45E66EA-5B2E-43AC-88EC-7C6A2A7CF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3494420"/>
                <a:ext cx="616387" cy="276999"/>
              </a:xfrm>
              <a:prstGeom prst="rect">
                <a:avLst/>
              </a:prstGeom>
              <a:blipFill>
                <a:blip r:embed="rId3"/>
                <a:stretch>
                  <a:fillRect l="-9901" r="-3960" b="-869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Szövegdoboz 5">
                <a:extLst>
                  <a:ext uri="{FF2B5EF4-FFF2-40B4-BE49-F238E27FC236}">
                    <a16:creationId xmlns:a16="http://schemas.microsoft.com/office/drawing/2014/main" id="{EE3F9EAC-0507-47D8-8525-3106555D16C4}"/>
                  </a:ext>
                </a:extLst>
              </p:cNvPr>
              <p:cNvSpPr txBox="1"/>
              <p:nvPr/>
            </p:nvSpPr>
            <p:spPr>
              <a:xfrm>
                <a:off x="822959" y="3902258"/>
                <a:ext cx="2528577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sSubSup>
                            <m:sSub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6" name="Szövegdoboz 5">
                <a:extLst>
                  <a:ext uri="{FF2B5EF4-FFF2-40B4-BE49-F238E27FC236}">
                    <a16:creationId xmlns:a16="http://schemas.microsoft.com/office/drawing/2014/main" id="{EE3F9EAC-0507-47D8-8525-3106555D1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3902258"/>
                <a:ext cx="2528577" cy="5203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Szövegdoboz 7">
                <a:extLst>
                  <a:ext uri="{FF2B5EF4-FFF2-40B4-BE49-F238E27FC236}">
                    <a16:creationId xmlns:a16="http://schemas.microsoft.com/office/drawing/2014/main" id="{8824133B-A413-4585-A9A8-FA5BE3FBAAA2}"/>
                  </a:ext>
                </a:extLst>
              </p:cNvPr>
              <p:cNvSpPr txBox="1"/>
              <p:nvPr/>
            </p:nvSpPr>
            <p:spPr>
              <a:xfrm>
                <a:off x="759510" y="4624933"/>
                <a:ext cx="1031008" cy="6183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155</m:t>
                          </m:r>
                        </m:num>
                        <m:den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8" name="Szövegdoboz 7">
                <a:extLst>
                  <a:ext uri="{FF2B5EF4-FFF2-40B4-BE49-F238E27FC236}">
                    <a16:creationId xmlns:a16="http://schemas.microsoft.com/office/drawing/2014/main" id="{8824133B-A413-4585-A9A8-FA5BE3FBA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10" y="4624933"/>
                <a:ext cx="1031008" cy="6183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Szövegdoboz 8">
                <a:extLst>
                  <a:ext uri="{FF2B5EF4-FFF2-40B4-BE49-F238E27FC236}">
                    <a16:creationId xmlns:a16="http://schemas.microsoft.com/office/drawing/2014/main" id="{EAE1AECC-78D1-423A-B883-BA64D2D9CA67}"/>
                  </a:ext>
                </a:extLst>
              </p:cNvPr>
              <p:cNvSpPr txBox="1"/>
              <p:nvPr/>
            </p:nvSpPr>
            <p:spPr>
              <a:xfrm>
                <a:off x="794314" y="5387668"/>
                <a:ext cx="6202339" cy="506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sSubSup>
                          <m:sSub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4837−5×</m:t>
                        </m:r>
                        <m:sSup>
                          <m:sSup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155</m:t>
                                    </m:r>
                                  </m:num>
                                  <m:den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hu-HU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hu-HU" i="1">
                        <a:latin typeface="Cambria Math" panose="02040503050406030204" pitchFamily="18" charset="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hu-HU" dirty="0"/>
              </a:p>
            </p:txBody>
          </p:sp>
        </mc:Choice>
        <mc:Fallback>
          <p:sp>
            <p:nvSpPr>
              <p:cNvPr id="9" name="Szövegdoboz 8">
                <a:extLst>
                  <a:ext uri="{FF2B5EF4-FFF2-40B4-BE49-F238E27FC236}">
                    <a16:creationId xmlns:a16="http://schemas.microsoft.com/office/drawing/2014/main" id="{EAE1AECC-78D1-423A-B883-BA64D2D9C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14" y="5387668"/>
                <a:ext cx="6202339" cy="506870"/>
              </a:xfrm>
              <a:prstGeom prst="rect">
                <a:avLst/>
              </a:prstGeom>
              <a:blipFill>
                <a:blip r:embed="rId6"/>
                <a:stretch>
                  <a:fillRect b="-481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zövegdoboz 9">
            <a:extLst>
              <a:ext uri="{FF2B5EF4-FFF2-40B4-BE49-F238E27FC236}">
                <a16:creationId xmlns:a16="http://schemas.microsoft.com/office/drawing/2014/main" id="{B13B4991-359B-40B7-8DC1-05A5D1D2EF62}"/>
              </a:ext>
            </a:extLst>
          </p:cNvPr>
          <p:cNvSpPr txBox="1"/>
          <p:nvPr/>
        </p:nvSpPr>
        <p:spPr>
          <a:xfrm>
            <a:off x="5213667" y="537397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975EFB7E-E7F2-52E6-4DFA-3F6DEFB5CEA2}"/>
                  </a:ext>
                </a:extLst>
              </p:cNvPr>
              <p:cNvSpPr txBox="1"/>
              <p:nvPr/>
            </p:nvSpPr>
            <p:spPr>
              <a:xfrm>
                <a:off x="802386" y="6203725"/>
                <a:ext cx="6186196" cy="462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dirty="0"/>
                  <a:t>Megjegyzés: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hu-HU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  <m:r>
                      <a:rPr lang="hu-HU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hu-H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u-HU" dirty="0"/>
              </a:p>
            </p:txBody>
          </p:sp>
        </mc:Choice>
        <mc:Fallback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975EFB7E-E7F2-52E6-4DFA-3F6DEFB5C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86" y="6203725"/>
                <a:ext cx="6186196" cy="462947"/>
              </a:xfrm>
              <a:prstGeom prst="rect">
                <a:avLst/>
              </a:prstGeom>
              <a:blipFill>
                <a:blip r:embed="rId7"/>
                <a:stretch>
                  <a:fillRect l="-888" t="-2632" b="-526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187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1450757"/>
          </a:xfrm>
        </p:spPr>
        <p:txBody>
          <a:bodyPr/>
          <a:lstStyle/>
          <a:p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Gyakorlat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 16.</a:t>
            </a:r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4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 (M1)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 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1280" y="1384435"/>
            <a:ext cx="8427160" cy="2345032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hu-HU" dirty="0"/>
              <a:t>Egy teherautó </a:t>
            </a:r>
            <a:r>
              <a:rPr lang="hu-HU" dirty="0" err="1"/>
              <a:t>rakománnyi</a:t>
            </a:r>
            <a:r>
              <a:rPr lang="hu-HU" dirty="0"/>
              <a:t> félliteres üdítőitalból 10 palackot véletlenszerűen kiválasztva és lemérve azok űrtartalmát az alábbi, milliliterben kifejezett értékeket kaptuk: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hu-HU" dirty="0"/>
              <a:t>499, 525, 498, 503, 501, 497, 493, 496, 500, 495.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hu-HU" dirty="0"/>
              <a:t>Ismert, hogy a palackokba töltött üdítőital mennyisége normális eloszlású 3 ml szórással. 95%-os döntési szintet használva vizsgálja meg a gyártó azon állítását, hogy a </a:t>
            </a:r>
            <a:r>
              <a:rPr lang="sv-SE" dirty="0"/>
              <a:t>palackokba átlagosan fél liter üdítőitalt töltöttek!</a:t>
            </a:r>
            <a:endParaRPr lang="en-US" sz="1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Szövegdoboz 4">
                <a:extLst>
                  <a:ext uri="{FF2B5EF4-FFF2-40B4-BE49-F238E27FC236}">
                    <a16:creationId xmlns:a16="http://schemas.microsoft.com/office/drawing/2014/main" id="{1202D294-6C24-4C2A-BE82-5F1BD690B7E7}"/>
                  </a:ext>
                </a:extLst>
              </p:cNvPr>
              <p:cNvSpPr txBox="1"/>
              <p:nvPr/>
            </p:nvSpPr>
            <p:spPr>
              <a:xfrm>
                <a:off x="429799" y="3597148"/>
                <a:ext cx="4823927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hu-HU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hu-HU" dirty="0"/>
                        <m:t>pr</m:t>
                      </m:r>
                      <m:r>
                        <m:rPr>
                          <m:nor/>
                        </m:rPr>
                        <a:rPr lang="hu-HU" dirty="0"/>
                        <m:t>ó</m:t>
                      </m:r>
                      <m:r>
                        <m:rPr>
                          <m:nor/>
                        </m:rPr>
                        <a:rPr lang="hu-HU" dirty="0"/>
                        <m:t>b</m:t>
                      </m:r>
                      <m:r>
                        <m:rPr>
                          <m:nor/>
                        </m:rPr>
                        <a:rPr lang="hu-HU" dirty="0"/>
                        <m:t>á</m:t>
                      </m:r>
                      <m:r>
                        <m:rPr>
                          <m:nor/>
                        </m:rPr>
                        <a:rPr lang="hu-HU" dirty="0"/>
                        <m:t>t</m:t>
                      </m:r>
                      <m:r>
                        <m:rPr>
                          <m:nor/>
                        </m:rPr>
                        <a:rPr lang="hu-HU" b="0" i="0" dirty="0" smtClean="0"/>
                        <m:t> </m:t>
                      </m:r>
                      <m:r>
                        <m:rPr>
                          <m:nor/>
                        </m:rPr>
                        <a:rPr lang="hu-HU" dirty="0"/>
                        <m:t>alkalmazunk</m:t>
                      </m:r>
                      <m:r>
                        <m:rPr>
                          <m:nor/>
                        </m:rPr>
                        <a:rPr lang="hu-HU" dirty="0"/>
                        <m:t>, </m:t>
                      </m:r>
                      <m:r>
                        <m:rPr>
                          <m:nor/>
                        </m:rPr>
                        <a:rPr lang="hu-HU" dirty="0"/>
                        <m:t>mivel</m:t>
                      </m:r>
                      <m:r>
                        <m:rPr>
                          <m:nor/>
                        </m:rPr>
                        <a:rPr lang="hu-HU" b="0" i="0" dirty="0" smtClean="0"/>
                        <m:t> </m:t>
                      </m:r>
                    </m:oMath>
                  </m:oMathPara>
                </a14:m>
                <a:endParaRPr lang="hu-HU" b="0" dirty="0"/>
              </a:p>
              <a:p>
                <a:pPr marL="285750" indent="-285750" algn="just">
                  <a:buFontTx/>
                  <a:buChar char="-"/>
                </a:pPr>
                <a:r>
                  <a:rPr lang="hu-HU" dirty="0"/>
                  <a:t>a minta normális eloszlásból származik,</a:t>
                </a:r>
              </a:p>
              <a:p>
                <a:pPr marL="285750" indent="-285750" algn="just">
                  <a:buFontTx/>
                  <a:buChar char="-"/>
                </a:pPr>
                <a:r>
                  <a:rPr lang="hu-HU" b="1" dirty="0"/>
                  <a:t>a szórás ismert,</a:t>
                </a:r>
              </a:p>
              <a:p>
                <a:pPr marL="285750" indent="-285750" algn="just">
                  <a:buFontTx/>
                  <a:buChar char="-"/>
                </a:pPr>
                <a:r>
                  <a:rPr lang="hu-HU" dirty="0"/>
                  <a:t>a kérdés a várható értékre vonatkozik</a:t>
                </a:r>
              </a:p>
            </p:txBody>
          </p:sp>
        </mc:Choice>
        <mc:Fallback>
          <p:sp>
            <p:nvSpPr>
              <p:cNvPr id="5" name="Szövegdoboz 4">
                <a:extLst>
                  <a:ext uri="{FF2B5EF4-FFF2-40B4-BE49-F238E27FC236}">
                    <a16:creationId xmlns:a16="http://schemas.microsoft.com/office/drawing/2014/main" id="{1202D294-6C24-4C2A-BE82-5F1BD690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99" y="3597148"/>
                <a:ext cx="4823927" cy="1200329"/>
              </a:xfrm>
              <a:prstGeom prst="rect">
                <a:avLst/>
              </a:prstGeom>
              <a:blipFill>
                <a:blip r:embed="rId2"/>
                <a:stretch>
                  <a:fillRect l="-1011" b="-659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D16B2C27-59CB-4D33-8455-22F9880DD467}"/>
                  </a:ext>
                </a:extLst>
              </p:cNvPr>
              <p:cNvSpPr txBox="1"/>
              <p:nvPr/>
            </p:nvSpPr>
            <p:spPr>
              <a:xfrm>
                <a:off x="362619" y="6270653"/>
                <a:ext cx="5239463" cy="8953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=3,</m:t>
                      </m:r>
                      <m:acc>
                        <m:accPr>
                          <m:chr m:val="̅"/>
                          <m:ctrlPr>
                            <a:rPr lang="hu-HU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hu-HU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hu-HU" i="1" dirty="0">
                          <a:latin typeface="Cambria Math" panose="02040503050406030204" pitchFamily="18" charset="0"/>
                        </a:rPr>
                        <m:t>=500.7</m:t>
                      </m:r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hu-HU" i="1" dirty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hu-HU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 dirty="0">
                              <a:latin typeface="Cambria Math" panose="02040503050406030204" pitchFamily="18" charset="0"/>
                            </a:rPr>
                            <m:t>500.7−500</m:t>
                          </m:r>
                        </m:num>
                        <m:den>
                          <m:r>
                            <a:rPr lang="hu-HU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hu-HU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hu-HU" i="1" dirty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rad>
                      <m:r>
                        <a:rPr lang="hu-HU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≈0.7379</m:t>
                      </m:r>
                    </m:oMath>
                  </m:oMathPara>
                </a14:m>
                <a:endParaRPr lang="hu-HU" dirty="0"/>
              </a:p>
              <a:p>
                <a:pPr/>
                <a:endParaRPr lang="hu-HU" dirty="0"/>
              </a:p>
            </p:txBody>
          </p:sp>
        </mc:Choice>
        <mc:Fallback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D16B2C27-59CB-4D33-8455-22F9880DD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19" y="6270653"/>
                <a:ext cx="5239463" cy="8953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Szövegdoboz 7">
                <a:extLst>
                  <a:ext uri="{FF2B5EF4-FFF2-40B4-BE49-F238E27FC236}">
                    <a16:creationId xmlns:a16="http://schemas.microsoft.com/office/drawing/2014/main" id="{7018F8D2-E501-4F20-A5FD-952F2FE3957E}"/>
                  </a:ext>
                </a:extLst>
              </p:cNvPr>
              <p:cNvSpPr txBox="1"/>
              <p:nvPr/>
            </p:nvSpPr>
            <p:spPr>
              <a:xfrm>
                <a:off x="362619" y="5558645"/>
                <a:ext cx="4209381" cy="7670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hu-HU" b="0" dirty="0"/>
                  <a:t>Ha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hu-HU" b="0" dirty="0"/>
                  <a:t> igaz, akkor az u próbabstatisztika </a:t>
                </a:r>
                <a14:m>
                  <m:oMath xmlns:m="http://schemas.openxmlformats.org/officeDocument/2006/math">
                    <m:r>
                      <a:rPr lang="hu-HU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hu-HU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u-HU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hu-HU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hu-HU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hu-HU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hu-HU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hu-HU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hu-HU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rad>
                      <m:radPr>
                        <m:degHide m:val="on"/>
                        <m:ctrlPr>
                          <a:rPr lang="hu-HU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hu-HU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hu-HU" b="0" i="1" dirty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hu-HU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hu-HU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hu-HU" dirty="0"/>
              </a:p>
            </p:txBody>
          </p:sp>
        </mc:Choice>
        <mc:Fallback>
          <p:sp>
            <p:nvSpPr>
              <p:cNvPr id="8" name="Szövegdoboz 7">
                <a:extLst>
                  <a:ext uri="{FF2B5EF4-FFF2-40B4-BE49-F238E27FC236}">
                    <a16:creationId xmlns:a16="http://schemas.microsoft.com/office/drawing/2014/main" id="{7018F8D2-E501-4F20-A5FD-952F2FE39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19" y="5558645"/>
                <a:ext cx="4209381" cy="767069"/>
              </a:xfrm>
              <a:prstGeom prst="rect">
                <a:avLst/>
              </a:prstGeom>
              <a:blipFill>
                <a:blip r:embed="rId4"/>
                <a:stretch>
                  <a:fillRect l="-1158" t="-555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Szövegdoboz 8">
                <a:extLst>
                  <a:ext uri="{FF2B5EF4-FFF2-40B4-BE49-F238E27FC236}">
                    <a16:creationId xmlns:a16="http://schemas.microsoft.com/office/drawing/2014/main" id="{2CDEA5D8-9084-4179-A43D-0DF94B94302E}"/>
                  </a:ext>
                </a:extLst>
              </p:cNvPr>
              <p:cNvSpPr txBox="1"/>
              <p:nvPr/>
            </p:nvSpPr>
            <p:spPr>
              <a:xfrm>
                <a:off x="429799" y="4902922"/>
                <a:ext cx="20053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=500=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≠500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9" name="Szövegdoboz 8">
                <a:extLst>
                  <a:ext uri="{FF2B5EF4-FFF2-40B4-BE49-F238E27FC236}">
                    <a16:creationId xmlns:a16="http://schemas.microsoft.com/office/drawing/2014/main" id="{2CDEA5D8-9084-4179-A43D-0DF94B943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99" y="4902922"/>
                <a:ext cx="2005357" cy="553998"/>
              </a:xfrm>
              <a:prstGeom prst="rect">
                <a:avLst/>
              </a:prstGeom>
              <a:blipFill>
                <a:blip r:embed="rId5"/>
                <a:stretch>
                  <a:fillRect l="-2439" r="-915" b="-879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zövegdoboz 9">
            <a:extLst>
              <a:ext uri="{FF2B5EF4-FFF2-40B4-BE49-F238E27FC236}">
                <a16:creationId xmlns:a16="http://schemas.microsoft.com/office/drawing/2014/main" id="{7B7D7CDA-38DE-4B49-97E7-3D74B278A36F}"/>
              </a:ext>
            </a:extLst>
          </p:cNvPr>
          <p:cNvSpPr txBox="1"/>
          <p:nvPr/>
        </p:nvSpPr>
        <p:spPr>
          <a:xfrm>
            <a:off x="2240817" y="6206169"/>
            <a:ext cx="3379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Szövegdoboz 12">
                <a:extLst>
                  <a:ext uri="{FF2B5EF4-FFF2-40B4-BE49-F238E27FC236}">
                    <a16:creationId xmlns:a16="http://schemas.microsoft.com/office/drawing/2014/main" id="{C593D500-9DB8-4AB1-8441-E2DB4D83CB84}"/>
                  </a:ext>
                </a:extLst>
              </p:cNvPr>
              <p:cNvSpPr txBox="1"/>
              <p:nvPr/>
            </p:nvSpPr>
            <p:spPr>
              <a:xfrm>
                <a:off x="5502147" y="3623666"/>
                <a:ext cx="34407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ö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𝑛𝑡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𝑠𝑖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𝑠𝑧𝑖𝑛𝑡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:95%</m:t>
                    </m:r>
                  </m:oMath>
                </a14:m>
                <a:r>
                  <a:rPr lang="hu-HU" dirty="0"/>
                  <a:t> = (1-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hu-HU" dirty="0"/>
                  <a:t>)*100%</a:t>
                </a:r>
              </a:p>
            </p:txBody>
          </p:sp>
        </mc:Choice>
        <mc:Fallback>
          <p:sp>
            <p:nvSpPr>
              <p:cNvPr id="13" name="Szövegdoboz 12">
                <a:extLst>
                  <a:ext uri="{FF2B5EF4-FFF2-40B4-BE49-F238E27FC236}">
                    <a16:creationId xmlns:a16="http://schemas.microsoft.com/office/drawing/2014/main" id="{C593D500-9DB8-4AB1-8441-E2DB4D83C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147" y="3623666"/>
                <a:ext cx="3440750" cy="276999"/>
              </a:xfrm>
              <a:prstGeom prst="rect">
                <a:avLst/>
              </a:prstGeom>
              <a:blipFill>
                <a:blip r:embed="rId6"/>
                <a:stretch>
                  <a:fillRect l="-2660" t="-30435" r="-3546" b="-4782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Szövegdoboz 13">
                <a:extLst>
                  <a:ext uri="{FF2B5EF4-FFF2-40B4-BE49-F238E27FC236}">
                    <a16:creationId xmlns:a16="http://schemas.microsoft.com/office/drawing/2014/main" id="{E3BA873D-70C5-4DB7-9E15-5543732E3FAF}"/>
                  </a:ext>
                </a:extLst>
              </p:cNvPr>
              <p:cNvSpPr txBox="1"/>
              <p:nvPr/>
            </p:nvSpPr>
            <p:spPr>
              <a:xfrm>
                <a:off x="5512867" y="4052707"/>
                <a:ext cx="931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=0.05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14" name="Szövegdoboz 13">
                <a:extLst>
                  <a:ext uri="{FF2B5EF4-FFF2-40B4-BE49-F238E27FC236}">
                    <a16:creationId xmlns:a16="http://schemas.microsoft.com/office/drawing/2014/main" id="{E3BA873D-70C5-4DB7-9E15-5543732E3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867" y="4052707"/>
                <a:ext cx="931922" cy="276999"/>
              </a:xfrm>
              <a:prstGeom prst="rect">
                <a:avLst/>
              </a:prstGeom>
              <a:blipFill>
                <a:blip r:embed="rId7"/>
                <a:stretch>
                  <a:fillRect l="-3268" r="-6536" b="-1111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Szövegdoboz 14">
                <a:extLst>
                  <a:ext uri="{FF2B5EF4-FFF2-40B4-BE49-F238E27FC236}">
                    <a16:creationId xmlns:a16="http://schemas.microsoft.com/office/drawing/2014/main" id="{8096D2BB-045D-484D-A992-EC79D6810614}"/>
                  </a:ext>
                </a:extLst>
              </p:cNvPr>
              <p:cNvSpPr txBox="1"/>
              <p:nvPr/>
            </p:nvSpPr>
            <p:spPr>
              <a:xfrm>
                <a:off x="6540764" y="4012743"/>
                <a:ext cx="957250" cy="3691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hu-HU" b="0" i="1" smtClean="0">
                        <a:latin typeface="Cambria Math" panose="02040503050406030204" pitchFamily="18" charset="0"/>
                      </a:rPr>
                      <m:t>=0.0</m:t>
                    </m:r>
                  </m:oMath>
                </a14:m>
                <a:r>
                  <a:rPr lang="hu-HU" dirty="0"/>
                  <a:t>25</a:t>
                </a:r>
              </a:p>
            </p:txBody>
          </p:sp>
        </mc:Choice>
        <mc:Fallback>
          <p:sp>
            <p:nvSpPr>
              <p:cNvPr id="15" name="Szövegdoboz 14">
                <a:extLst>
                  <a:ext uri="{FF2B5EF4-FFF2-40B4-BE49-F238E27FC236}">
                    <a16:creationId xmlns:a16="http://schemas.microsoft.com/office/drawing/2014/main" id="{8096D2BB-045D-484D-A992-EC79D6810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764" y="4012743"/>
                <a:ext cx="957250" cy="369140"/>
              </a:xfrm>
              <a:prstGeom prst="rect">
                <a:avLst/>
              </a:prstGeom>
              <a:blipFill>
                <a:blip r:embed="rId8"/>
                <a:stretch>
                  <a:fillRect l="-5732" t="-14754" r="-15924" b="-1967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Szövegdoboz 15">
                <a:extLst>
                  <a:ext uri="{FF2B5EF4-FFF2-40B4-BE49-F238E27FC236}">
                    <a16:creationId xmlns:a16="http://schemas.microsoft.com/office/drawing/2014/main" id="{BF47FDF7-A9B6-448C-A5AD-65428EE652B9}"/>
                  </a:ext>
                </a:extLst>
              </p:cNvPr>
              <p:cNvSpPr txBox="1"/>
              <p:nvPr/>
            </p:nvSpPr>
            <p:spPr>
              <a:xfrm>
                <a:off x="5465653" y="4508633"/>
                <a:ext cx="1777987" cy="4006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hu-HU" b="0" i="0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=0.975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16" name="Szövegdoboz 15">
                <a:extLst>
                  <a:ext uri="{FF2B5EF4-FFF2-40B4-BE49-F238E27FC236}">
                    <a16:creationId xmlns:a16="http://schemas.microsoft.com/office/drawing/2014/main" id="{BF47FDF7-A9B6-448C-A5AD-65428EE65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653" y="4508633"/>
                <a:ext cx="1777987" cy="400622"/>
              </a:xfrm>
              <a:prstGeom prst="rect">
                <a:avLst/>
              </a:prstGeom>
              <a:blipFill>
                <a:blip r:embed="rId9"/>
                <a:stretch>
                  <a:fillRect l="-2749" r="-3436" b="-153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Szövegdoboz 17">
                <a:extLst>
                  <a:ext uri="{FF2B5EF4-FFF2-40B4-BE49-F238E27FC236}">
                    <a16:creationId xmlns:a16="http://schemas.microsoft.com/office/drawing/2014/main" id="{E477BA75-CD8D-4EB3-AE17-DA44309210C5}"/>
                  </a:ext>
                </a:extLst>
              </p:cNvPr>
              <p:cNvSpPr txBox="1"/>
              <p:nvPr/>
            </p:nvSpPr>
            <p:spPr>
              <a:xfrm>
                <a:off x="7498014" y="4429025"/>
                <a:ext cx="1487159" cy="4929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=1.96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8" name="Szövegdoboz 17">
                <a:extLst>
                  <a:ext uri="{FF2B5EF4-FFF2-40B4-BE49-F238E27FC236}">
                    <a16:creationId xmlns:a16="http://schemas.microsoft.com/office/drawing/2014/main" id="{E477BA75-CD8D-4EB3-AE17-DA4430921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014" y="4429025"/>
                <a:ext cx="1487159" cy="492955"/>
              </a:xfrm>
              <a:prstGeom prst="rect">
                <a:avLst/>
              </a:prstGeom>
              <a:blipFill>
                <a:blip r:embed="rId12"/>
                <a:stretch>
                  <a:fillRect b="-375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Szövegdoboz 18">
                <a:extLst>
                  <a:ext uri="{FF2B5EF4-FFF2-40B4-BE49-F238E27FC236}">
                    <a16:creationId xmlns:a16="http://schemas.microsoft.com/office/drawing/2014/main" id="{5741BDF7-E15C-4B61-913D-77F49CF98FCC}"/>
                  </a:ext>
                </a:extLst>
              </p:cNvPr>
              <p:cNvSpPr txBox="1"/>
              <p:nvPr/>
            </p:nvSpPr>
            <p:spPr>
              <a:xfrm>
                <a:off x="7244740" y="4524418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9" name="Szövegdoboz 18">
                <a:extLst>
                  <a:ext uri="{FF2B5EF4-FFF2-40B4-BE49-F238E27FC236}">
                    <a16:creationId xmlns:a16="http://schemas.microsoft.com/office/drawing/2014/main" id="{5741BDF7-E15C-4B61-913D-77F49CF98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740" y="4524418"/>
                <a:ext cx="253274" cy="276999"/>
              </a:xfrm>
              <a:prstGeom prst="rect">
                <a:avLst/>
              </a:prstGeom>
              <a:blipFill>
                <a:blip r:embed="rId13"/>
                <a:stretch>
                  <a:fillRect l="-16667" r="-1428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Szövegdoboz 3">
                <a:extLst>
                  <a:ext uri="{FF2B5EF4-FFF2-40B4-BE49-F238E27FC236}">
                    <a16:creationId xmlns:a16="http://schemas.microsoft.com/office/drawing/2014/main" id="{5430AB52-9706-7697-5E83-18F88B8A8873}"/>
                  </a:ext>
                </a:extLst>
              </p:cNvPr>
              <p:cNvSpPr txBox="1"/>
              <p:nvPr/>
            </p:nvSpPr>
            <p:spPr>
              <a:xfrm>
                <a:off x="5423777" y="5207311"/>
                <a:ext cx="3057749" cy="1311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dirty="0"/>
                  <a:t>Döntés: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|&lt;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hu-HU" dirty="0"/>
                  <a:t> e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u-HU" b="0" i="0" smtClean="0">
                        <a:latin typeface="Cambria Math" panose="02040503050406030204" pitchFamily="18" charset="0"/>
                      </a:rPr>
                      <m:t>lfogadjuk</m:t>
                    </m:r>
                    <m:r>
                      <a:rPr lang="hu-HU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hu-HU" dirty="0"/>
                  <a:t>-t </a:t>
                </a:r>
              </a:p>
              <a:p>
                <a:pPr algn="ctr"/>
                <a:r>
                  <a:rPr lang="en-US" dirty="0">
                    <a:latin typeface="CMR12"/>
                  </a:rPr>
                  <a:t>95% </a:t>
                </a:r>
                <a:r>
                  <a:rPr lang="hu-HU" dirty="0">
                    <a:latin typeface="CMR12"/>
                  </a:rPr>
                  <a:t>döntési szinten</a:t>
                </a:r>
              </a:p>
              <a:p>
                <a:endParaRPr lang="hu-HU" dirty="0"/>
              </a:p>
            </p:txBody>
          </p:sp>
        </mc:Choice>
        <mc:Fallback>
          <p:sp>
            <p:nvSpPr>
              <p:cNvPr id="4" name="Szövegdoboz 3">
                <a:extLst>
                  <a:ext uri="{FF2B5EF4-FFF2-40B4-BE49-F238E27FC236}">
                    <a16:creationId xmlns:a16="http://schemas.microsoft.com/office/drawing/2014/main" id="{5430AB52-9706-7697-5E83-18F88B8A8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777" y="5207311"/>
                <a:ext cx="3057749" cy="1311128"/>
              </a:xfrm>
              <a:prstGeom prst="rect">
                <a:avLst/>
              </a:prstGeom>
              <a:blipFill>
                <a:blip r:embed="rId14"/>
                <a:stretch>
                  <a:fillRect l="-1796" t="-2791" r="-239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644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3" grpId="0"/>
      <p:bldP spid="14" grpId="0"/>
      <p:bldP spid="15" grpId="0"/>
      <p:bldP spid="16" grpId="0"/>
      <p:bldP spid="18" grpId="0"/>
      <p:bldP spid="19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Gyakorlat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 16.</a:t>
            </a:r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4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 (M1)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 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1870900"/>
            <a:ext cx="9144000" cy="4987100"/>
          </a:xfrm>
        </p:spPr>
        <p:txBody>
          <a:bodyPr>
            <a:noAutofit/>
          </a:bodyPr>
          <a:lstStyle/>
          <a:p>
            <a:r>
              <a:rPr lang="hu-HU" dirty="0" err="1"/>
              <a:t>data</a:t>
            </a:r>
            <a:r>
              <a:rPr lang="hu-HU" dirty="0"/>
              <a:t>=[499 525 498 503 501 497 493 496 500 495];</a:t>
            </a:r>
          </a:p>
          <a:p>
            <a:r>
              <a:rPr lang="hu-HU" dirty="0"/>
              <a:t>[h,p] = </a:t>
            </a:r>
            <a:r>
              <a:rPr lang="hu-HU" dirty="0" err="1"/>
              <a:t>ztest</a:t>
            </a:r>
            <a:r>
              <a:rPr lang="hu-HU" dirty="0"/>
              <a:t>(</a:t>
            </a:r>
            <a:r>
              <a:rPr lang="hu-HU" dirty="0" err="1"/>
              <a:t>data</a:t>
            </a:r>
            <a:r>
              <a:rPr lang="hu-HU" dirty="0"/>
              <a:t>,500,3,'</a:t>
            </a:r>
            <a:r>
              <a:rPr lang="hu-HU" dirty="0" err="1"/>
              <a:t>Alpha</a:t>
            </a:r>
            <a:r>
              <a:rPr lang="hu-HU" dirty="0"/>
              <a:t>',0.05,'</a:t>
            </a:r>
            <a:r>
              <a:rPr lang="hu-HU" dirty="0" err="1"/>
              <a:t>Tail</a:t>
            </a:r>
            <a:r>
              <a:rPr lang="hu-HU" dirty="0"/>
              <a:t>','</a:t>
            </a:r>
            <a:r>
              <a:rPr lang="hu-HU" dirty="0" err="1"/>
              <a:t>both</a:t>
            </a:r>
            <a:r>
              <a:rPr lang="hu-HU" dirty="0"/>
              <a:t>')</a:t>
            </a:r>
          </a:p>
          <a:p>
            <a:r>
              <a:rPr lang="hu-HU" dirty="0" err="1"/>
              <a:t>alpha</a:t>
            </a:r>
            <a:r>
              <a:rPr lang="hu-HU" dirty="0"/>
              <a:t> = 0.05;</a:t>
            </a:r>
          </a:p>
          <a:p>
            <a:r>
              <a:rPr lang="hu-HU" dirty="0"/>
              <a:t>x=-3:0.01:3;</a:t>
            </a:r>
          </a:p>
          <a:p>
            <a:r>
              <a:rPr lang="hu-HU" dirty="0" err="1"/>
              <a:t>plot</a:t>
            </a:r>
            <a:r>
              <a:rPr lang="hu-HU" dirty="0"/>
              <a:t>(x,</a:t>
            </a:r>
            <a:r>
              <a:rPr lang="hu-HU" dirty="0" err="1"/>
              <a:t>normpdf</a:t>
            </a:r>
            <a:r>
              <a:rPr lang="hu-HU" dirty="0"/>
              <a:t>(</a:t>
            </a:r>
            <a:r>
              <a:rPr lang="hu-HU" dirty="0" err="1"/>
              <a:t>x</a:t>
            </a:r>
            <a:r>
              <a:rPr lang="hu-HU" dirty="0"/>
              <a:t>))</a:t>
            </a:r>
          </a:p>
          <a:p>
            <a:r>
              <a:rPr lang="hu-HU" dirty="0"/>
              <a:t>hold </a:t>
            </a:r>
            <a:r>
              <a:rPr lang="hu-HU" dirty="0" err="1"/>
              <a:t>on</a:t>
            </a:r>
            <a:endParaRPr lang="hu-HU" dirty="0"/>
          </a:p>
          <a:p>
            <a:r>
              <a:rPr lang="hu-HU" dirty="0"/>
              <a:t>z_</a:t>
            </a:r>
            <a:r>
              <a:rPr lang="hu-HU" dirty="0" err="1"/>
              <a:t>alpha</a:t>
            </a:r>
            <a:r>
              <a:rPr lang="hu-HU" dirty="0"/>
              <a:t>_2 = </a:t>
            </a:r>
            <a:r>
              <a:rPr lang="hu-HU" dirty="0" err="1"/>
              <a:t>norminv</a:t>
            </a:r>
            <a:r>
              <a:rPr lang="hu-HU" dirty="0"/>
              <a:t>(1-alpha/2);</a:t>
            </a:r>
          </a:p>
          <a:p>
            <a:r>
              <a:rPr lang="hu-HU" dirty="0" err="1"/>
              <a:t>area</a:t>
            </a:r>
            <a:r>
              <a:rPr lang="hu-HU" dirty="0"/>
              <a:t>(</a:t>
            </a:r>
            <a:r>
              <a:rPr lang="hu-HU" dirty="0" err="1"/>
              <a:t>-z</a:t>
            </a:r>
            <a:r>
              <a:rPr lang="hu-HU" dirty="0"/>
              <a:t>_</a:t>
            </a:r>
            <a:r>
              <a:rPr lang="hu-HU" dirty="0" err="1"/>
              <a:t>alpha</a:t>
            </a:r>
            <a:r>
              <a:rPr lang="hu-HU" dirty="0"/>
              <a:t>_2:0.01:z_</a:t>
            </a:r>
            <a:r>
              <a:rPr lang="hu-HU" dirty="0" err="1"/>
              <a:t>alpha</a:t>
            </a:r>
            <a:r>
              <a:rPr lang="hu-HU" dirty="0"/>
              <a:t>_2,</a:t>
            </a:r>
            <a:r>
              <a:rPr lang="hu-HU" dirty="0" err="1"/>
              <a:t>normpdf</a:t>
            </a:r>
            <a:r>
              <a:rPr lang="hu-HU" dirty="0"/>
              <a:t>(</a:t>
            </a:r>
            <a:r>
              <a:rPr lang="hu-HU" dirty="0" err="1"/>
              <a:t>-z</a:t>
            </a:r>
            <a:r>
              <a:rPr lang="hu-HU" dirty="0"/>
              <a:t>_</a:t>
            </a:r>
            <a:r>
              <a:rPr lang="hu-HU" dirty="0" err="1"/>
              <a:t>alpha</a:t>
            </a:r>
            <a:r>
              <a:rPr lang="hu-HU" dirty="0"/>
              <a:t>_</a:t>
            </a:r>
            <a:r>
              <a:rPr lang="hu-HU" dirty="0" err="1"/>
              <a:t>2</a:t>
            </a:r>
            <a:r>
              <a:rPr lang="hu-HU" dirty="0"/>
              <a:t>:0.01:z_</a:t>
            </a:r>
            <a:r>
              <a:rPr lang="hu-HU" dirty="0" err="1"/>
              <a:t>alpha</a:t>
            </a:r>
            <a:r>
              <a:rPr lang="hu-HU" dirty="0"/>
              <a:t>_2),'</a:t>
            </a:r>
            <a:r>
              <a:rPr lang="hu-HU" dirty="0" err="1"/>
              <a:t>FaceColor</a:t>
            </a:r>
            <a:r>
              <a:rPr lang="hu-HU" dirty="0"/>
              <a:t>','g')</a:t>
            </a:r>
          </a:p>
          <a:p>
            <a:r>
              <a:rPr lang="hu-HU" dirty="0"/>
              <a:t>hold </a:t>
            </a:r>
            <a:r>
              <a:rPr lang="hu-HU" dirty="0" err="1"/>
              <a:t>off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16908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Gyakorlat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 16.</a:t>
            </a:r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8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 (M2)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 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60" y="1870900"/>
            <a:ext cx="7543800" cy="4987100"/>
          </a:xfrm>
        </p:spPr>
        <p:txBody>
          <a:bodyPr>
            <a:noAutofit/>
          </a:bodyPr>
          <a:lstStyle/>
          <a:p>
            <a:pPr algn="just"/>
            <a:r>
              <a:rPr lang="hu-HU" sz="1800" b="0" i="0" u="none" strike="noStrike" baseline="0" dirty="0">
                <a:latin typeface="CMTI12"/>
              </a:rPr>
              <a:t>Egy gabonaraktárban </a:t>
            </a:r>
            <a:r>
              <a:rPr lang="hu-HU" sz="1800" b="0" i="0" u="none" strike="noStrike" baseline="0" dirty="0">
                <a:latin typeface="CMR12"/>
              </a:rPr>
              <a:t>60 </a:t>
            </a:r>
            <a:r>
              <a:rPr lang="hu-HU" sz="1800" b="0" i="0" u="none" strike="noStrike" baseline="0" dirty="0">
                <a:latin typeface="CMTI12"/>
              </a:rPr>
              <a:t>kg-os kiszerelésben búzát csomagolnak. A havi minőségellenőrzés során azt is meg akarták vizsgálni, hogy a raktárból kikerülő zsákokban tényleg </a:t>
            </a:r>
            <a:r>
              <a:rPr lang="hu-HU" sz="1800" b="0" i="0" u="none" strike="noStrike" baseline="0" dirty="0">
                <a:latin typeface="CMR12"/>
              </a:rPr>
              <a:t>60</a:t>
            </a:r>
            <a:r>
              <a:rPr lang="hu-HU" sz="1800" b="0" i="0" u="none" strike="noStrike" baseline="0" dirty="0">
                <a:latin typeface="CMTI12"/>
              </a:rPr>
              <a:t>kg búza van-e, ezért lemértek tíz darab véletlenül kiválasztott zsákot. Eredményül a </a:t>
            </a:r>
            <a:r>
              <a:rPr lang="nb-NO" sz="1800" b="0" i="0" u="none" strike="noStrike" baseline="0" dirty="0">
                <a:latin typeface="CMTI12"/>
              </a:rPr>
              <a:t>következőket kapták:</a:t>
            </a:r>
          </a:p>
          <a:p>
            <a:pPr algn="ctr"/>
            <a:r>
              <a:rPr lang="hu-HU" sz="1800" b="0" i="0" u="none" strike="noStrike" baseline="0" dirty="0">
                <a:latin typeface="CMR12"/>
              </a:rPr>
              <a:t>60</a:t>
            </a:r>
            <a:r>
              <a:rPr lang="hu-HU" sz="1800" b="0" i="0" u="none" strike="noStrike" baseline="0" dirty="0">
                <a:latin typeface="CMMI12"/>
              </a:rPr>
              <a:t>.</a:t>
            </a:r>
            <a:r>
              <a:rPr lang="hu-HU" sz="1800" b="0" i="0" u="none" strike="noStrike" baseline="0" dirty="0">
                <a:latin typeface="CMR12"/>
              </a:rPr>
              <a:t>2</a:t>
            </a:r>
            <a:r>
              <a:rPr lang="hu-HU" sz="1800" b="0" i="0" u="none" strike="noStrike" baseline="0" dirty="0">
                <a:latin typeface="CMMI12"/>
              </a:rPr>
              <a:t>, </a:t>
            </a:r>
            <a:r>
              <a:rPr lang="hu-HU" sz="1800" b="0" i="0" u="none" strike="noStrike" baseline="0" dirty="0">
                <a:latin typeface="CMR12"/>
              </a:rPr>
              <a:t>63</a:t>
            </a:r>
            <a:r>
              <a:rPr lang="hu-HU" sz="1800" b="0" i="0" u="none" strike="noStrike" baseline="0" dirty="0">
                <a:latin typeface="CMMI12"/>
              </a:rPr>
              <a:t>.</a:t>
            </a:r>
            <a:r>
              <a:rPr lang="hu-HU" sz="1800" b="0" i="0" u="none" strike="noStrike" baseline="0" dirty="0">
                <a:latin typeface="CMR12"/>
              </a:rPr>
              <a:t>4</a:t>
            </a:r>
            <a:r>
              <a:rPr lang="hu-HU" sz="1800" b="0" i="0" u="none" strike="noStrike" baseline="0" dirty="0">
                <a:latin typeface="CMMI12"/>
              </a:rPr>
              <a:t>, </a:t>
            </a:r>
            <a:r>
              <a:rPr lang="hu-HU" sz="1800" b="0" i="0" u="none" strike="noStrike" baseline="0" dirty="0">
                <a:latin typeface="CMR12"/>
              </a:rPr>
              <a:t>58</a:t>
            </a:r>
            <a:r>
              <a:rPr lang="hu-HU" sz="1800" b="0" i="0" u="none" strike="noStrike" baseline="0" dirty="0">
                <a:latin typeface="CMMI12"/>
              </a:rPr>
              <a:t>.</a:t>
            </a:r>
            <a:r>
              <a:rPr lang="hu-HU" sz="1800" b="0" i="0" u="none" strike="noStrike" baseline="0" dirty="0">
                <a:latin typeface="CMR12"/>
              </a:rPr>
              <a:t>8</a:t>
            </a:r>
            <a:r>
              <a:rPr lang="hu-HU" sz="1800" b="0" i="0" u="none" strike="noStrike" baseline="0" dirty="0">
                <a:latin typeface="CMMI12"/>
              </a:rPr>
              <a:t>, </a:t>
            </a:r>
            <a:r>
              <a:rPr lang="hu-HU" sz="1800" b="0" i="0" u="none" strike="noStrike" baseline="0" dirty="0">
                <a:latin typeface="CMR12"/>
              </a:rPr>
              <a:t>63</a:t>
            </a:r>
            <a:r>
              <a:rPr lang="hu-HU" sz="1800" b="0" i="0" u="none" strike="noStrike" baseline="0" dirty="0">
                <a:latin typeface="CMMI12"/>
              </a:rPr>
              <a:t>.</a:t>
            </a:r>
            <a:r>
              <a:rPr lang="hu-HU" sz="1800" b="0" i="0" u="none" strike="noStrike" baseline="0" dirty="0">
                <a:latin typeface="CMR12"/>
              </a:rPr>
              <a:t>6</a:t>
            </a:r>
            <a:r>
              <a:rPr lang="hu-HU" sz="1800" b="0" i="0" u="none" strike="noStrike" baseline="0" dirty="0">
                <a:latin typeface="CMMI12"/>
              </a:rPr>
              <a:t>, </a:t>
            </a:r>
            <a:r>
              <a:rPr lang="hu-HU" sz="1800" b="0" i="0" u="none" strike="noStrike" baseline="0" dirty="0">
                <a:latin typeface="CMR12"/>
              </a:rPr>
              <a:t>64</a:t>
            </a:r>
            <a:r>
              <a:rPr lang="hu-HU" sz="1800" b="0" i="0" u="none" strike="noStrike" baseline="0" dirty="0">
                <a:latin typeface="CMMI12"/>
              </a:rPr>
              <a:t>.</a:t>
            </a:r>
            <a:r>
              <a:rPr lang="hu-HU" sz="1800" b="0" i="0" u="none" strike="noStrike" baseline="0" dirty="0">
                <a:latin typeface="CMR12"/>
              </a:rPr>
              <a:t>7</a:t>
            </a:r>
            <a:r>
              <a:rPr lang="hu-HU" sz="1800" b="0" i="0" u="none" strike="noStrike" baseline="0" dirty="0">
                <a:latin typeface="CMMI12"/>
              </a:rPr>
              <a:t>, </a:t>
            </a:r>
            <a:r>
              <a:rPr lang="hu-HU" sz="1800" b="0" i="0" u="none" strike="noStrike" baseline="0" dirty="0">
                <a:latin typeface="CMR12"/>
              </a:rPr>
              <a:t>62</a:t>
            </a:r>
            <a:r>
              <a:rPr lang="hu-HU" sz="1800" b="0" i="0" u="none" strike="noStrike" baseline="0" dirty="0">
                <a:latin typeface="CMMI12"/>
              </a:rPr>
              <a:t>.</a:t>
            </a:r>
            <a:r>
              <a:rPr lang="hu-HU" sz="1800" b="0" i="0" u="none" strike="noStrike" baseline="0" dirty="0">
                <a:latin typeface="CMR12"/>
              </a:rPr>
              <a:t>5</a:t>
            </a:r>
            <a:r>
              <a:rPr lang="hu-HU" sz="1800" b="0" i="0" u="none" strike="noStrike" baseline="0" dirty="0">
                <a:latin typeface="CMMI12"/>
              </a:rPr>
              <a:t>, </a:t>
            </a:r>
            <a:r>
              <a:rPr lang="hu-HU" sz="1800" b="0" i="0" u="none" strike="noStrike" baseline="0" dirty="0">
                <a:latin typeface="CMR12"/>
              </a:rPr>
              <a:t>66</a:t>
            </a:r>
            <a:r>
              <a:rPr lang="hu-HU" sz="1800" b="0" i="0" u="none" strike="noStrike" baseline="0" dirty="0">
                <a:latin typeface="CMMI12"/>
              </a:rPr>
              <a:t>.</a:t>
            </a:r>
            <a:r>
              <a:rPr lang="hu-HU" sz="1800" b="0" i="0" u="none" strike="noStrike" baseline="0" dirty="0">
                <a:latin typeface="CMR12"/>
              </a:rPr>
              <a:t>0</a:t>
            </a:r>
            <a:r>
              <a:rPr lang="hu-HU" sz="1800" b="0" i="0" u="none" strike="noStrike" baseline="0" dirty="0">
                <a:latin typeface="CMMI12"/>
              </a:rPr>
              <a:t>, </a:t>
            </a:r>
            <a:r>
              <a:rPr lang="hu-HU" sz="1800" b="0" i="0" u="none" strike="noStrike" baseline="0" dirty="0">
                <a:latin typeface="CMR12"/>
              </a:rPr>
              <a:t>59</a:t>
            </a:r>
            <a:r>
              <a:rPr lang="hu-HU" sz="1800" b="0" i="0" u="none" strike="noStrike" baseline="0" dirty="0">
                <a:latin typeface="CMMI12"/>
              </a:rPr>
              <a:t>.</a:t>
            </a:r>
            <a:r>
              <a:rPr lang="hu-HU" sz="1800" b="0" i="0" u="none" strike="noStrike" baseline="0" dirty="0">
                <a:latin typeface="CMR12"/>
              </a:rPr>
              <a:t>1</a:t>
            </a:r>
            <a:r>
              <a:rPr lang="hu-HU" sz="1800" b="0" i="0" u="none" strike="noStrike" baseline="0" dirty="0">
                <a:latin typeface="CMMI12"/>
              </a:rPr>
              <a:t>, </a:t>
            </a:r>
            <a:r>
              <a:rPr lang="hu-HU" sz="1800" b="0" i="0" u="none" strike="noStrike" baseline="0" dirty="0">
                <a:latin typeface="CMR12"/>
              </a:rPr>
              <a:t>65</a:t>
            </a:r>
            <a:r>
              <a:rPr lang="hu-HU" sz="1800" b="0" i="0" u="none" strike="noStrike" baseline="0" dirty="0">
                <a:latin typeface="CMMI12"/>
              </a:rPr>
              <a:t>.</a:t>
            </a:r>
            <a:r>
              <a:rPr lang="hu-HU" sz="1800" b="0" i="0" u="none" strike="noStrike" baseline="0" dirty="0">
                <a:latin typeface="CMR12"/>
              </a:rPr>
              <a:t>1</a:t>
            </a:r>
            <a:r>
              <a:rPr lang="hu-HU" sz="1800" b="0" i="0" u="none" strike="noStrike" baseline="0" dirty="0">
                <a:latin typeface="CMMI12"/>
              </a:rPr>
              <a:t>, </a:t>
            </a:r>
            <a:r>
              <a:rPr lang="hu-HU" sz="1800" b="0" i="0" u="none" strike="noStrike" baseline="0" dirty="0">
                <a:latin typeface="CMR12"/>
              </a:rPr>
              <a:t>62</a:t>
            </a:r>
            <a:r>
              <a:rPr lang="hu-HU" sz="1800" b="0" i="0" u="none" strike="noStrike" baseline="0" dirty="0">
                <a:latin typeface="CMMI12"/>
              </a:rPr>
              <a:t>.</a:t>
            </a:r>
            <a:r>
              <a:rPr lang="hu-HU" sz="1800" b="0" i="0" u="none" strike="noStrike" baseline="0" dirty="0">
                <a:latin typeface="CMR12"/>
              </a:rPr>
              <a:t>0</a:t>
            </a:r>
            <a:r>
              <a:rPr lang="hu-HU" sz="1800" b="0" i="0" u="none" strike="noStrike" baseline="0" dirty="0">
                <a:latin typeface="CMMI12"/>
              </a:rPr>
              <a:t>.</a:t>
            </a:r>
          </a:p>
          <a:p>
            <a:pPr algn="l"/>
            <a:r>
              <a:rPr lang="hu-HU" sz="1800" b="0" i="0" u="none" strike="noStrike" baseline="0" dirty="0">
                <a:latin typeface="CMTI12"/>
              </a:rPr>
              <a:t>Hipotéziseit és az adatokra vonatkozó feltételeit pontosan megfogalmazva döntsön </a:t>
            </a:r>
            <a:r>
              <a:rPr lang="hu-HU" sz="1800" b="0" i="0" u="none" strike="noStrike" baseline="0" dirty="0">
                <a:latin typeface="CMR12"/>
              </a:rPr>
              <a:t>95</a:t>
            </a:r>
            <a:r>
              <a:rPr lang="hu-HU" sz="1800" b="0" i="0" u="none" strike="noStrike" baseline="0" dirty="0">
                <a:latin typeface="CMTI12"/>
              </a:rPr>
              <a:t>%-os szinten, a zsákok átlagos töltőtömege tényleg </a:t>
            </a:r>
            <a:r>
              <a:rPr lang="hu-HU" sz="1800" b="0" i="0" u="none" strike="noStrike" baseline="0" dirty="0">
                <a:latin typeface="CMR12"/>
              </a:rPr>
              <a:t>60 </a:t>
            </a:r>
            <a:r>
              <a:rPr lang="hu-HU" sz="1800" b="0" i="0" u="none" strike="noStrike" baseline="0" dirty="0">
                <a:latin typeface="CMTI12"/>
              </a:rPr>
              <a:t>kg-e!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40841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Gyakorlat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 16.</a:t>
            </a:r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8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 (M2)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 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zövegdoboz 3">
                <a:extLst>
                  <a:ext uri="{FF2B5EF4-FFF2-40B4-BE49-F238E27FC236}">
                    <a16:creationId xmlns:a16="http://schemas.microsoft.com/office/drawing/2014/main" id="{C91C7334-396C-4A1E-9011-95764062E3F6}"/>
                  </a:ext>
                </a:extLst>
              </p:cNvPr>
              <p:cNvSpPr txBox="1"/>
              <p:nvPr/>
            </p:nvSpPr>
            <p:spPr>
              <a:xfrm>
                <a:off x="712935" y="4764116"/>
                <a:ext cx="20803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=62.54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≈2.51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4" name="Szövegdoboz 3">
                <a:extLst>
                  <a:ext uri="{FF2B5EF4-FFF2-40B4-BE49-F238E27FC236}">
                    <a16:creationId xmlns:a16="http://schemas.microsoft.com/office/drawing/2014/main" id="{C91C7334-396C-4A1E-9011-95764062E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35" y="4764116"/>
                <a:ext cx="2080378" cy="276999"/>
              </a:xfrm>
              <a:prstGeom prst="rect">
                <a:avLst/>
              </a:prstGeom>
              <a:blipFill>
                <a:blip r:embed="rId2"/>
                <a:stretch>
                  <a:fillRect l="-1173" r="-2639" b="-1333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Szövegdoboz 4">
                <a:extLst>
                  <a:ext uri="{FF2B5EF4-FFF2-40B4-BE49-F238E27FC236}">
                    <a16:creationId xmlns:a16="http://schemas.microsoft.com/office/drawing/2014/main" id="{D2CDF0E6-9F57-4E0F-AFCE-314C3290F785}"/>
                  </a:ext>
                </a:extLst>
              </p:cNvPr>
              <p:cNvSpPr txBox="1"/>
              <p:nvPr/>
            </p:nvSpPr>
            <p:spPr>
              <a:xfrm>
                <a:off x="678581" y="3066413"/>
                <a:ext cx="187551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=60=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≠60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5" name="Szövegdoboz 4">
                <a:extLst>
                  <a:ext uri="{FF2B5EF4-FFF2-40B4-BE49-F238E27FC236}">
                    <a16:creationId xmlns:a16="http://schemas.microsoft.com/office/drawing/2014/main" id="{D2CDF0E6-9F57-4E0F-AFCE-314C3290F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81" y="3066413"/>
                <a:ext cx="1875513" cy="553998"/>
              </a:xfrm>
              <a:prstGeom prst="rect">
                <a:avLst/>
              </a:prstGeom>
              <a:blipFill>
                <a:blip r:embed="rId3"/>
                <a:stretch>
                  <a:fillRect l="-2273" r="-974" b="-879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Szövegdoboz 8">
                <a:extLst>
                  <a:ext uri="{FF2B5EF4-FFF2-40B4-BE49-F238E27FC236}">
                    <a16:creationId xmlns:a16="http://schemas.microsoft.com/office/drawing/2014/main" id="{56218814-ED19-4568-93FE-7835B15DAAB7}"/>
                  </a:ext>
                </a:extLst>
              </p:cNvPr>
              <p:cNvSpPr txBox="1"/>
              <p:nvPr/>
            </p:nvSpPr>
            <p:spPr>
              <a:xfrm>
                <a:off x="579598" y="5104517"/>
                <a:ext cx="5737235" cy="8485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sSup>
                                <m:sSup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  <m:sup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≈6.29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9" name="Szövegdoboz 8">
                <a:extLst>
                  <a:ext uri="{FF2B5EF4-FFF2-40B4-BE49-F238E27FC236}">
                    <a16:creationId xmlns:a16="http://schemas.microsoft.com/office/drawing/2014/main" id="{56218814-ED19-4568-93FE-7835B15DA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98" y="5104517"/>
                <a:ext cx="5737235" cy="8485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Szövegdoboz 11">
                <a:extLst>
                  <a:ext uri="{FF2B5EF4-FFF2-40B4-BE49-F238E27FC236}">
                    <a16:creationId xmlns:a16="http://schemas.microsoft.com/office/drawing/2014/main" id="{A54DBD78-3DB3-4CF2-A3CB-0AB354E97B62}"/>
                  </a:ext>
                </a:extLst>
              </p:cNvPr>
              <p:cNvSpPr txBox="1"/>
              <p:nvPr/>
            </p:nvSpPr>
            <p:spPr>
              <a:xfrm>
                <a:off x="661259" y="6049755"/>
                <a:ext cx="2593787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62.54−60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2.51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rad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≈3.2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12" name="Szövegdoboz 11">
                <a:extLst>
                  <a:ext uri="{FF2B5EF4-FFF2-40B4-BE49-F238E27FC236}">
                    <a16:creationId xmlns:a16="http://schemas.microsoft.com/office/drawing/2014/main" id="{A54DBD78-3DB3-4CF2-A3CB-0AB354E97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59" y="6049755"/>
                <a:ext cx="2593787" cy="5260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Szövegdoboz 15">
                <a:extLst>
                  <a:ext uri="{FF2B5EF4-FFF2-40B4-BE49-F238E27FC236}">
                    <a16:creationId xmlns:a16="http://schemas.microsoft.com/office/drawing/2014/main" id="{51040F1E-8A37-44C5-A561-E1D632E8F637}"/>
                  </a:ext>
                </a:extLst>
              </p:cNvPr>
              <p:cNvSpPr txBox="1"/>
              <p:nvPr/>
            </p:nvSpPr>
            <p:spPr>
              <a:xfrm>
                <a:off x="5505065" y="3502097"/>
                <a:ext cx="931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=0.05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16" name="Szövegdoboz 15">
                <a:extLst>
                  <a:ext uri="{FF2B5EF4-FFF2-40B4-BE49-F238E27FC236}">
                    <a16:creationId xmlns:a16="http://schemas.microsoft.com/office/drawing/2014/main" id="{51040F1E-8A37-44C5-A561-E1D632E8F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065" y="3502097"/>
                <a:ext cx="931922" cy="276999"/>
              </a:xfrm>
              <a:prstGeom prst="rect">
                <a:avLst/>
              </a:prstGeom>
              <a:blipFill>
                <a:blip r:embed="rId6"/>
                <a:stretch>
                  <a:fillRect l="-3268" r="-6536" b="-869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Szövegdoboz 16">
                <a:extLst>
                  <a:ext uri="{FF2B5EF4-FFF2-40B4-BE49-F238E27FC236}">
                    <a16:creationId xmlns:a16="http://schemas.microsoft.com/office/drawing/2014/main" id="{04AC9686-2B1D-4D89-ADAF-CCA00319AB15}"/>
                  </a:ext>
                </a:extLst>
              </p:cNvPr>
              <p:cNvSpPr txBox="1"/>
              <p:nvPr/>
            </p:nvSpPr>
            <p:spPr>
              <a:xfrm>
                <a:off x="5542978" y="3868684"/>
                <a:ext cx="957250" cy="3691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hu-HU" b="0" i="1" smtClean="0">
                        <a:latin typeface="Cambria Math" panose="02040503050406030204" pitchFamily="18" charset="0"/>
                      </a:rPr>
                      <m:t>=0.0</m:t>
                    </m:r>
                  </m:oMath>
                </a14:m>
                <a:r>
                  <a:rPr lang="hu-HU" dirty="0"/>
                  <a:t>25</a:t>
                </a:r>
              </a:p>
            </p:txBody>
          </p:sp>
        </mc:Choice>
        <mc:Fallback>
          <p:sp>
            <p:nvSpPr>
              <p:cNvPr id="17" name="Szövegdoboz 16">
                <a:extLst>
                  <a:ext uri="{FF2B5EF4-FFF2-40B4-BE49-F238E27FC236}">
                    <a16:creationId xmlns:a16="http://schemas.microsoft.com/office/drawing/2014/main" id="{04AC9686-2B1D-4D89-ADAF-CCA00319A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978" y="3868684"/>
                <a:ext cx="957250" cy="369140"/>
              </a:xfrm>
              <a:prstGeom prst="rect">
                <a:avLst/>
              </a:prstGeom>
              <a:blipFill>
                <a:blip r:embed="rId7"/>
                <a:stretch>
                  <a:fillRect l="-5096" t="-15000" r="-16561" b="-200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Szövegdoboz 17">
                <a:extLst>
                  <a:ext uri="{FF2B5EF4-FFF2-40B4-BE49-F238E27FC236}">
                    <a16:creationId xmlns:a16="http://schemas.microsoft.com/office/drawing/2014/main" id="{918736B2-D152-4AC8-BDAF-6E1CAC8B1DBD}"/>
                  </a:ext>
                </a:extLst>
              </p:cNvPr>
              <p:cNvSpPr txBox="1"/>
              <p:nvPr/>
            </p:nvSpPr>
            <p:spPr>
              <a:xfrm>
                <a:off x="5399220" y="4301226"/>
                <a:ext cx="2410502" cy="4929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−1)=2.262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18" name="Szövegdoboz 17">
                <a:extLst>
                  <a:ext uri="{FF2B5EF4-FFF2-40B4-BE49-F238E27FC236}">
                    <a16:creationId xmlns:a16="http://schemas.microsoft.com/office/drawing/2014/main" id="{918736B2-D152-4AC8-BDAF-6E1CAC8B1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220" y="4301226"/>
                <a:ext cx="2410502" cy="492955"/>
              </a:xfrm>
              <a:prstGeom prst="rect">
                <a:avLst/>
              </a:prstGeom>
              <a:blipFill>
                <a:blip r:embed="rId8"/>
                <a:stretch>
                  <a:fillRect b="-375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Szövegdoboz 5">
                <a:extLst>
                  <a:ext uri="{FF2B5EF4-FFF2-40B4-BE49-F238E27FC236}">
                    <a16:creationId xmlns:a16="http://schemas.microsoft.com/office/drawing/2014/main" id="{4A0B1096-1E8F-4C49-A522-927FDE926B3D}"/>
                  </a:ext>
                </a:extLst>
              </p:cNvPr>
              <p:cNvSpPr txBox="1"/>
              <p:nvPr/>
            </p:nvSpPr>
            <p:spPr>
              <a:xfrm>
                <a:off x="678581" y="1774932"/>
                <a:ext cx="457200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hu-HU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m:rPr>
                          <m:nor/>
                        </m:rPr>
                        <a:rPr lang="hu-HU" dirty="0"/>
                        <m:t>pr</m:t>
                      </m:r>
                      <m:r>
                        <m:rPr>
                          <m:nor/>
                        </m:rPr>
                        <a:rPr lang="hu-HU" dirty="0"/>
                        <m:t>ó</m:t>
                      </m:r>
                      <m:r>
                        <m:rPr>
                          <m:nor/>
                        </m:rPr>
                        <a:rPr lang="hu-HU" dirty="0"/>
                        <m:t>b</m:t>
                      </m:r>
                      <m:r>
                        <m:rPr>
                          <m:nor/>
                        </m:rPr>
                        <a:rPr lang="hu-HU" dirty="0"/>
                        <m:t>á</m:t>
                      </m:r>
                      <m:r>
                        <m:rPr>
                          <m:nor/>
                        </m:rPr>
                        <a:rPr lang="hu-HU" dirty="0"/>
                        <m:t>t</m:t>
                      </m:r>
                      <m:r>
                        <m:rPr>
                          <m:nor/>
                        </m:rPr>
                        <a:rPr lang="hu-HU" b="0" i="0" dirty="0" smtClean="0"/>
                        <m:t> </m:t>
                      </m:r>
                      <m:r>
                        <m:rPr>
                          <m:nor/>
                        </m:rPr>
                        <a:rPr lang="hu-HU" dirty="0"/>
                        <m:t>alkalmazunk</m:t>
                      </m:r>
                      <m:r>
                        <m:rPr>
                          <m:nor/>
                        </m:rPr>
                        <a:rPr lang="hu-HU" dirty="0"/>
                        <m:t>, </m:t>
                      </m:r>
                      <m:r>
                        <m:rPr>
                          <m:nor/>
                        </m:rPr>
                        <a:rPr lang="hu-HU" dirty="0"/>
                        <m:t>mivel</m:t>
                      </m:r>
                      <m:r>
                        <m:rPr>
                          <m:nor/>
                        </m:rPr>
                        <a:rPr lang="hu-HU" b="0" i="0" dirty="0" smtClean="0"/>
                        <m:t> </m:t>
                      </m:r>
                    </m:oMath>
                  </m:oMathPara>
                </a14:m>
                <a:endParaRPr lang="hu-HU" b="0" dirty="0"/>
              </a:p>
              <a:p>
                <a:pPr marL="285750" indent="-285750" algn="just">
                  <a:buFontTx/>
                  <a:buChar char="-"/>
                </a:pPr>
                <a:r>
                  <a:rPr lang="hu-HU" dirty="0"/>
                  <a:t>a minta normális eloszlásból származik,</a:t>
                </a:r>
              </a:p>
              <a:p>
                <a:pPr marL="285750" indent="-285750" algn="just">
                  <a:buFontTx/>
                  <a:buChar char="-"/>
                </a:pPr>
                <a:r>
                  <a:rPr lang="hu-HU" b="1" dirty="0"/>
                  <a:t>a szórás  nem ismert,</a:t>
                </a:r>
              </a:p>
              <a:p>
                <a:pPr marL="285750" indent="-285750" algn="just">
                  <a:buFontTx/>
                  <a:buChar char="-"/>
                </a:pPr>
                <a:r>
                  <a:rPr lang="hu-HU" dirty="0"/>
                  <a:t>a kérdés a várható értékre vonatkozik</a:t>
                </a:r>
              </a:p>
            </p:txBody>
          </p:sp>
        </mc:Choice>
        <mc:Fallback>
          <p:sp>
            <p:nvSpPr>
              <p:cNvPr id="6" name="Szövegdoboz 5">
                <a:extLst>
                  <a:ext uri="{FF2B5EF4-FFF2-40B4-BE49-F238E27FC236}">
                    <a16:creationId xmlns:a16="http://schemas.microsoft.com/office/drawing/2014/main" id="{4A0B1096-1E8F-4C49-A522-927FDE926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81" y="1774932"/>
                <a:ext cx="4572000" cy="1200329"/>
              </a:xfrm>
              <a:prstGeom prst="rect">
                <a:avLst/>
              </a:prstGeom>
              <a:blipFill>
                <a:blip r:embed="rId9"/>
                <a:stretch>
                  <a:fillRect l="-933" b="-659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Szövegdoboz 10">
                <a:extLst>
                  <a:ext uri="{FF2B5EF4-FFF2-40B4-BE49-F238E27FC236}">
                    <a16:creationId xmlns:a16="http://schemas.microsoft.com/office/drawing/2014/main" id="{9B580045-92D3-0383-27C7-B9678DAEAA2D}"/>
                  </a:ext>
                </a:extLst>
              </p:cNvPr>
              <p:cNvSpPr txBox="1"/>
              <p:nvPr/>
            </p:nvSpPr>
            <p:spPr>
              <a:xfrm>
                <a:off x="661259" y="3861390"/>
                <a:ext cx="4022708" cy="8297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hu-HU" b="0" dirty="0"/>
                  <a:t>Ha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hu-HU" b="0" dirty="0"/>
                  <a:t> igaz, akkor az t próbabstatisztika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hu-HU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bar>
                          <m:barPr>
                            <m:pos m:val="top"/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  <m:r>
                          <a:rPr lang="hu-HU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den>
                    </m:f>
                    <m:rad>
                      <m:radPr>
                        <m:degHide m:val="on"/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hu-HU" b="0" i="1" dirty="0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hu-HU" dirty="0"/>
              </a:p>
            </p:txBody>
          </p:sp>
        </mc:Choice>
        <mc:Fallback>
          <p:sp>
            <p:nvSpPr>
              <p:cNvPr id="11" name="Szövegdoboz 10">
                <a:extLst>
                  <a:ext uri="{FF2B5EF4-FFF2-40B4-BE49-F238E27FC236}">
                    <a16:creationId xmlns:a16="http://schemas.microsoft.com/office/drawing/2014/main" id="{9B580045-92D3-0383-27C7-B9678DAEA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59" y="3861390"/>
                <a:ext cx="4022708" cy="829779"/>
              </a:xfrm>
              <a:prstGeom prst="rect">
                <a:avLst/>
              </a:prstGeom>
              <a:blipFill>
                <a:blip r:embed="rId10"/>
                <a:stretch>
                  <a:fillRect l="-1212" t="-4380" r="-136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Szövegdoboz 13">
                <a:extLst>
                  <a:ext uri="{FF2B5EF4-FFF2-40B4-BE49-F238E27FC236}">
                    <a16:creationId xmlns:a16="http://schemas.microsoft.com/office/drawing/2014/main" id="{016FD539-1F9F-B5BB-8AAE-0625A9BB3AB7}"/>
                  </a:ext>
                </a:extLst>
              </p:cNvPr>
              <p:cNvSpPr txBox="1"/>
              <p:nvPr/>
            </p:nvSpPr>
            <p:spPr>
              <a:xfrm>
                <a:off x="5399220" y="3007801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ö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𝑛𝑡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𝑠𝑖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𝑠𝑧𝑖𝑛𝑡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:95%</m:t>
                    </m:r>
                  </m:oMath>
                </a14:m>
                <a:r>
                  <a:rPr lang="hu-HU" dirty="0"/>
                  <a:t> = (1-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hu-HU" dirty="0"/>
                  <a:t>)*100%</a:t>
                </a:r>
              </a:p>
            </p:txBody>
          </p:sp>
        </mc:Choice>
        <mc:Fallback>
          <p:sp>
            <p:nvSpPr>
              <p:cNvPr id="14" name="Szövegdoboz 13">
                <a:extLst>
                  <a:ext uri="{FF2B5EF4-FFF2-40B4-BE49-F238E27FC236}">
                    <a16:creationId xmlns:a16="http://schemas.microsoft.com/office/drawing/2014/main" id="{016FD539-1F9F-B5BB-8AAE-0625A9BB3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220" y="3007801"/>
                <a:ext cx="4572000" cy="369332"/>
              </a:xfrm>
              <a:prstGeom prst="rect">
                <a:avLst/>
              </a:prstGeom>
              <a:blipFill>
                <a:blip r:embed="rId11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Szövegdoboz 19">
                <a:extLst>
                  <a:ext uri="{FF2B5EF4-FFF2-40B4-BE49-F238E27FC236}">
                    <a16:creationId xmlns:a16="http://schemas.microsoft.com/office/drawing/2014/main" id="{DFE98DC2-F0E5-13B0-E5AD-7B6BC637391B}"/>
                  </a:ext>
                </a:extLst>
              </p:cNvPr>
              <p:cNvSpPr txBox="1"/>
              <p:nvPr/>
            </p:nvSpPr>
            <p:spPr>
              <a:xfrm>
                <a:off x="5215913" y="4999803"/>
                <a:ext cx="3722813" cy="1311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dirty="0"/>
                  <a:t>Döntés: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hu-HU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hu-H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hu-HU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hu-HU" dirty="0"/>
                  <a:t> e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u-HU">
                        <a:latin typeface="Cambria Math" panose="02040503050406030204" pitchFamily="18" charset="0"/>
                      </a:rPr>
                      <m:t>lutas</m:t>
                    </m:r>
                    <m:r>
                      <a:rPr lang="hu-HU">
                        <a:latin typeface="Cambria Math" panose="02040503050406030204" pitchFamily="18" charset="0"/>
                      </a:rPr>
                      <m:t>í</m:t>
                    </m:r>
                    <m:r>
                      <m:rPr>
                        <m:sty m:val="p"/>
                      </m:rPr>
                      <a:rPr lang="hu-HU">
                        <a:latin typeface="Cambria Math" panose="02040503050406030204" pitchFamily="18" charset="0"/>
                      </a:rPr>
                      <m:t>tjuk</m:t>
                    </m:r>
                    <m:r>
                      <a:rPr lang="hu-HU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hu-HU" dirty="0"/>
                  <a:t>-t </a:t>
                </a:r>
                <a:r>
                  <a:rPr lang="en-US" dirty="0">
                    <a:latin typeface="CMR12"/>
                  </a:rPr>
                  <a:t>95% </a:t>
                </a:r>
                <a:r>
                  <a:rPr lang="hu-HU" dirty="0">
                    <a:latin typeface="CMR12"/>
                  </a:rPr>
                  <a:t>döntési szinten</a:t>
                </a:r>
                <a:endParaRPr lang="hu-HU" dirty="0"/>
              </a:p>
              <a:p>
                <a:endParaRPr lang="hu-HU" dirty="0"/>
              </a:p>
            </p:txBody>
          </p:sp>
        </mc:Choice>
        <mc:Fallback>
          <p:sp>
            <p:nvSpPr>
              <p:cNvPr id="20" name="Szövegdoboz 19">
                <a:extLst>
                  <a:ext uri="{FF2B5EF4-FFF2-40B4-BE49-F238E27FC236}">
                    <a16:creationId xmlns:a16="http://schemas.microsoft.com/office/drawing/2014/main" id="{DFE98DC2-F0E5-13B0-E5AD-7B6BC6373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913" y="4999803"/>
                <a:ext cx="3722813" cy="1311128"/>
              </a:xfrm>
              <a:prstGeom prst="rect">
                <a:avLst/>
              </a:prstGeom>
              <a:blipFill>
                <a:blip r:embed="rId12"/>
                <a:stretch>
                  <a:fillRect l="-1475" t="-2791" r="-163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609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12" grpId="0"/>
      <p:bldP spid="16" grpId="0"/>
      <p:bldP spid="17" grpId="0"/>
      <p:bldP spid="18" grpId="0"/>
      <p:bldP spid="6" grpId="0"/>
      <p:bldP spid="11" grpId="0"/>
      <p:bldP spid="14" grpId="0"/>
      <p:bldP spid="2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tek diaminta">
  <a:themeElements>
    <a:clrScheme name="Fabetű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–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abetű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ek diaminta" id="{A0E00656-D178-4FDC-A298-FD029D350060}" vid="{1D7F7FBC-A692-4245-91FC-43BE4C21ECAB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matek diaminta</Template>
  <TotalTime>12616</TotalTime>
  <Words>1183</Words>
  <Application>Microsoft Office PowerPoint</Application>
  <PresentationFormat>Diavetítés a képernyőre (4:3 oldalarány)</PresentationFormat>
  <Paragraphs>121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22" baseType="lpstr">
      <vt:lpstr>Calibri</vt:lpstr>
      <vt:lpstr>Cambria</vt:lpstr>
      <vt:lpstr>Cambria Math</vt:lpstr>
      <vt:lpstr>CMMI12</vt:lpstr>
      <vt:lpstr>CMR12</vt:lpstr>
      <vt:lpstr>CMTI12</vt:lpstr>
      <vt:lpstr>Wingdings</vt:lpstr>
      <vt:lpstr>matek diaminta</vt:lpstr>
      <vt:lpstr>Alkalmazott statisztika, Valószínűségszámítás és statisztika</vt:lpstr>
      <vt:lpstr>Boxplot</vt:lpstr>
      <vt:lpstr>Feladat 1.</vt:lpstr>
      <vt:lpstr>PowerPoint-bemutató</vt:lpstr>
      <vt:lpstr>Gyakorlat 16.3 </vt:lpstr>
      <vt:lpstr>Gyakorlat 16.4 (M1) </vt:lpstr>
      <vt:lpstr>Gyakorlat 16.4 (M1) </vt:lpstr>
      <vt:lpstr>Gyakorlat 16.8 (M2) </vt:lpstr>
      <vt:lpstr>Gyakorlat 16.8 (M2) </vt:lpstr>
      <vt:lpstr>Gyakorlat 16.8 (M2) </vt:lpstr>
      <vt:lpstr>Exam</vt:lpstr>
      <vt:lpstr>Stock</vt:lpstr>
      <vt:lpstr>Patient</vt:lpstr>
      <vt:lpstr>Irodalomgyűjtemény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Statistics, Probability theory and mathematical statistics</dc:title>
  <dc:creator>Sándor Pecsora</dc:creator>
  <cp:lastModifiedBy>Bettina Lívia Lukácsné Porvázsnyik</cp:lastModifiedBy>
  <cp:revision>156</cp:revision>
  <dcterms:created xsi:type="dcterms:W3CDTF">2020-09-02T07:49:18Z</dcterms:created>
  <dcterms:modified xsi:type="dcterms:W3CDTF">2022-11-27T07:44:28Z</dcterms:modified>
</cp:coreProperties>
</file>