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438" r:id="rId2"/>
    <p:sldId id="2442" r:id="rId3"/>
    <p:sldId id="2459" r:id="rId4"/>
    <p:sldId id="2532" r:id="rId5"/>
    <p:sldId id="265" r:id="rId6"/>
    <p:sldId id="2531" r:id="rId7"/>
    <p:sldId id="2538" r:id="rId8"/>
    <p:sldId id="2501" r:id="rId9"/>
    <p:sldId id="2533" r:id="rId10"/>
    <p:sldId id="2534" r:id="rId11"/>
    <p:sldId id="2535" r:id="rId12"/>
    <p:sldId id="2539" r:id="rId13"/>
    <p:sldId id="2536" r:id="rId14"/>
    <p:sldId id="2537" r:id="rId15"/>
    <p:sldId id="2540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0"/>
    <p:restoredTop sz="96327"/>
  </p:normalViewPr>
  <p:slideViewPr>
    <p:cSldViewPr snapToGrid="0">
      <p:cViewPr varScale="1">
        <p:scale>
          <a:sx n="124" d="100"/>
          <a:sy n="124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D93B-A62D-5F44-8891-73805FA4E979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11E0-A800-204A-9384-36BF8A5F3F4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3641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F11E0-A800-204A-9384-36BF8A5F3F4D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521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dirty="0"/>
              <a:t>Mention the classical SGD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0433E-5CCC-2A49-922C-55DB685A9F8F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01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8670-7ADD-CBCD-AC8A-805432FD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70093-3417-655E-16D1-1C928472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8138-E57D-309D-044B-A2E5C5CD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C9A4-3357-0B5E-5F31-1FE967CD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DA1-6FBD-BBDD-04CA-C228D90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677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A4B0-21E3-0244-4AE1-CE35B250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0FE71-918B-5957-0D55-FAF88996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566B-8971-48B3-23F4-81A14728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9BD6-2DCD-5EC6-4B71-1829676B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F21-C108-D46C-5585-DB0A8768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984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073A-0136-769F-1899-A78E689E3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18484-E9F1-5299-07BA-4B0A1DAF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21FE-DD67-92B3-E9D3-6BC4D912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AC28-3962-4DBE-D7C2-C2FDCB61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A8F9-EAAE-4131-9A93-E76821AB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435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4"/>
          <p:cNvSpPr/>
          <p:nvPr userDrawn="1"/>
        </p:nvSpPr>
        <p:spPr>
          <a:xfrm>
            <a:off x="-1" y="5562604"/>
            <a:ext cx="12192001" cy="1438263"/>
          </a:xfrm>
          <a:custGeom>
            <a:avLst/>
            <a:gdLst>
              <a:gd name="connsiteX0" fmla="*/ 0 w 30312243"/>
              <a:gd name="connsiteY0" fmla="*/ 0 h 24645268"/>
              <a:gd name="connsiteX1" fmla="*/ 26204616 w 30312243"/>
              <a:gd name="connsiteY1" fmla="*/ 0 h 24645268"/>
              <a:gd name="connsiteX2" fmla="*/ 30312243 w 30312243"/>
              <a:gd name="connsiteY2" fmla="*/ 4107627 h 24645268"/>
              <a:gd name="connsiteX3" fmla="*/ 30312243 w 30312243"/>
              <a:gd name="connsiteY3" fmla="*/ 24645268 h 24645268"/>
              <a:gd name="connsiteX4" fmla="*/ 0 w 30312243"/>
              <a:gd name="connsiteY4" fmla="*/ 24645268 h 24645268"/>
              <a:gd name="connsiteX5" fmla="*/ 0 w 30312243"/>
              <a:gd name="connsiteY5" fmla="*/ 0 h 24645268"/>
              <a:gd name="connsiteX0" fmla="*/ 0 w 30312243"/>
              <a:gd name="connsiteY0" fmla="*/ 50802 h 24696070"/>
              <a:gd name="connsiteX1" fmla="*/ 14978405 w 30312243"/>
              <a:gd name="connsiteY1" fmla="*/ 0 h 24696070"/>
              <a:gd name="connsiteX2" fmla="*/ 30312243 w 30312243"/>
              <a:gd name="connsiteY2" fmla="*/ 4158429 h 24696070"/>
              <a:gd name="connsiteX3" fmla="*/ 30312243 w 30312243"/>
              <a:gd name="connsiteY3" fmla="*/ 24696070 h 24696070"/>
              <a:gd name="connsiteX4" fmla="*/ 0 w 30312243"/>
              <a:gd name="connsiteY4" fmla="*/ 24696070 h 24696070"/>
              <a:gd name="connsiteX5" fmla="*/ 0 w 30312243"/>
              <a:gd name="connsiteY5" fmla="*/ 50802 h 24696070"/>
              <a:gd name="connsiteX0" fmla="*/ 0 w 30312243"/>
              <a:gd name="connsiteY0" fmla="*/ 863632 h 25508900"/>
              <a:gd name="connsiteX1" fmla="*/ 14521229 w 30312243"/>
              <a:gd name="connsiteY1" fmla="*/ 0 h 25508900"/>
              <a:gd name="connsiteX2" fmla="*/ 30312243 w 30312243"/>
              <a:gd name="connsiteY2" fmla="*/ 4971259 h 25508900"/>
              <a:gd name="connsiteX3" fmla="*/ 30312243 w 30312243"/>
              <a:gd name="connsiteY3" fmla="*/ 25508900 h 25508900"/>
              <a:gd name="connsiteX4" fmla="*/ 0 w 30312243"/>
              <a:gd name="connsiteY4" fmla="*/ 25508900 h 25508900"/>
              <a:gd name="connsiteX5" fmla="*/ 0 w 30312243"/>
              <a:gd name="connsiteY5" fmla="*/ 863632 h 25508900"/>
              <a:gd name="connsiteX0" fmla="*/ 0 w 30413838"/>
              <a:gd name="connsiteY0" fmla="*/ 0 h 25661306"/>
              <a:gd name="connsiteX1" fmla="*/ 14622824 w 30413838"/>
              <a:gd name="connsiteY1" fmla="*/ 152406 h 25661306"/>
              <a:gd name="connsiteX2" fmla="*/ 30413838 w 30413838"/>
              <a:gd name="connsiteY2" fmla="*/ 5123665 h 25661306"/>
              <a:gd name="connsiteX3" fmla="*/ 30413838 w 30413838"/>
              <a:gd name="connsiteY3" fmla="*/ 25661306 h 25661306"/>
              <a:gd name="connsiteX4" fmla="*/ 101595 w 30413838"/>
              <a:gd name="connsiteY4" fmla="*/ 25661306 h 25661306"/>
              <a:gd name="connsiteX5" fmla="*/ 0 w 30413838"/>
              <a:gd name="connsiteY5" fmla="*/ 0 h 25661306"/>
              <a:gd name="connsiteX0" fmla="*/ 0 w 30413838"/>
              <a:gd name="connsiteY0" fmla="*/ 203207 h 25508900"/>
              <a:gd name="connsiteX1" fmla="*/ 14622824 w 30413838"/>
              <a:gd name="connsiteY1" fmla="*/ 0 h 25508900"/>
              <a:gd name="connsiteX2" fmla="*/ 30413838 w 30413838"/>
              <a:gd name="connsiteY2" fmla="*/ 4971259 h 25508900"/>
              <a:gd name="connsiteX3" fmla="*/ 30413838 w 30413838"/>
              <a:gd name="connsiteY3" fmla="*/ 25508900 h 25508900"/>
              <a:gd name="connsiteX4" fmla="*/ 101595 w 30413838"/>
              <a:gd name="connsiteY4" fmla="*/ 25508900 h 25508900"/>
              <a:gd name="connsiteX5" fmla="*/ 0 w 30413838"/>
              <a:gd name="connsiteY5" fmla="*/ 203207 h 25508900"/>
              <a:gd name="connsiteX0" fmla="*/ 0 w 30363041"/>
              <a:gd name="connsiteY0" fmla="*/ 0 h 25508901"/>
              <a:gd name="connsiteX1" fmla="*/ 14572027 w 30363041"/>
              <a:gd name="connsiteY1" fmla="*/ 1 h 25508901"/>
              <a:gd name="connsiteX2" fmla="*/ 30363041 w 30363041"/>
              <a:gd name="connsiteY2" fmla="*/ 4971260 h 25508901"/>
              <a:gd name="connsiteX3" fmla="*/ 30363041 w 30363041"/>
              <a:gd name="connsiteY3" fmla="*/ 25508901 h 25508901"/>
              <a:gd name="connsiteX4" fmla="*/ 50798 w 30363041"/>
              <a:gd name="connsiteY4" fmla="*/ 25508901 h 25508901"/>
              <a:gd name="connsiteX5" fmla="*/ 0 w 30363041"/>
              <a:gd name="connsiteY5" fmla="*/ 0 h 25508901"/>
              <a:gd name="connsiteX0" fmla="*/ 0 w 30363041"/>
              <a:gd name="connsiteY0" fmla="*/ 0 h 25508901"/>
              <a:gd name="connsiteX1" fmla="*/ 14572027 w 30363041"/>
              <a:gd name="connsiteY1" fmla="*/ 1 h 25508901"/>
              <a:gd name="connsiteX2" fmla="*/ 21538072 w 30363041"/>
              <a:gd name="connsiteY2" fmla="*/ 2082879 h 25508901"/>
              <a:gd name="connsiteX3" fmla="*/ 30363041 w 30363041"/>
              <a:gd name="connsiteY3" fmla="*/ 4971260 h 25508901"/>
              <a:gd name="connsiteX4" fmla="*/ 30363041 w 30363041"/>
              <a:gd name="connsiteY4" fmla="*/ 25508901 h 25508901"/>
              <a:gd name="connsiteX5" fmla="*/ 50798 w 30363041"/>
              <a:gd name="connsiteY5" fmla="*/ 25508901 h 25508901"/>
              <a:gd name="connsiteX6" fmla="*/ 0 w 30363041"/>
              <a:gd name="connsiteY6" fmla="*/ 0 h 25508901"/>
              <a:gd name="connsiteX0" fmla="*/ 0 w 30363041"/>
              <a:gd name="connsiteY0" fmla="*/ 0 h 25508901"/>
              <a:gd name="connsiteX1" fmla="*/ 14572027 w 30363041"/>
              <a:gd name="connsiteY1" fmla="*/ 1 h 25508901"/>
              <a:gd name="connsiteX2" fmla="*/ 16407541 w 30363041"/>
              <a:gd name="connsiteY2" fmla="*/ 9652361 h 25508901"/>
              <a:gd name="connsiteX3" fmla="*/ 30363041 w 30363041"/>
              <a:gd name="connsiteY3" fmla="*/ 4971260 h 25508901"/>
              <a:gd name="connsiteX4" fmla="*/ 30363041 w 30363041"/>
              <a:gd name="connsiteY4" fmla="*/ 25508901 h 25508901"/>
              <a:gd name="connsiteX5" fmla="*/ 50798 w 30363041"/>
              <a:gd name="connsiteY5" fmla="*/ 25508901 h 25508901"/>
              <a:gd name="connsiteX6" fmla="*/ 0 w 30363041"/>
              <a:gd name="connsiteY6" fmla="*/ 0 h 25508901"/>
              <a:gd name="connsiteX0" fmla="*/ 0 w 30363041"/>
              <a:gd name="connsiteY0" fmla="*/ 0 h 25508901"/>
              <a:gd name="connsiteX1" fmla="*/ 14572027 w 30363041"/>
              <a:gd name="connsiteY1" fmla="*/ 1 h 25508901"/>
              <a:gd name="connsiteX2" fmla="*/ 20776112 w 30363041"/>
              <a:gd name="connsiteY2" fmla="*/ 6756653 h 25508901"/>
              <a:gd name="connsiteX3" fmla="*/ 30363041 w 30363041"/>
              <a:gd name="connsiteY3" fmla="*/ 4971260 h 25508901"/>
              <a:gd name="connsiteX4" fmla="*/ 30363041 w 30363041"/>
              <a:gd name="connsiteY4" fmla="*/ 25508901 h 25508901"/>
              <a:gd name="connsiteX5" fmla="*/ 50798 w 30363041"/>
              <a:gd name="connsiteY5" fmla="*/ 25508901 h 25508901"/>
              <a:gd name="connsiteX6" fmla="*/ 0 w 30363041"/>
              <a:gd name="connsiteY6" fmla="*/ 0 h 25508901"/>
              <a:gd name="connsiteX0" fmla="*/ 0 w 30413838"/>
              <a:gd name="connsiteY0" fmla="*/ 0 h 25508901"/>
              <a:gd name="connsiteX1" fmla="*/ 14572027 w 30413838"/>
              <a:gd name="connsiteY1" fmla="*/ 1 h 25508901"/>
              <a:gd name="connsiteX2" fmla="*/ 20776112 w 30413838"/>
              <a:gd name="connsiteY2" fmla="*/ 6756653 h 25508901"/>
              <a:gd name="connsiteX3" fmla="*/ 30413838 w 30413838"/>
              <a:gd name="connsiteY3" fmla="*/ 6647722 h 25508901"/>
              <a:gd name="connsiteX4" fmla="*/ 30363041 w 30413838"/>
              <a:gd name="connsiteY4" fmla="*/ 25508901 h 25508901"/>
              <a:gd name="connsiteX5" fmla="*/ 50798 w 30413838"/>
              <a:gd name="connsiteY5" fmla="*/ 25508901 h 25508901"/>
              <a:gd name="connsiteX6" fmla="*/ 0 w 30413838"/>
              <a:gd name="connsiteY6" fmla="*/ 0 h 25508901"/>
              <a:gd name="connsiteX0" fmla="*/ 0 w 30413838"/>
              <a:gd name="connsiteY0" fmla="*/ 0 h 25508901"/>
              <a:gd name="connsiteX1" fmla="*/ 14572027 w 30413838"/>
              <a:gd name="connsiteY1" fmla="*/ 1 h 25508901"/>
              <a:gd name="connsiteX2" fmla="*/ 20776112 w 30413838"/>
              <a:gd name="connsiteY2" fmla="*/ 6756653 h 25508901"/>
              <a:gd name="connsiteX3" fmla="*/ 30413838 w 30413838"/>
              <a:gd name="connsiteY3" fmla="*/ 6800128 h 25508901"/>
              <a:gd name="connsiteX4" fmla="*/ 30363041 w 30413838"/>
              <a:gd name="connsiteY4" fmla="*/ 25508901 h 25508901"/>
              <a:gd name="connsiteX5" fmla="*/ 50798 w 30413838"/>
              <a:gd name="connsiteY5" fmla="*/ 25508901 h 25508901"/>
              <a:gd name="connsiteX6" fmla="*/ 0 w 30413838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20776112 w 30464635"/>
              <a:gd name="connsiteY2" fmla="*/ 6756653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20776112 w 30464635"/>
              <a:gd name="connsiteY2" fmla="*/ 6756653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20776112 w 30464635"/>
              <a:gd name="connsiteY2" fmla="*/ 6756653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20674518 w 30464635"/>
              <a:gd name="connsiteY2" fmla="*/ 6655049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17833664 w 30464635"/>
              <a:gd name="connsiteY2" fmla="*/ 3661737 h 25508901"/>
              <a:gd name="connsiteX3" fmla="*/ 30464635 w 30464635"/>
              <a:gd name="connsiteY3" fmla="*/ 6596920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17833664 w 30464635"/>
              <a:gd name="connsiteY2" fmla="*/ 3661737 h 25508901"/>
              <a:gd name="connsiteX3" fmla="*/ 30464635 w 30464635"/>
              <a:gd name="connsiteY3" fmla="*/ 3755811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464635"/>
              <a:gd name="connsiteY0" fmla="*/ 0 h 25508901"/>
              <a:gd name="connsiteX1" fmla="*/ 14572027 w 30464635"/>
              <a:gd name="connsiteY1" fmla="*/ 1 h 25508901"/>
              <a:gd name="connsiteX2" fmla="*/ 18036582 w 30464635"/>
              <a:gd name="connsiteY2" fmla="*/ 3712471 h 25508901"/>
              <a:gd name="connsiteX3" fmla="*/ 30464635 w 30464635"/>
              <a:gd name="connsiteY3" fmla="*/ 3755811 h 25508901"/>
              <a:gd name="connsiteX4" fmla="*/ 30363041 w 30464635"/>
              <a:gd name="connsiteY4" fmla="*/ 25508901 h 25508901"/>
              <a:gd name="connsiteX5" fmla="*/ 50798 w 30464635"/>
              <a:gd name="connsiteY5" fmla="*/ 25508901 h 25508901"/>
              <a:gd name="connsiteX6" fmla="*/ 0 w 30464635"/>
              <a:gd name="connsiteY6" fmla="*/ 0 h 25508901"/>
              <a:gd name="connsiteX0" fmla="*/ 0 w 30515227"/>
              <a:gd name="connsiteY0" fmla="*/ 0 h 25508901"/>
              <a:gd name="connsiteX1" fmla="*/ 14572027 w 30515227"/>
              <a:gd name="connsiteY1" fmla="*/ 1 h 25508901"/>
              <a:gd name="connsiteX2" fmla="*/ 18036582 w 30515227"/>
              <a:gd name="connsiteY2" fmla="*/ 3712471 h 25508901"/>
              <a:gd name="connsiteX3" fmla="*/ 30464635 w 30515227"/>
              <a:gd name="connsiteY3" fmla="*/ 3755811 h 25508901"/>
              <a:gd name="connsiteX4" fmla="*/ 30515227 w 30515227"/>
              <a:gd name="connsiteY4" fmla="*/ 9121790 h 25508901"/>
              <a:gd name="connsiteX5" fmla="*/ 50798 w 30515227"/>
              <a:gd name="connsiteY5" fmla="*/ 25508901 h 25508901"/>
              <a:gd name="connsiteX6" fmla="*/ 0 w 30515227"/>
              <a:gd name="connsiteY6" fmla="*/ 0 h 25508901"/>
              <a:gd name="connsiteX0" fmla="*/ 0 w 30515227"/>
              <a:gd name="connsiteY0" fmla="*/ 0 h 9121790"/>
              <a:gd name="connsiteX1" fmla="*/ 14572027 w 30515227"/>
              <a:gd name="connsiteY1" fmla="*/ 1 h 9121790"/>
              <a:gd name="connsiteX2" fmla="*/ 18036582 w 30515227"/>
              <a:gd name="connsiteY2" fmla="*/ 3712471 h 9121790"/>
              <a:gd name="connsiteX3" fmla="*/ 30464635 w 30515227"/>
              <a:gd name="connsiteY3" fmla="*/ 3755811 h 9121790"/>
              <a:gd name="connsiteX4" fmla="*/ 30515227 w 30515227"/>
              <a:gd name="connsiteY4" fmla="*/ 9121790 h 9121790"/>
              <a:gd name="connsiteX5" fmla="*/ 50798 w 30515227"/>
              <a:gd name="connsiteY5" fmla="*/ 6585085 h 9121790"/>
              <a:gd name="connsiteX6" fmla="*/ 0 w 30515227"/>
              <a:gd name="connsiteY6" fmla="*/ 0 h 9121790"/>
              <a:gd name="connsiteX0" fmla="*/ 0 w 30515227"/>
              <a:gd name="connsiteY0" fmla="*/ 0 h 6838756"/>
              <a:gd name="connsiteX1" fmla="*/ 14572027 w 30515227"/>
              <a:gd name="connsiteY1" fmla="*/ 1 h 6838756"/>
              <a:gd name="connsiteX2" fmla="*/ 18036582 w 30515227"/>
              <a:gd name="connsiteY2" fmla="*/ 3712471 h 6838756"/>
              <a:gd name="connsiteX3" fmla="*/ 30464635 w 30515227"/>
              <a:gd name="connsiteY3" fmla="*/ 3755811 h 6838756"/>
              <a:gd name="connsiteX4" fmla="*/ 30515227 w 30515227"/>
              <a:gd name="connsiteY4" fmla="*/ 6838756 h 6838756"/>
              <a:gd name="connsiteX5" fmla="*/ 50798 w 30515227"/>
              <a:gd name="connsiteY5" fmla="*/ 6585085 h 6838756"/>
              <a:gd name="connsiteX6" fmla="*/ 0 w 30515227"/>
              <a:gd name="connsiteY6" fmla="*/ 0 h 6838756"/>
              <a:gd name="connsiteX0" fmla="*/ 0 w 30515227"/>
              <a:gd name="connsiteY0" fmla="*/ 0 h 6838756"/>
              <a:gd name="connsiteX1" fmla="*/ 14572027 w 30515227"/>
              <a:gd name="connsiteY1" fmla="*/ 1 h 6838756"/>
              <a:gd name="connsiteX2" fmla="*/ 18036582 w 30515227"/>
              <a:gd name="connsiteY2" fmla="*/ 3712471 h 6838756"/>
              <a:gd name="connsiteX3" fmla="*/ 30464635 w 30515227"/>
              <a:gd name="connsiteY3" fmla="*/ 3755811 h 6838756"/>
              <a:gd name="connsiteX4" fmla="*/ 30515227 w 30515227"/>
              <a:gd name="connsiteY4" fmla="*/ 6838756 h 6838756"/>
              <a:gd name="connsiteX5" fmla="*/ 50798 w 30515227"/>
              <a:gd name="connsiteY5" fmla="*/ 6788022 h 6838756"/>
              <a:gd name="connsiteX6" fmla="*/ 0 w 30515227"/>
              <a:gd name="connsiteY6" fmla="*/ 0 h 6838756"/>
              <a:gd name="connsiteX0" fmla="*/ 0 w 30515227"/>
              <a:gd name="connsiteY0" fmla="*/ 0 h 6838756"/>
              <a:gd name="connsiteX1" fmla="*/ 16499749 w 30515227"/>
              <a:gd name="connsiteY1" fmla="*/ 2080098 h 6838756"/>
              <a:gd name="connsiteX2" fmla="*/ 18036582 w 30515227"/>
              <a:gd name="connsiteY2" fmla="*/ 3712471 h 6838756"/>
              <a:gd name="connsiteX3" fmla="*/ 30464635 w 30515227"/>
              <a:gd name="connsiteY3" fmla="*/ 3755811 h 6838756"/>
              <a:gd name="connsiteX4" fmla="*/ 30515227 w 30515227"/>
              <a:gd name="connsiteY4" fmla="*/ 6838756 h 6838756"/>
              <a:gd name="connsiteX5" fmla="*/ 50798 w 30515227"/>
              <a:gd name="connsiteY5" fmla="*/ 6788022 h 6838756"/>
              <a:gd name="connsiteX6" fmla="*/ 0 w 30515227"/>
              <a:gd name="connsiteY6" fmla="*/ 0 h 6838756"/>
              <a:gd name="connsiteX0" fmla="*/ 0 w 30464498"/>
              <a:gd name="connsiteY0" fmla="*/ 0 h 4860127"/>
              <a:gd name="connsiteX1" fmla="*/ 16449020 w 30464498"/>
              <a:gd name="connsiteY1" fmla="*/ 101469 h 4860127"/>
              <a:gd name="connsiteX2" fmla="*/ 17985853 w 30464498"/>
              <a:gd name="connsiteY2" fmla="*/ 1733842 h 4860127"/>
              <a:gd name="connsiteX3" fmla="*/ 30413906 w 30464498"/>
              <a:gd name="connsiteY3" fmla="*/ 1777182 h 4860127"/>
              <a:gd name="connsiteX4" fmla="*/ 30464498 w 30464498"/>
              <a:gd name="connsiteY4" fmla="*/ 4860127 h 4860127"/>
              <a:gd name="connsiteX5" fmla="*/ 69 w 30464498"/>
              <a:gd name="connsiteY5" fmla="*/ 4809393 h 4860127"/>
              <a:gd name="connsiteX6" fmla="*/ 0 w 30464498"/>
              <a:gd name="connsiteY6" fmla="*/ 0 h 4860127"/>
              <a:gd name="connsiteX0" fmla="*/ 0 w 30464498"/>
              <a:gd name="connsiteY0" fmla="*/ 0 h 4860127"/>
              <a:gd name="connsiteX1" fmla="*/ 16651938 w 30464498"/>
              <a:gd name="connsiteY1" fmla="*/ 202938 h 4860127"/>
              <a:gd name="connsiteX2" fmla="*/ 17985853 w 30464498"/>
              <a:gd name="connsiteY2" fmla="*/ 1733842 h 4860127"/>
              <a:gd name="connsiteX3" fmla="*/ 30413906 w 30464498"/>
              <a:gd name="connsiteY3" fmla="*/ 1777182 h 4860127"/>
              <a:gd name="connsiteX4" fmla="*/ 30464498 w 30464498"/>
              <a:gd name="connsiteY4" fmla="*/ 4860127 h 4860127"/>
              <a:gd name="connsiteX5" fmla="*/ 69 w 30464498"/>
              <a:gd name="connsiteY5" fmla="*/ 4809393 h 4860127"/>
              <a:gd name="connsiteX6" fmla="*/ 0 w 30464498"/>
              <a:gd name="connsiteY6" fmla="*/ 0 h 4860127"/>
              <a:gd name="connsiteX0" fmla="*/ 0 w 30464498"/>
              <a:gd name="connsiteY0" fmla="*/ 0 h 4860127"/>
              <a:gd name="connsiteX1" fmla="*/ 16651938 w 30464498"/>
              <a:gd name="connsiteY1" fmla="*/ 101469 h 4860127"/>
              <a:gd name="connsiteX2" fmla="*/ 17985853 w 30464498"/>
              <a:gd name="connsiteY2" fmla="*/ 1733842 h 4860127"/>
              <a:gd name="connsiteX3" fmla="*/ 30413906 w 30464498"/>
              <a:gd name="connsiteY3" fmla="*/ 1777182 h 4860127"/>
              <a:gd name="connsiteX4" fmla="*/ 30464498 w 30464498"/>
              <a:gd name="connsiteY4" fmla="*/ 4860127 h 4860127"/>
              <a:gd name="connsiteX5" fmla="*/ 69 w 30464498"/>
              <a:gd name="connsiteY5" fmla="*/ 4809393 h 4860127"/>
              <a:gd name="connsiteX6" fmla="*/ 0 w 30464498"/>
              <a:gd name="connsiteY6" fmla="*/ 0 h 4860127"/>
              <a:gd name="connsiteX0" fmla="*/ 0 w 30616432"/>
              <a:gd name="connsiteY0" fmla="*/ 0 h 4809393"/>
              <a:gd name="connsiteX1" fmla="*/ 16651938 w 30616432"/>
              <a:gd name="connsiteY1" fmla="*/ 101469 h 4809393"/>
              <a:gd name="connsiteX2" fmla="*/ 17985853 w 30616432"/>
              <a:gd name="connsiteY2" fmla="*/ 1733842 h 4809393"/>
              <a:gd name="connsiteX3" fmla="*/ 30413906 w 30616432"/>
              <a:gd name="connsiteY3" fmla="*/ 1777182 h 4809393"/>
              <a:gd name="connsiteX4" fmla="*/ 30616432 w 30616432"/>
              <a:gd name="connsiteY4" fmla="*/ 3695184 h 4809393"/>
              <a:gd name="connsiteX5" fmla="*/ 69 w 30616432"/>
              <a:gd name="connsiteY5" fmla="*/ 4809393 h 4809393"/>
              <a:gd name="connsiteX6" fmla="*/ 0 w 30616432"/>
              <a:gd name="connsiteY6" fmla="*/ 0 h 4809393"/>
              <a:gd name="connsiteX0" fmla="*/ 0 w 30616432"/>
              <a:gd name="connsiteY0" fmla="*/ 0 h 3695184"/>
              <a:gd name="connsiteX1" fmla="*/ 16651938 w 30616432"/>
              <a:gd name="connsiteY1" fmla="*/ 101469 h 3695184"/>
              <a:gd name="connsiteX2" fmla="*/ 17985853 w 30616432"/>
              <a:gd name="connsiteY2" fmla="*/ 1733842 h 3695184"/>
              <a:gd name="connsiteX3" fmla="*/ 30413906 w 30616432"/>
              <a:gd name="connsiteY3" fmla="*/ 1777182 h 3695184"/>
              <a:gd name="connsiteX4" fmla="*/ 30616432 w 30616432"/>
              <a:gd name="connsiteY4" fmla="*/ 3695184 h 3695184"/>
              <a:gd name="connsiteX5" fmla="*/ 50714 w 30616432"/>
              <a:gd name="connsiteY5" fmla="*/ 3543150 h 3695184"/>
              <a:gd name="connsiteX6" fmla="*/ 0 w 30616432"/>
              <a:gd name="connsiteY6" fmla="*/ 0 h 3695184"/>
              <a:gd name="connsiteX0" fmla="*/ 50577 w 30667009"/>
              <a:gd name="connsiteY0" fmla="*/ 0 h 3745749"/>
              <a:gd name="connsiteX1" fmla="*/ 16702515 w 30667009"/>
              <a:gd name="connsiteY1" fmla="*/ 101469 h 3745749"/>
              <a:gd name="connsiteX2" fmla="*/ 18036430 w 30667009"/>
              <a:gd name="connsiteY2" fmla="*/ 1733842 h 3745749"/>
              <a:gd name="connsiteX3" fmla="*/ 30464483 w 30667009"/>
              <a:gd name="connsiteY3" fmla="*/ 1777182 h 3745749"/>
              <a:gd name="connsiteX4" fmla="*/ 30667009 w 30667009"/>
              <a:gd name="connsiteY4" fmla="*/ 3695184 h 3745749"/>
              <a:gd name="connsiteX5" fmla="*/ 0 w 30667009"/>
              <a:gd name="connsiteY5" fmla="*/ 3745749 h 3745749"/>
              <a:gd name="connsiteX6" fmla="*/ 50577 w 30667009"/>
              <a:gd name="connsiteY6" fmla="*/ 0 h 3745749"/>
              <a:gd name="connsiteX0" fmla="*/ 50577 w 30515070"/>
              <a:gd name="connsiteY0" fmla="*/ 0 h 3745834"/>
              <a:gd name="connsiteX1" fmla="*/ 16702515 w 30515070"/>
              <a:gd name="connsiteY1" fmla="*/ 101469 h 3745834"/>
              <a:gd name="connsiteX2" fmla="*/ 18036430 w 30515070"/>
              <a:gd name="connsiteY2" fmla="*/ 1733842 h 3745834"/>
              <a:gd name="connsiteX3" fmla="*/ 30464483 w 30515070"/>
              <a:gd name="connsiteY3" fmla="*/ 1777182 h 3745834"/>
              <a:gd name="connsiteX4" fmla="*/ 30515070 w 30515070"/>
              <a:gd name="connsiteY4" fmla="*/ 3745834 h 3745834"/>
              <a:gd name="connsiteX5" fmla="*/ 0 w 30515070"/>
              <a:gd name="connsiteY5" fmla="*/ 3745749 h 3745834"/>
              <a:gd name="connsiteX6" fmla="*/ 50577 w 30515070"/>
              <a:gd name="connsiteY6" fmla="*/ 0 h 3745834"/>
              <a:gd name="connsiteX0" fmla="*/ 50577 w 30464483"/>
              <a:gd name="connsiteY0" fmla="*/ 0 h 3745834"/>
              <a:gd name="connsiteX1" fmla="*/ 16702515 w 30464483"/>
              <a:gd name="connsiteY1" fmla="*/ 101469 h 3745834"/>
              <a:gd name="connsiteX2" fmla="*/ 18036430 w 30464483"/>
              <a:gd name="connsiteY2" fmla="*/ 1733842 h 3745834"/>
              <a:gd name="connsiteX3" fmla="*/ 30464483 w 30464483"/>
              <a:gd name="connsiteY3" fmla="*/ 1777182 h 3745834"/>
              <a:gd name="connsiteX4" fmla="*/ 30363132 w 30464483"/>
              <a:gd name="connsiteY4" fmla="*/ 3745834 h 3745834"/>
              <a:gd name="connsiteX5" fmla="*/ 0 w 30464483"/>
              <a:gd name="connsiteY5" fmla="*/ 3745749 h 3745834"/>
              <a:gd name="connsiteX6" fmla="*/ 50577 w 30464483"/>
              <a:gd name="connsiteY6" fmla="*/ 0 h 3745834"/>
              <a:gd name="connsiteX0" fmla="*/ 0 w 30464551"/>
              <a:gd name="connsiteY0" fmla="*/ 101130 h 3644365"/>
              <a:gd name="connsiteX1" fmla="*/ 16702583 w 30464551"/>
              <a:gd name="connsiteY1" fmla="*/ 0 h 3644365"/>
              <a:gd name="connsiteX2" fmla="*/ 18036498 w 30464551"/>
              <a:gd name="connsiteY2" fmla="*/ 1632373 h 3644365"/>
              <a:gd name="connsiteX3" fmla="*/ 30464551 w 30464551"/>
              <a:gd name="connsiteY3" fmla="*/ 1675713 h 3644365"/>
              <a:gd name="connsiteX4" fmla="*/ 30363200 w 30464551"/>
              <a:gd name="connsiteY4" fmla="*/ 3644365 h 3644365"/>
              <a:gd name="connsiteX5" fmla="*/ 68 w 30464551"/>
              <a:gd name="connsiteY5" fmla="*/ 3644280 h 3644365"/>
              <a:gd name="connsiteX6" fmla="*/ 0 w 30464551"/>
              <a:gd name="connsiteY6" fmla="*/ 101130 h 3644365"/>
              <a:gd name="connsiteX0" fmla="*/ 0 w 30515197"/>
              <a:gd name="connsiteY0" fmla="*/ 0 h 3695184"/>
              <a:gd name="connsiteX1" fmla="*/ 16753229 w 30515197"/>
              <a:gd name="connsiteY1" fmla="*/ 50819 h 3695184"/>
              <a:gd name="connsiteX2" fmla="*/ 18087144 w 30515197"/>
              <a:gd name="connsiteY2" fmla="*/ 1683192 h 3695184"/>
              <a:gd name="connsiteX3" fmla="*/ 30515197 w 30515197"/>
              <a:gd name="connsiteY3" fmla="*/ 1726532 h 3695184"/>
              <a:gd name="connsiteX4" fmla="*/ 30413846 w 30515197"/>
              <a:gd name="connsiteY4" fmla="*/ 3695184 h 3695184"/>
              <a:gd name="connsiteX5" fmla="*/ 50714 w 30515197"/>
              <a:gd name="connsiteY5" fmla="*/ 3695099 h 3695184"/>
              <a:gd name="connsiteX6" fmla="*/ 0 w 30515197"/>
              <a:gd name="connsiteY6" fmla="*/ 0 h 3695184"/>
              <a:gd name="connsiteX0" fmla="*/ 101222 w 30616419"/>
              <a:gd name="connsiteY0" fmla="*/ 0 h 3745749"/>
              <a:gd name="connsiteX1" fmla="*/ 16854451 w 30616419"/>
              <a:gd name="connsiteY1" fmla="*/ 50819 h 3745749"/>
              <a:gd name="connsiteX2" fmla="*/ 18188366 w 30616419"/>
              <a:gd name="connsiteY2" fmla="*/ 1683192 h 3745749"/>
              <a:gd name="connsiteX3" fmla="*/ 30616419 w 30616419"/>
              <a:gd name="connsiteY3" fmla="*/ 1726532 h 3745749"/>
              <a:gd name="connsiteX4" fmla="*/ 30515068 w 30616419"/>
              <a:gd name="connsiteY4" fmla="*/ 3695184 h 3745749"/>
              <a:gd name="connsiteX5" fmla="*/ 0 w 30616419"/>
              <a:gd name="connsiteY5" fmla="*/ 3745749 h 3745749"/>
              <a:gd name="connsiteX6" fmla="*/ 101222 w 30616419"/>
              <a:gd name="connsiteY6" fmla="*/ 0 h 3745749"/>
              <a:gd name="connsiteX0" fmla="*/ 0 w 30515197"/>
              <a:gd name="connsiteY0" fmla="*/ 0 h 3745749"/>
              <a:gd name="connsiteX1" fmla="*/ 16753229 w 30515197"/>
              <a:gd name="connsiteY1" fmla="*/ 50819 h 3745749"/>
              <a:gd name="connsiteX2" fmla="*/ 18087144 w 30515197"/>
              <a:gd name="connsiteY2" fmla="*/ 1683192 h 3745749"/>
              <a:gd name="connsiteX3" fmla="*/ 30515197 w 30515197"/>
              <a:gd name="connsiteY3" fmla="*/ 1726532 h 3745749"/>
              <a:gd name="connsiteX4" fmla="*/ 30413846 w 30515197"/>
              <a:gd name="connsiteY4" fmla="*/ 3695184 h 3745749"/>
              <a:gd name="connsiteX5" fmla="*/ 69 w 30515197"/>
              <a:gd name="connsiteY5" fmla="*/ 3745749 h 3745749"/>
              <a:gd name="connsiteX6" fmla="*/ 0 w 30515197"/>
              <a:gd name="connsiteY6" fmla="*/ 0 h 3745749"/>
              <a:gd name="connsiteX0" fmla="*/ 0 w 30413903"/>
              <a:gd name="connsiteY0" fmla="*/ 0 h 3745749"/>
              <a:gd name="connsiteX1" fmla="*/ 16753229 w 30413903"/>
              <a:gd name="connsiteY1" fmla="*/ 50819 h 3745749"/>
              <a:gd name="connsiteX2" fmla="*/ 18087144 w 30413903"/>
              <a:gd name="connsiteY2" fmla="*/ 1683192 h 3745749"/>
              <a:gd name="connsiteX3" fmla="*/ 30413903 w 30413903"/>
              <a:gd name="connsiteY3" fmla="*/ 1625232 h 3745749"/>
              <a:gd name="connsiteX4" fmla="*/ 30413846 w 30413903"/>
              <a:gd name="connsiteY4" fmla="*/ 3695184 h 3745749"/>
              <a:gd name="connsiteX5" fmla="*/ 69 w 30413903"/>
              <a:gd name="connsiteY5" fmla="*/ 3745749 h 3745749"/>
              <a:gd name="connsiteX6" fmla="*/ 0 w 30413903"/>
              <a:gd name="connsiteY6" fmla="*/ 0 h 3745749"/>
              <a:gd name="connsiteX0" fmla="*/ 0 w 30413902"/>
              <a:gd name="connsiteY0" fmla="*/ 0 h 3745749"/>
              <a:gd name="connsiteX1" fmla="*/ 16753229 w 30413902"/>
              <a:gd name="connsiteY1" fmla="*/ 50819 h 3745749"/>
              <a:gd name="connsiteX2" fmla="*/ 18087144 w 30413902"/>
              <a:gd name="connsiteY2" fmla="*/ 1683192 h 3745749"/>
              <a:gd name="connsiteX3" fmla="*/ 30413902 w 30413902"/>
              <a:gd name="connsiteY3" fmla="*/ 1777181 h 3745749"/>
              <a:gd name="connsiteX4" fmla="*/ 30413846 w 30413902"/>
              <a:gd name="connsiteY4" fmla="*/ 3695184 h 3745749"/>
              <a:gd name="connsiteX5" fmla="*/ 69 w 30413902"/>
              <a:gd name="connsiteY5" fmla="*/ 3745749 h 3745749"/>
              <a:gd name="connsiteX6" fmla="*/ 0 w 30413902"/>
              <a:gd name="connsiteY6" fmla="*/ 0 h 3745749"/>
              <a:gd name="connsiteX0" fmla="*/ 0 w 30413900"/>
              <a:gd name="connsiteY0" fmla="*/ 0 h 3745749"/>
              <a:gd name="connsiteX1" fmla="*/ 16753229 w 30413900"/>
              <a:gd name="connsiteY1" fmla="*/ 50819 h 3745749"/>
              <a:gd name="connsiteX2" fmla="*/ 18087144 w 30413900"/>
              <a:gd name="connsiteY2" fmla="*/ 1683192 h 3745749"/>
              <a:gd name="connsiteX3" fmla="*/ 30413900 w 30413900"/>
              <a:gd name="connsiteY3" fmla="*/ 1625231 h 3745749"/>
              <a:gd name="connsiteX4" fmla="*/ 30413846 w 30413900"/>
              <a:gd name="connsiteY4" fmla="*/ 3695184 h 3745749"/>
              <a:gd name="connsiteX5" fmla="*/ 69 w 30413900"/>
              <a:gd name="connsiteY5" fmla="*/ 3745749 h 3745749"/>
              <a:gd name="connsiteX6" fmla="*/ 0 w 30413900"/>
              <a:gd name="connsiteY6" fmla="*/ 0 h 3745749"/>
              <a:gd name="connsiteX0" fmla="*/ 0 w 30413898"/>
              <a:gd name="connsiteY0" fmla="*/ 0 h 3745749"/>
              <a:gd name="connsiteX1" fmla="*/ 16753229 w 30413898"/>
              <a:gd name="connsiteY1" fmla="*/ 50819 h 3745749"/>
              <a:gd name="connsiteX2" fmla="*/ 18087144 w 30413898"/>
              <a:gd name="connsiteY2" fmla="*/ 1683192 h 3745749"/>
              <a:gd name="connsiteX3" fmla="*/ 30413898 w 30413898"/>
              <a:gd name="connsiteY3" fmla="*/ 1777180 h 3745749"/>
              <a:gd name="connsiteX4" fmla="*/ 30413846 w 30413898"/>
              <a:gd name="connsiteY4" fmla="*/ 3695184 h 3745749"/>
              <a:gd name="connsiteX5" fmla="*/ 69 w 30413898"/>
              <a:gd name="connsiteY5" fmla="*/ 3745749 h 3745749"/>
              <a:gd name="connsiteX6" fmla="*/ 0 w 30413898"/>
              <a:gd name="connsiteY6" fmla="*/ 0 h 3745749"/>
              <a:gd name="connsiteX0" fmla="*/ 0 w 30413896"/>
              <a:gd name="connsiteY0" fmla="*/ 0 h 3745749"/>
              <a:gd name="connsiteX1" fmla="*/ 16753229 w 30413896"/>
              <a:gd name="connsiteY1" fmla="*/ 50819 h 3745749"/>
              <a:gd name="connsiteX2" fmla="*/ 18087144 w 30413896"/>
              <a:gd name="connsiteY2" fmla="*/ 1683192 h 3745749"/>
              <a:gd name="connsiteX3" fmla="*/ 30413896 w 30413896"/>
              <a:gd name="connsiteY3" fmla="*/ 1720201 h 3745749"/>
              <a:gd name="connsiteX4" fmla="*/ 30413846 w 30413896"/>
              <a:gd name="connsiteY4" fmla="*/ 3695184 h 3745749"/>
              <a:gd name="connsiteX5" fmla="*/ 69 w 30413896"/>
              <a:gd name="connsiteY5" fmla="*/ 3745749 h 3745749"/>
              <a:gd name="connsiteX6" fmla="*/ 0 w 30413896"/>
              <a:gd name="connsiteY6" fmla="*/ 0 h 374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13896" h="3745749">
                <a:moveTo>
                  <a:pt x="0" y="0"/>
                </a:moveTo>
                <a:lnTo>
                  <a:pt x="16753229" y="50819"/>
                </a:lnTo>
                <a:lnTo>
                  <a:pt x="18087144" y="1683192"/>
                </a:lnTo>
                <a:lnTo>
                  <a:pt x="30413896" y="1720201"/>
                </a:lnTo>
                <a:cubicBezTo>
                  <a:pt x="30413877" y="2359535"/>
                  <a:pt x="30413865" y="3055850"/>
                  <a:pt x="30413846" y="3695184"/>
                </a:cubicBezTo>
                <a:lnTo>
                  <a:pt x="69" y="3745749"/>
                </a:lnTo>
                <a:cubicBezTo>
                  <a:pt x="46" y="2564699"/>
                  <a:pt x="23" y="1181050"/>
                  <a:pt x="0" y="0"/>
                </a:cubicBezTo>
                <a:close/>
              </a:path>
            </a:pathLst>
          </a:custGeom>
          <a:solidFill>
            <a:srgbClr val="009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715711"/>
            <a:ext cx="7416800" cy="6673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978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65870"/>
            <a:ext cx="4470400" cy="321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buFontTx/>
              <a:buNone/>
              <a:defRPr sz="2400">
                <a:solidFill>
                  <a:schemeClr val="bg1"/>
                </a:solidFill>
              </a:defRPr>
            </a:lvl2pPr>
            <a:lvl3pPr>
              <a:buFontTx/>
              <a:buNone/>
              <a:defRPr sz="2000">
                <a:solidFill>
                  <a:schemeClr val="bg1"/>
                </a:solidFill>
              </a:defRPr>
            </a:lvl3pPr>
            <a:lvl4pPr>
              <a:buFontTx/>
              <a:buNone/>
              <a:defRPr sz="1800">
                <a:solidFill>
                  <a:schemeClr val="bg1"/>
                </a:solidFill>
              </a:defRPr>
            </a:lvl4pPr>
            <a:lvl5pPr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3"/>
          </p:nvPr>
        </p:nvSpPr>
        <p:spPr>
          <a:xfrm>
            <a:off x="6587067" y="2065870"/>
            <a:ext cx="4470400" cy="321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7C4D-F4D5-B69E-05E4-1BA957ED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ACA6-49C7-2C1A-49CB-1C282715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7F06-2F11-4891-41C9-8A3F9624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9DD5-6740-05DF-4240-34623663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25B4-6017-6E1F-099C-373346D1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9688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210-6DD5-C886-2404-0BAEC894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57AB-3937-9AC6-5D61-09DA77DC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1C73-9A05-2549-41C3-B8EFAD96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D0AB-6431-5622-9B8A-A8AD0EAC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D926-9818-66DA-630F-69FD1CCF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2525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9539-79DC-5644-00A1-A292AECE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2FA7-6F07-6BD8-BE10-9F8068AC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6C50-7A10-E70A-86A1-28DF79FA4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57B09-A8F0-0833-8FFE-14274DA2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65303-EBFC-4E6E-A124-59E056F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B730-ED1B-1550-155F-71C27696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9238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4807-1956-AADF-8CB5-65E39D5F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9CB6-1FB3-F305-6FB7-9E850BA8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B921-C640-1050-F457-A74F08869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F63B0-4536-7CD9-95A1-08C888099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B9886-FB1C-A538-43B0-90EFD5265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84025-3A64-2778-16DD-68E84DA9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93D70-0FFF-B7FF-74C6-4333240F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B1243-33F9-F33B-E981-6E69F2D4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8308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4D65-60FC-FB9E-DE99-038A68F0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83AE8-E849-524E-4035-AB4FF71A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90BF6-42F8-4AD4-CAEA-C9B5A86C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7F0B2-DE31-BEE3-8B49-6721E89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270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F712B-0C8B-A9F1-16BD-82CE7AA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346BD-798D-9A4E-8599-CD4FA349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23110-B16F-3613-9E79-BA2FEE44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306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71C8-9C3F-826F-A845-1327DB07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15BC-6A31-D268-9139-7F09F740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E45FF-A532-7796-B887-A1BD0FE2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E2BA-B169-C9A1-1830-AADAB6DE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AFDB7-C345-8CDB-D87C-E609D231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B556-7BBA-4810-CD5B-151667A2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67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380E-440D-2DF8-1015-84A5A736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CE02E-CE42-1649-4265-DD2405642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E7877-B027-9A6E-B998-4F4C8873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93C4C-E10E-3C5F-01F9-DFC1DF2D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F71B-FB1D-697B-0E02-E48A84E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6D8A-F46E-54EA-20EF-BE148D09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110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A5DFF-5628-2086-4BFC-274DA612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121D5-E807-07FF-0F51-29A1CE7D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2F24-98A4-FD1C-068E-02BBF38C7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A096-FC4B-664E-9209-EE5D89005E8B}" type="datetimeFigureOut">
              <a:rPr lang="en-RU" smtClean="0"/>
              <a:t>03.05.2023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2ED4-D1D3-DDD3-4A43-C630F68A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24D0-D8A6-8D4B-B95C-AF0E77E7B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ED0-8BD5-A346-A284-9DD5784CB6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39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94.xml"/><Relationship Id="rId21" Type="http://schemas.openxmlformats.org/officeDocument/2006/relationships/tags" Target="../tags/tag89.xml"/><Relationship Id="rId42" Type="http://schemas.openxmlformats.org/officeDocument/2006/relationships/tags" Target="../tags/tag110.xml"/><Relationship Id="rId47" Type="http://schemas.openxmlformats.org/officeDocument/2006/relationships/tags" Target="../tags/tag115.xml"/><Relationship Id="rId63" Type="http://schemas.openxmlformats.org/officeDocument/2006/relationships/tags" Target="../tags/tag131.xml"/><Relationship Id="rId68" Type="http://schemas.openxmlformats.org/officeDocument/2006/relationships/tags" Target="../tags/tag136.xml"/><Relationship Id="rId84" Type="http://schemas.openxmlformats.org/officeDocument/2006/relationships/image" Target="../media/image31.emf"/><Relationship Id="rId16" Type="http://schemas.openxmlformats.org/officeDocument/2006/relationships/tags" Target="../tags/tag84.xml"/><Relationship Id="rId11" Type="http://schemas.openxmlformats.org/officeDocument/2006/relationships/tags" Target="../tags/tag79.xml"/><Relationship Id="rId32" Type="http://schemas.openxmlformats.org/officeDocument/2006/relationships/tags" Target="../tags/tag100.xml"/><Relationship Id="rId37" Type="http://schemas.openxmlformats.org/officeDocument/2006/relationships/tags" Target="../tags/tag105.xml"/><Relationship Id="rId53" Type="http://schemas.openxmlformats.org/officeDocument/2006/relationships/tags" Target="../tags/tag121.xml"/><Relationship Id="rId58" Type="http://schemas.openxmlformats.org/officeDocument/2006/relationships/tags" Target="../tags/tag126.xml"/><Relationship Id="rId74" Type="http://schemas.openxmlformats.org/officeDocument/2006/relationships/tags" Target="../tags/tag142.xml"/><Relationship Id="rId79" Type="http://schemas.openxmlformats.org/officeDocument/2006/relationships/tags" Target="../tags/tag147.xml"/><Relationship Id="rId5" Type="http://schemas.openxmlformats.org/officeDocument/2006/relationships/tags" Target="../tags/tag73.xml"/><Relationship Id="rId19" Type="http://schemas.openxmlformats.org/officeDocument/2006/relationships/tags" Target="../tags/tag8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tags" Target="../tags/tag95.xml"/><Relationship Id="rId30" Type="http://schemas.openxmlformats.org/officeDocument/2006/relationships/tags" Target="../tags/tag98.xml"/><Relationship Id="rId35" Type="http://schemas.openxmlformats.org/officeDocument/2006/relationships/tags" Target="../tags/tag103.xml"/><Relationship Id="rId43" Type="http://schemas.openxmlformats.org/officeDocument/2006/relationships/tags" Target="../tags/tag111.xml"/><Relationship Id="rId48" Type="http://schemas.openxmlformats.org/officeDocument/2006/relationships/tags" Target="../tags/tag116.xml"/><Relationship Id="rId56" Type="http://schemas.openxmlformats.org/officeDocument/2006/relationships/tags" Target="../tags/tag124.xml"/><Relationship Id="rId64" Type="http://schemas.openxmlformats.org/officeDocument/2006/relationships/tags" Target="../tags/tag132.xml"/><Relationship Id="rId69" Type="http://schemas.openxmlformats.org/officeDocument/2006/relationships/tags" Target="../tags/tag137.xml"/><Relationship Id="rId77" Type="http://schemas.openxmlformats.org/officeDocument/2006/relationships/tags" Target="../tags/tag145.xml"/><Relationship Id="rId8" Type="http://schemas.openxmlformats.org/officeDocument/2006/relationships/tags" Target="../tags/tag76.xml"/><Relationship Id="rId51" Type="http://schemas.openxmlformats.org/officeDocument/2006/relationships/tags" Target="../tags/tag119.xml"/><Relationship Id="rId72" Type="http://schemas.openxmlformats.org/officeDocument/2006/relationships/tags" Target="../tags/tag140.xml"/><Relationship Id="rId80" Type="http://schemas.openxmlformats.org/officeDocument/2006/relationships/tags" Target="../tags/tag148.xml"/><Relationship Id="rId85" Type="http://schemas.openxmlformats.org/officeDocument/2006/relationships/image" Target="../media/image32.emf"/><Relationship Id="rId3" Type="http://schemas.openxmlformats.org/officeDocument/2006/relationships/tags" Target="../tags/tag71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tags" Target="../tags/tag101.xml"/><Relationship Id="rId38" Type="http://schemas.openxmlformats.org/officeDocument/2006/relationships/tags" Target="../tags/tag106.xml"/><Relationship Id="rId46" Type="http://schemas.openxmlformats.org/officeDocument/2006/relationships/tags" Target="../tags/tag114.xml"/><Relationship Id="rId59" Type="http://schemas.openxmlformats.org/officeDocument/2006/relationships/tags" Target="../tags/tag127.xml"/><Relationship Id="rId67" Type="http://schemas.openxmlformats.org/officeDocument/2006/relationships/tags" Target="../tags/tag135.xml"/><Relationship Id="rId20" Type="http://schemas.openxmlformats.org/officeDocument/2006/relationships/tags" Target="../tags/tag88.xml"/><Relationship Id="rId41" Type="http://schemas.openxmlformats.org/officeDocument/2006/relationships/tags" Target="../tags/tag109.xml"/><Relationship Id="rId54" Type="http://schemas.openxmlformats.org/officeDocument/2006/relationships/tags" Target="../tags/tag122.xml"/><Relationship Id="rId62" Type="http://schemas.openxmlformats.org/officeDocument/2006/relationships/tags" Target="../tags/tag130.xml"/><Relationship Id="rId70" Type="http://schemas.openxmlformats.org/officeDocument/2006/relationships/tags" Target="../tags/tag138.xml"/><Relationship Id="rId75" Type="http://schemas.openxmlformats.org/officeDocument/2006/relationships/tags" Target="../tags/tag143.xml"/><Relationship Id="rId83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tags" Target="../tags/tag96.xml"/><Relationship Id="rId36" Type="http://schemas.openxmlformats.org/officeDocument/2006/relationships/tags" Target="../tags/tag104.xml"/><Relationship Id="rId49" Type="http://schemas.openxmlformats.org/officeDocument/2006/relationships/tags" Target="../tags/tag117.xml"/><Relationship Id="rId57" Type="http://schemas.openxmlformats.org/officeDocument/2006/relationships/tags" Target="../tags/tag125.xml"/><Relationship Id="rId10" Type="http://schemas.openxmlformats.org/officeDocument/2006/relationships/tags" Target="../tags/tag78.xml"/><Relationship Id="rId31" Type="http://schemas.openxmlformats.org/officeDocument/2006/relationships/tags" Target="../tags/tag99.xml"/><Relationship Id="rId44" Type="http://schemas.openxmlformats.org/officeDocument/2006/relationships/tags" Target="../tags/tag112.xml"/><Relationship Id="rId52" Type="http://schemas.openxmlformats.org/officeDocument/2006/relationships/tags" Target="../tags/tag120.xml"/><Relationship Id="rId60" Type="http://schemas.openxmlformats.org/officeDocument/2006/relationships/tags" Target="../tags/tag128.xml"/><Relationship Id="rId65" Type="http://schemas.openxmlformats.org/officeDocument/2006/relationships/tags" Target="../tags/tag133.xml"/><Relationship Id="rId73" Type="http://schemas.openxmlformats.org/officeDocument/2006/relationships/tags" Target="../tags/tag141.xml"/><Relationship Id="rId78" Type="http://schemas.openxmlformats.org/officeDocument/2006/relationships/tags" Target="../tags/tag146.xml"/><Relationship Id="rId81" Type="http://schemas.openxmlformats.org/officeDocument/2006/relationships/tags" Target="../tags/tag149.xml"/><Relationship Id="rId86" Type="http://schemas.openxmlformats.org/officeDocument/2006/relationships/image" Target="../media/image3.emf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9" Type="http://schemas.openxmlformats.org/officeDocument/2006/relationships/tags" Target="../tags/tag107.xml"/><Relationship Id="rId34" Type="http://schemas.openxmlformats.org/officeDocument/2006/relationships/tags" Target="../tags/tag102.xml"/><Relationship Id="rId50" Type="http://schemas.openxmlformats.org/officeDocument/2006/relationships/tags" Target="../tags/tag118.xml"/><Relationship Id="rId55" Type="http://schemas.openxmlformats.org/officeDocument/2006/relationships/tags" Target="../tags/tag123.xml"/><Relationship Id="rId76" Type="http://schemas.openxmlformats.org/officeDocument/2006/relationships/tags" Target="../tags/tag144.xml"/><Relationship Id="rId7" Type="http://schemas.openxmlformats.org/officeDocument/2006/relationships/tags" Target="../tags/tag75.xml"/><Relationship Id="rId71" Type="http://schemas.openxmlformats.org/officeDocument/2006/relationships/tags" Target="../tags/tag139.xml"/><Relationship Id="rId2" Type="http://schemas.openxmlformats.org/officeDocument/2006/relationships/tags" Target="../tags/tag70.xml"/><Relationship Id="rId29" Type="http://schemas.openxmlformats.org/officeDocument/2006/relationships/tags" Target="../tags/tag97.xml"/><Relationship Id="rId24" Type="http://schemas.openxmlformats.org/officeDocument/2006/relationships/tags" Target="../tags/tag92.xml"/><Relationship Id="rId40" Type="http://schemas.openxmlformats.org/officeDocument/2006/relationships/tags" Target="../tags/tag108.xml"/><Relationship Id="rId45" Type="http://schemas.openxmlformats.org/officeDocument/2006/relationships/tags" Target="../tags/tag113.xml"/><Relationship Id="rId66" Type="http://schemas.openxmlformats.org/officeDocument/2006/relationships/tags" Target="../tags/tag134.xml"/><Relationship Id="rId61" Type="http://schemas.openxmlformats.org/officeDocument/2006/relationships/tags" Target="../tags/tag129.xml"/><Relationship Id="rId82" Type="http://schemas.openxmlformats.org/officeDocument/2006/relationships/tags" Target="../tags/tag1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6.xml"/><Relationship Id="rId39" Type="http://schemas.openxmlformats.org/officeDocument/2006/relationships/tags" Target="../tags/tag189.xml"/><Relationship Id="rId21" Type="http://schemas.openxmlformats.org/officeDocument/2006/relationships/tags" Target="../tags/tag171.xml"/><Relationship Id="rId34" Type="http://schemas.openxmlformats.org/officeDocument/2006/relationships/tags" Target="../tags/tag184.xml"/><Relationship Id="rId42" Type="http://schemas.openxmlformats.org/officeDocument/2006/relationships/tags" Target="../tags/tag192.xml"/><Relationship Id="rId47" Type="http://schemas.openxmlformats.org/officeDocument/2006/relationships/tags" Target="../tags/tag197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9" Type="http://schemas.openxmlformats.org/officeDocument/2006/relationships/tags" Target="../tags/tag179.xml"/><Relationship Id="rId11" Type="http://schemas.openxmlformats.org/officeDocument/2006/relationships/tags" Target="../tags/tag161.xml"/><Relationship Id="rId24" Type="http://schemas.openxmlformats.org/officeDocument/2006/relationships/tags" Target="../tags/tag174.xml"/><Relationship Id="rId32" Type="http://schemas.openxmlformats.org/officeDocument/2006/relationships/tags" Target="../tags/tag182.xml"/><Relationship Id="rId37" Type="http://schemas.openxmlformats.org/officeDocument/2006/relationships/tags" Target="../tags/tag187.xml"/><Relationship Id="rId40" Type="http://schemas.openxmlformats.org/officeDocument/2006/relationships/tags" Target="../tags/tag190.xml"/><Relationship Id="rId45" Type="http://schemas.openxmlformats.org/officeDocument/2006/relationships/tags" Target="../tags/tag195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36" Type="http://schemas.openxmlformats.org/officeDocument/2006/relationships/tags" Target="../tags/tag186.xml"/><Relationship Id="rId49" Type="http://schemas.openxmlformats.org/officeDocument/2006/relationships/image" Target="../media/image40.png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31" Type="http://schemas.openxmlformats.org/officeDocument/2006/relationships/tags" Target="../tags/tag181.xml"/><Relationship Id="rId44" Type="http://schemas.openxmlformats.org/officeDocument/2006/relationships/tags" Target="../tags/tag194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30" Type="http://schemas.openxmlformats.org/officeDocument/2006/relationships/tags" Target="../tags/tag180.xml"/><Relationship Id="rId35" Type="http://schemas.openxmlformats.org/officeDocument/2006/relationships/tags" Target="../tags/tag185.xml"/><Relationship Id="rId43" Type="http://schemas.openxmlformats.org/officeDocument/2006/relationships/tags" Target="../tags/tag193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5.xml"/><Relationship Id="rId33" Type="http://schemas.openxmlformats.org/officeDocument/2006/relationships/tags" Target="../tags/tag183.xml"/><Relationship Id="rId38" Type="http://schemas.openxmlformats.org/officeDocument/2006/relationships/tags" Target="../tags/tag188.xml"/><Relationship Id="rId46" Type="http://schemas.openxmlformats.org/officeDocument/2006/relationships/tags" Target="../tags/tag196.xml"/><Relationship Id="rId20" Type="http://schemas.openxmlformats.org/officeDocument/2006/relationships/tags" Target="../tags/tag170.xml"/><Relationship Id="rId41" Type="http://schemas.openxmlformats.org/officeDocument/2006/relationships/tags" Target="../tags/tag191.xml"/><Relationship Id="rId1" Type="http://schemas.openxmlformats.org/officeDocument/2006/relationships/tags" Target="../tags/tag151.xml"/><Relationship Id="rId6" Type="http://schemas.openxmlformats.org/officeDocument/2006/relationships/tags" Target="../tags/tag1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8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27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2.xml"/><Relationship Id="rId27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emf"/><Relationship Id="rId4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9" Type="http://schemas.openxmlformats.org/officeDocument/2006/relationships/tags" Target="../tags/tag60.xml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42" Type="http://schemas.openxmlformats.org/officeDocument/2006/relationships/tags" Target="../tags/tag63.xml"/><Relationship Id="rId47" Type="http://schemas.openxmlformats.org/officeDocument/2006/relationships/tags" Target="../tags/tag68.xml"/><Relationship Id="rId50" Type="http://schemas.openxmlformats.org/officeDocument/2006/relationships/image" Target="../media/image32.emf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9" Type="http://schemas.openxmlformats.org/officeDocument/2006/relationships/tags" Target="../tags/tag50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40" Type="http://schemas.openxmlformats.org/officeDocument/2006/relationships/tags" Target="../tags/tag61.xml"/><Relationship Id="rId45" Type="http://schemas.openxmlformats.org/officeDocument/2006/relationships/tags" Target="../tags/tag66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49" Type="http://schemas.openxmlformats.org/officeDocument/2006/relationships/image" Target="../media/image31.emf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31" Type="http://schemas.openxmlformats.org/officeDocument/2006/relationships/tags" Target="../tags/tag52.xml"/><Relationship Id="rId44" Type="http://schemas.openxmlformats.org/officeDocument/2006/relationships/tags" Target="../tags/tag65.xml"/><Relationship Id="rId52" Type="http://schemas.openxmlformats.org/officeDocument/2006/relationships/image" Target="../media/image3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43" Type="http://schemas.openxmlformats.org/officeDocument/2006/relationships/tags" Target="../tags/tag64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29.xml"/><Relationship Id="rId51" Type="http://schemas.openxmlformats.org/officeDocument/2006/relationships/image" Target="../media/image3.emf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tags" Target="../tags/tag59.xml"/><Relationship Id="rId46" Type="http://schemas.openxmlformats.org/officeDocument/2006/relationships/tags" Target="../tags/tag67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1" Type="http://schemas.openxmlformats.org/officeDocument/2006/relationships/tags" Target="../tags/tag22.xml"/><Relationship Id="rId6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Intelligence &amp;amp; kNowledge Engineering - People">
            <a:extLst>
              <a:ext uri="{FF2B5EF4-FFF2-40B4-BE49-F238E27FC236}">
                <a16:creationId xmlns:a16="http://schemas.microsoft.com/office/drawing/2014/main" id="{3648A444-E857-004C-8FAD-2B242699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1" y="71702"/>
            <a:ext cx="2347761" cy="20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83D0D-BC63-C749-BD26-AA3E8553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2" y="1364257"/>
            <a:ext cx="11978639" cy="3331523"/>
          </a:xfrm>
        </p:spPr>
        <p:txBody>
          <a:bodyPr anchor="ctr">
            <a:noAutofit/>
          </a:bodyPr>
          <a:lstStyle/>
          <a:p>
            <a:br>
              <a:rPr lang="en-US" sz="44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</a:br>
            <a:r>
              <a:rPr lang="en-GB" sz="44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DASHA: Distributed Nonconvex Optimization with Communication Compression and </a:t>
            </a:r>
            <a:br>
              <a:rPr lang="en-GB" sz="44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</a:br>
            <a:r>
              <a:rPr lang="en-GB" sz="44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Optimal Oracle Complexity</a:t>
            </a:r>
            <a:br>
              <a:rPr lang="en-GB" sz="1200" b="1" dirty="0">
                <a:solidFill>
                  <a:srgbClr val="2C3A4A"/>
                </a:solidFill>
                <a:latin typeface="Noto Sans" panose="020B0502040504020204" pitchFamily="34" charset="0"/>
              </a:rPr>
            </a:br>
            <a:endParaRPr lang="en-US" sz="4400" b="1" dirty="0">
              <a:solidFill>
                <a:schemeClr val="accent5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99C49-FD43-4446-BD3D-6D33F9F9C72C}"/>
              </a:ext>
            </a:extLst>
          </p:cNvPr>
          <p:cNvSpPr txBox="1"/>
          <p:nvPr/>
        </p:nvSpPr>
        <p:spPr>
          <a:xfrm>
            <a:off x="-106682" y="4418675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Alexander Tyurin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Postdoc at KAUST</a:t>
            </a:r>
            <a:endParaRPr lang="en-US" sz="2800" b="1" dirty="0"/>
          </a:p>
          <a:p>
            <a:pPr algn="ctr"/>
            <a:r>
              <a:rPr lang="en-US" sz="2800" dirty="0"/>
              <a:t>ICLR 2023</a:t>
            </a:r>
          </a:p>
        </p:txBody>
      </p:sp>
    </p:spTree>
    <p:extLst>
      <p:ext uri="{BB962C8B-B14F-4D97-AF65-F5344CB8AC3E}">
        <p14:creationId xmlns:p14="http://schemas.microsoft.com/office/powerpoint/2010/main" val="189746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5F007486-55E3-EE46-BD16-A2FBD341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807" y="129256"/>
            <a:ext cx="9432386" cy="9652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Stochastic and Finite-Sum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BA9E5-AB4A-4F45-0A72-85DF7DB3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2" y="1553633"/>
            <a:ext cx="10066871" cy="1041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1A8D5D-F169-9D6E-2881-A5FAE86A4544}"/>
              </a:ext>
            </a:extLst>
          </p:cNvPr>
          <p:cNvSpPr/>
          <p:nvPr/>
        </p:nvSpPr>
        <p:spPr>
          <a:xfrm>
            <a:off x="8945033" y="2274978"/>
            <a:ext cx="1439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1E1EC-EC54-2352-725E-3491196ACD41}"/>
              </a:ext>
            </a:extLst>
          </p:cNvPr>
          <p:cNvSpPr/>
          <p:nvPr/>
        </p:nvSpPr>
        <p:spPr>
          <a:xfrm>
            <a:off x="9017000" y="4538134"/>
            <a:ext cx="1439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06C3E-ADD1-B4E9-3467-E48D875C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70" y="3357612"/>
            <a:ext cx="9068815" cy="17175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2E316-2742-553E-6845-B7356DDB2242}"/>
              </a:ext>
            </a:extLst>
          </p:cNvPr>
          <p:cNvSpPr/>
          <p:nvPr/>
        </p:nvSpPr>
        <p:spPr>
          <a:xfrm>
            <a:off x="9302916" y="4428984"/>
            <a:ext cx="1439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9380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141042B-525E-4344-B8AF-13AF457359B1}"/>
              </a:ext>
            </a:extLst>
          </p:cNvPr>
          <p:cNvSpPr/>
          <p:nvPr/>
        </p:nvSpPr>
        <p:spPr>
          <a:xfrm>
            <a:off x="805587" y="2340574"/>
            <a:ext cx="9067065" cy="153715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2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CA5061-FE54-8245-BFF1-17014B4DFD4C}"/>
              </a:ext>
            </a:extLst>
          </p:cNvPr>
          <p:cNvSpPr/>
          <p:nvPr/>
        </p:nvSpPr>
        <p:spPr>
          <a:xfrm>
            <a:off x="8538255" y="1222090"/>
            <a:ext cx="1655987" cy="812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9030AC0-D3A6-C943-B583-7B15A6252BC6}"/>
              </a:ext>
            </a:extLst>
          </p:cNvPr>
          <p:cNvSpPr/>
          <p:nvPr/>
        </p:nvSpPr>
        <p:spPr>
          <a:xfrm>
            <a:off x="9735392" y="1456230"/>
            <a:ext cx="248387" cy="3257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8E308B-07CF-5442-9F55-0FAC87B57D3B}"/>
              </a:ext>
            </a:extLst>
          </p:cNvPr>
          <p:cNvSpPr/>
          <p:nvPr/>
        </p:nvSpPr>
        <p:spPr>
          <a:xfrm>
            <a:off x="7493944" y="1470218"/>
            <a:ext cx="270185" cy="4729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9FFBC-E0FB-5E42-8B54-6B4FA694F0DA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5449554" y="1487081"/>
            <a:ext cx="231457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C962B-F252-AE46-9F57-B7BF884C8F3B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8857474" y="1361425"/>
            <a:ext cx="1076325" cy="53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6EE273-A670-7049-B7CA-011FB34DB55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942943" y="1628127"/>
            <a:ext cx="595312" cy="19427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402D49F-A5B3-FE43-8633-B0593D8725E8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1597805" y="1285832"/>
            <a:ext cx="3077619" cy="81904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A0740-DB5F-6B4B-B106-D429418B37A3}"/>
              </a:ext>
            </a:extLst>
          </p:cNvPr>
          <p:cNvCxnSpPr>
            <a:cxnSpLocks/>
          </p:cNvCxnSpPr>
          <p:nvPr/>
        </p:nvCxnSpPr>
        <p:spPr>
          <a:xfrm flipH="1">
            <a:off x="9597573" y="1868081"/>
            <a:ext cx="275079" cy="497043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5F007486-55E3-EE46-BD16-A2FBD341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40199"/>
            <a:ext cx="11557000" cy="121777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DASHA-MVR: New Method for Stochastic Setting</a:t>
            </a:r>
          </a:p>
        </p:txBody>
      </p:sp>
      <p:grpSp>
        <p:nvGrpSpPr>
          <p:cNvPr id="148" name="Group 147" descr="\documentclass{article}&#10;\usepackage{amsmath}&#10;\pagestyle{empty}&#10;\newcommand{\cC}{\mathcal{C}}&#10;\begin{document}&#10;&#10;$g^{t+1}_i = g^t_i + \cC_i\left(h^{t+1}_i - h^{t}_i - a \left(g^t_i - h^{t}_i\right)\right)$&#10;&#10;&#10;\end{document}" title="IguanaTex Vector Display">
            <a:extLst>
              <a:ext uri="{FF2B5EF4-FFF2-40B4-BE49-F238E27FC236}">
                <a16:creationId xmlns:a16="http://schemas.microsoft.com/office/drawing/2014/main" id="{45FEBC97-4928-BB4E-CBF2-6F431248B35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00378" y="3174701"/>
            <a:ext cx="6316955" cy="512340"/>
            <a:chOff x="4007823" y="5228968"/>
            <a:chExt cx="6316955" cy="512340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BDB620EF-02A8-B92E-DDAE-510F09AB0DC7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4007823" y="5414901"/>
              <a:ext cx="171829" cy="266987"/>
            </a:xfrm>
            <a:custGeom>
              <a:avLst/>
              <a:gdLst>
                <a:gd name="connsiteX0" fmla="*/ 170783 w 171829"/>
                <a:gd name="connsiteY0" fmla="*/ 26885 h 266987"/>
                <a:gd name="connsiteX1" fmla="*/ 171906 w 171829"/>
                <a:gd name="connsiteY1" fmla="*/ 19458 h 266987"/>
                <a:gd name="connsiteX2" fmla="*/ 161050 w 171829"/>
                <a:gd name="connsiteY2" fmla="*/ 8316 h 266987"/>
                <a:gd name="connsiteX3" fmla="*/ 145701 w 171829"/>
                <a:gd name="connsiteY3" fmla="*/ 26060 h 266987"/>
                <a:gd name="connsiteX4" fmla="*/ 110886 w 171829"/>
                <a:gd name="connsiteY4" fmla="*/ 63 h 266987"/>
                <a:gd name="connsiteX5" fmla="*/ 21789 w 171829"/>
                <a:gd name="connsiteY5" fmla="*/ 117257 h 266987"/>
                <a:gd name="connsiteX6" fmla="*/ 71579 w 171829"/>
                <a:gd name="connsiteY6" fmla="*/ 182456 h 266987"/>
                <a:gd name="connsiteX7" fmla="*/ 115004 w 171829"/>
                <a:gd name="connsiteY7" fmla="*/ 158522 h 266987"/>
                <a:gd name="connsiteX8" fmla="*/ 115378 w 171829"/>
                <a:gd name="connsiteY8" fmla="*/ 158935 h 266987"/>
                <a:gd name="connsiteX9" fmla="*/ 103025 w 171829"/>
                <a:gd name="connsiteY9" fmla="*/ 213405 h 266987"/>
                <a:gd name="connsiteX10" fmla="*/ 49117 w 171829"/>
                <a:gd name="connsiteY10" fmla="*/ 257972 h 266987"/>
                <a:gd name="connsiteX11" fmla="*/ 19169 w 171829"/>
                <a:gd name="connsiteY11" fmla="*/ 253846 h 266987"/>
                <a:gd name="connsiteX12" fmla="*/ 34517 w 171829"/>
                <a:gd name="connsiteY12" fmla="*/ 232388 h 266987"/>
                <a:gd name="connsiteX13" fmla="*/ 20292 w 171829"/>
                <a:gd name="connsiteY13" fmla="*/ 217945 h 266987"/>
                <a:gd name="connsiteX14" fmla="*/ 77 w 171829"/>
                <a:gd name="connsiteY14" fmla="*/ 241879 h 266987"/>
                <a:gd name="connsiteX15" fmla="*/ 49866 w 171829"/>
                <a:gd name="connsiteY15" fmla="*/ 267051 h 266987"/>
                <a:gd name="connsiteX16" fmla="*/ 129229 w 171829"/>
                <a:gd name="connsiteY16" fmla="*/ 210104 h 266987"/>
                <a:gd name="connsiteX17" fmla="*/ 170783 w 171829"/>
                <a:gd name="connsiteY17" fmla="*/ 26885 h 266987"/>
                <a:gd name="connsiteX18" fmla="*/ 122117 w 171829"/>
                <a:gd name="connsiteY18" fmla="*/ 129636 h 266987"/>
                <a:gd name="connsiteX19" fmla="*/ 103025 w 171829"/>
                <a:gd name="connsiteY19" fmla="*/ 158522 h 266987"/>
                <a:gd name="connsiteX20" fmla="*/ 72702 w 171829"/>
                <a:gd name="connsiteY20" fmla="*/ 173378 h 266987"/>
                <a:gd name="connsiteX21" fmla="*/ 48369 w 171829"/>
                <a:gd name="connsiteY21" fmla="*/ 135414 h 266987"/>
                <a:gd name="connsiteX22" fmla="*/ 69333 w 171829"/>
                <a:gd name="connsiteY22" fmla="*/ 45867 h 266987"/>
                <a:gd name="connsiteX23" fmla="*/ 111260 w 171829"/>
                <a:gd name="connsiteY23" fmla="*/ 9141 h 266987"/>
                <a:gd name="connsiteX24" fmla="*/ 141209 w 171829"/>
                <a:gd name="connsiteY24" fmla="*/ 44630 h 266987"/>
                <a:gd name="connsiteX25" fmla="*/ 140086 w 171829"/>
                <a:gd name="connsiteY25" fmla="*/ 50819 h 266987"/>
                <a:gd name="connsiteX26" fmla="*/ 122117 w 171829"/>
                <a:gd name="connsiteY26" fmla="*/ 129636 h 26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1829" h="266987">
                  <a:moveTo>
                    <a:pt x="170783" y="26885"/>
                  </a:moveTo>
                  <a:cubicBezTo>
                    <a:pt x="171157" y="24409"/>
                    <a:pt x="171906" y="22346"/>
                    <a:pt x="171906" y="19458"/>
                  </a:cubicBezTo>
                  <a:cubicBezTo>
                    <a:pt x="171906" y="12442"/>
                    <a:pt x="167414" y="8316"/>
                    <a:pt x="161050" y="8316"/>
                  </a:cubicBezTo>
                  <a:cubicBezTo>
                    <a:pt x="157306" y="8316"/>
                    <a:pt x="147199" y="11204"/>
                    <a:pt x="145701" y="26060"/>
                  </a:cubicBezTo>
                  <a:cubicBezTo>
                    <a:pt x="138963" y="10792"/>
                    <a:pt x="125860" y="63"/>
                    <a:pt x="110886" y="63"/>
                  </a:cubicBezTo>
                  <a:cubicBezTo>
                    <a:pt x="68209" y="63"/>
                    <a:pt x="21789" y="57834"/>
                    <a:pt x="21789" y="117257"/>
                  </a:cubicBezTo>
                  <a:cubicBezTo>
                    <a:pt x="21789" y="158110"/>
                    <a:pt x="44625" y="182456"/>
                    <a:pt x="71579" y="182456"/>
                  </a:cubicBezTo>
                  <a:cubicBezTo>
                    <a:pt x="93666" y="182456"/>
                    <a:pt x="111260" y="163062"/>
                    <a:pt x="115004" y="158522"/>
                  </a:cubicBezTo>
                  <a:lnTo>
                    <a:pt x="115378" y="158935"/>
                  </a:lnTo>
                  <a:cubicBezTo>
                    <a:pt x="107517" y="195661"/>
                    <a:pt x="103025" y="212580"/>
                    <a:pt x="103025" y="213405"/>
                  </a:cubicBezTo>
                  <a:cubicBezTo>
                    <a:pt x="101527" y="217119"/>
                    <a:pt x="88799" y="257972"/>
                    <a:pt x="49117" y="257972"/>
                  </a:cubicBezTo>
                  <a:cubicBezTo>
                    <a:pt x="42005" y="257972"/>
                    <a:pt x="29651" y="257560"/>
                    <a:pt x="19169" y="253846"/>
                  </a:cubicBezTo>
                  <a:cubicBezTo>
                    <a:pt x="30400" y="250132"/>
                    <a:pt x="34517" y="239403"/>
                    <a:pt x="34517" y="232388"/>
                  </a:cubicBezTo>
                  <a:cubicBezTo>
                    <a:pt x="34517" y="225785"/>
                    <a:pt x="30400" y="217945"/>
                    <a:pt x="20292" y="217945"/>
                  </a:cubicBezTo>
                  <a:cubicBezTo>
                    <a:pt x="12056" y="217945"/>
                    <a:pt x="77" y="225372"/>
                    <a:pt x="77" y="241879"/>
                  </a:cubicBezTo>
                  <a:cubicBezTo>
                    <a:pt x="77" y="258797"/>
                    <a:pt x="13928" y="267051"/>
                    <a:pt x="49866" y="267051"/>
                  </a:cubicBezTo>
                  <a:cubicBezTo>
                    <a:pt x="96661" y="267051"/>
                    <a:pt x="123614" y="234863"/>
                    <a:pt x="129229" y="210104"/>
                  </a:cubicBezTo>
                  <a:lnTo>
                    <a:pt x="170783" y="26885"/>
                  </a:lnTo>
                  <a:close/>
                  <a:moveTo>
                    <a:pt x="122117" y="129636"/>
                  </a:moveTo>
                  <a:cubicBezTo>
                    <a:pt x="119871" y="140366"/>
                    <a:pt x="111260" y="150682"/>
                    <a:pt x="103025" y="158522"/>
                  </a:cubicBezTo>
                  <a:cubicBezTo>
                    <a:pt x="95163" y="165950"/>
                    <a:pt x="83558" y="173378"/>
                    <a:pt x="72702" y="173378"/>
                  </a:cubicBezTo>
                  <a:cubicBezTo>
                    <a:pt x="53984" y="173378"/>
                    <a:pt x="48369" y="151920"/>
                    <a:pt x="48369" y="135414"/>
                  </a:cubicBezTo>
                  <a:cubicBezTo>
                    <a:pt x="48369" y="115606"/>
                    <a:pt x="59225" y="66913"/>
                    <a:pt x="69333" y="45867"/>
                  </a:cubicBezTo>
                  <a:cubicBezTo>
                    <a:pt x="79440" y="25647"/>
                    <a:pt x="95537" y="9141"/>
                    <a:pt x="111260" y="9141"/>
                  </a:cubicBezTo>
                  <a:cubicBezTo>
                    <a:pt x="135968" y="9141"/>
                    <a:pt x="141209" y="42566"/>
                    <a:pt x="141209" y="44630"/>
                  </a:cubicBezTo>
                  <a:cubicBezTo>
                    <a:pt x="141209" y="46693"/>
                    <a:pt x="140460" y="49169"/>
                    <a:pt x="140086" y="50819"/>
                  </a:cubicBezTo>
                  <a:lnTo>
                    <a:pt x="122117" y="12963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06A3C0C-3D9D-74E1-EEF8-62288A8E4D23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4205201" y="5240233"/>
              <a:ext cx="88572" cy="183425"/>
            </a:xfrm>
            <a:custGeom>
              <a:avLst/>
              <a:gdLst>
                <a:gd name="connsiteX0" fmla="*/ 53540 w 88572"/>
                <a:gd name="connsiteY0" fmla="*/ 66496 h 183425"/>
                <a:gd name="connsiteX1" fmla="*/ 80269 w 88572"/>
                <a:gd name="connsiteY1" fmla="*/ 66496 h 183425"/>
                <a:gd name="connsiteX2" fmla="*/ 88654 w 88572"/>
                <a:gd name="connsiteY2" fmla="*/ 60141 h 183425"/>
                <a:gd name="connsiteX3" fmla="*/ 80793 w 88572"/>
                <a:gd name="connsiteY3" fmla="*/ 56097 h 183425"/>
                <a:gd name="connsiteX4" fmla="*/ 55898 w 88572"/>
                <a:gd name="connsiteY4" fmla="*/ 56097 h 183425"/>
                <a:gd name="connsiteX5" fmla="*/ 65594 w 88572"/>
                <a:gd name="connsiteY5" fmla="*/ 13346 h 183425"/>
                <a:gd name="connsiteX6" fmla="*/ 66380 w 88572"/>
                <a:gd name="connsiteY6" fmla="*/ 9302 h 183425"/>
                <a:gd name="connsiteX7" fmla="*/ 57471 w 88572"/>
                <a:gd name="connsiteY7" fmla="*/ 59 h 183425"/>
                <a:gd name="connsiteX8" fmla="*/ 45154 w 88572"/>
                <a:gd name="connsiteY8" fmla="*/ 12479 h 183425"/>
                <a:gd name="connsiteX9" fmla="*/ 35196 w 88572"/>
                <a:gd name="connsiteY9" fmla="*/ 56097 h 183425"/>
                <a:gd name="connsiteX10" fmla="*/ 8467 w 88572"/>
                <a:gd name="connsiteY10" fmla="*/ 56097 h 183425"/>
                <a:gd name="connsiteX11" fmla="*/ 82 w 88572"/>
                <a:gd name="connsiteY11" fmla="*/ 62452 h 183425"/>
                <a:gd name="connsiteX12" fmla="*/ 7943 w 88572"/>
                <a:gd name="connsiteY12" fmla="*/ 66496 h 183425"/>
                <a:gd name="connsiteX13" fmla="*/ 32838 w 88572"/>
                <a:gd name="connsiteY13" fmla="*/ 66496 h 183425"/>
                <a:gd name="connsiteX14" fmla="*/ 17377 w 88572"/>
                <a:gd name="connsiteY14" fmla="*/ 134667 h 183425"/>
                <a:gd name="connsiteX15" fmla="*/ 13446 w 88572"/>
                <a:gd name="connsiteY15" fmla="*/ 156042 h 183425"/>
                <a:gd name="connsiteX16" fmla="*/ 41486 w 88572"/>
                <a:gd name="connsiteY16" fmla="*/ 183484 h 183425"/>
                <a:gd name="connsiteX17" fmla="*/ 87082 w 88572"/>
                <a:gd name="connsiteY17" fmla="*/ 139288 h 183425"/>
                <a:gd name="connsiteX18" fmla="*/ 82889 w 88572"/>
                <a:gd name="connsiteY18" fmla="*/ 135533 h 183425"/>
                <a:gd name="connsiteX19" fmla="*/ 77386 w 88572"/>
                <a:gd name="connsiteY19" fmla="*/ 141021 h 183425"/>
                <a:gd name="connsiteX20" fmla="*/ 42272 w 88572"/>
                <a:gd name="connsiteY20" fmla="*/ 175396 h 183425"/>
                <a:gd name="connsiteX21" fmla="*/ 33100 w 88572"/>
                <a:gd name="connsiteY21" fmla="*/ 161242 h 183425"/>
                <a:gd name="connsiteX22" fmla="*/ 34672 w 88572"/>
                <a:gd name="connsiteY22" fmla="*/ 149398 h 183425"/>
                <a:gd name="connsiteX23" fmla="*/ 53540 w 88572"/>
                <a:gd name="connsiteY23" fmla="*/ 66496 h 18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572" h="183425">
                  <a:moveTo>
                    <a:pt x="53540" y="66496"/>
                  </a:moveTo>
                  <a:lnTo>
                    <a:pt x="80269" y="66496"/>
                  </a:lnTo>
                  <a:cubicBezTo>
                    <a:pt x="85248" y="66496"/>
                    <a:pt x="88654" y="66496"/>
                    <a:pt x="88654" y="60141"/>
                  </a:cubicBezTo>
                  <a:cubicBezTo>
                    <a:pt x="88654" y="56097"/>
                    <a:pt x="85248" y="56097"/>
                    <a:pt x="80793" y="56097"/>
                  </a:cubicBezTo>
                  <a:lnTo>
                    <a:pt x="55898" y="56097"/>
                  </a:lnTo>
                  <a:lnTo>
                    <a:pt x="65594" y="13346"/>
                  </a:lnTo>
                  <a:cubicBezTo>
                    <a:pt x="65856" y="11902"/>
                    <a:pt x="66380" y="10457"/>
                    <a:pt x="66380" y="9302"/>
                  </a:cubicBezTo>
                  <a:cubicBezTo>
                    <a:pt x="66380" y="4103"/>
                    <a:pt x="62712" y="59"/>
                    <a:pt x="57471" y="59"/>
                  </a:cubicBezTo>
                  <a:cubicBezTo>
                    <a:pt x="50919" y="59"/>
                    <a:pt x="46989" y="4969"/>
                    <a:pt x="45154" y="12479"/>
                  </a:cubicBezTo>
                  <a:cubicBezTo>
                    <a:pt x="43320" y="19701"/>
                    <a:pt x="46727" y="5836"/>
                    <a:pt x="35196" y="56097"/>
                  </a:cubicBezTo>
                  <a:lnTo>
                    <a:pt x="8467" y="56097"/>
                  </a:lnTo>
                  <a:cubicBezTo>
                    <a:pt x="3488" y="56097"/>
                    <a:pt x="82" y="56097"/>
                    <a:pt x="82" y="62452"/>
                  </a:cubicBezTo>
                  <a:cubicBezTo>
                    <a:pt x="82" y="66496"/>
                    <a:pt x="3226" y="66496"/>
                    <a:pt x="7943" y="66496"/>
                  </a:cubicBezTo>
                  <a:lnTo>
                    <a:pt x="32838" y="66496"/>
                  </a:lnTo>
                  <a:lnTo>
                    <a:pt x="17377" y="134667"/>
                  </a:lnTo>
                  <a:cubicBezTo>
                    <a:pt x="15805" y="141888"/>
                    <a:pt x="13446" y="152287"/>
                    <a:pt x="13446" y="156042"/>
                  </a:cubicBezTo>
                  <a:cubicBezTo>
                    <a:pt x="13446" y="173085"/>
                    <a:pt x="26549" y="183484"/>
                    <a:pt x="41486" y="183484"/>
                  </a:cubicBezTo>
                  <a:cubicBezTo>
                    <a:pt x="70573" y="183484"/>
                    <a:pt x="87082" y="143043"/>
                    <a:pt x="87082" y="139288"/>
                  </a:cubicBezTo>
                  <a:cubicBezTo>
                    <a:pt x="87082" y="135533"/>
                    <a:pt x="83675" y="135533"/>
                    <a:pt x="82889" y="135533"/>
                  </a:cubicBezTo>
                  <a:cubicBezTo>
                    <a:pt x="79745" y="135533"/>
                    <a:pt x="79483" y="136111"/>
                    <a:pt x="77386" y="141021"/>
                  </a:cubicBezTo>
                  <a:cubicBezTo>
                    <a:pt x="70049" y="159220"/>
                    <a:pt x="56684" y="175396"/>
                    <a:pt x="42272" y="175396"/>
                  </a:cubicBezTo>
                  <a:cubicBezTo>
                    <a:pt x="36769" y="175396"/>
                    <a:pt x="33100" y="171640"/>
                    <a:pt x="33100" y="161242"/>
                  </a:cubicBezTo>
                  <a:cubicBezTo>
                    <a:pt x="33100" y="158353"/>
                    <a:pt x="34148" y="152287"/>
                    <a:pt x="34672" y="149398"/>
                  </a:cubicBezTo>
                  <a:lnTo>
                    <a:pt x="53540" y="6649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7897F4B-124B-1552-8168-2E2084BCC0F1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4325626" y="5241966"/>
              <a:ext cx="192868" cy="212888"/>
            </a:xfrm>
            <a:custGeom>
              <a:avLst/>
              <a:gdLst>
                <a:gd name="connsiteX0" fmla="*/ 103070 w 192868"/>
                <a:gd name="connsiteY0" fmla="*/ 113580 h 212888"/>
                <a:gd name="connsiteX1" fmla="*/ 183257 w 192868"/>
                <a:gd name="connsiteY1" fmla="*/ 113580 h 212888"/>
                <a:gd name="connsiteX2" fmla="*/ 192953 w 192868"/>
                <a:gd name="connsiteY2" fmla="*/ 106647 h 212888"/>
                <a:gd name="connsiteX3" fmla="*/ 183257 w 192868"/>
                <a:gd name="connsiteY3" fmla="*/ 99426 h 212888"/>
                <a:gd name="connsiteX4" fmla="*/ 103070 w 192868"/>
                <a:gd name="connsiteY4" fmla="*/ 99426 h 212888"/>
                <a:gd name="connsiteX5" fmla="*/ 103070 w 192868"/>
                <a:gd name="connsiteY5" fmla="*/ 10746 h 212888"/>
                <a:gd name="connsiteX6" fmla="*/ 96781 w 192868"/>
                <a:gd name="connsiteY6" fmla="*/ 59 h 212888"/>
                <a:gd name="connsiteX7" fmla="*/ 90230 w 192868"/>
                <a:gd name="connsiteY7" fmla="*/ 10746 h 212888"/>
                <a:gd name="connsiteX8" fmla="*/ 90230 w 192868"/>
                <a:gd name="connsiteY8" fmla="*/ 99426 h 212888"/>
                <a:gd name="connsiteX9" fmla="*/ 9781 w 192868"/>
                <a:gd name="connsiteY9" fmla="*/ 99426 h 212888"/>
                <a:gd name="connsiteX10" fmla="*/ 85 w 192868"/>
                <a:gd name="connsiteY10" fmla="*/ 106358 h 212888"/>
                <a:gd name="connsiteX11" fmla="*/ 9781 w 192868"/>
                <a:gd name="connsiteY11" fmla="*/ 113580 h 212888"/>
                <a:gd name="connsiteX12" fmla="*/ 90230 w 192868"/>
                <a:gd name="connsiteY12" fmla="*/ 113580 h 212888"/>
                <a:gd name="connsiteX13" fmla="*/ 90230 w 192868"/>
                <a:gd name="connsiteY13" fmla="*/ 202259 h 212888"/>
                <a:gd name="connsiteX14" fmla="*/ 96519 w 192868"/>
                <a:gd name="connsiteY14" fmla="*/ 212947 h 212888"/>
                <a:gd name="connsiteX15" fmla="*/ 103070 w 192868"/>
                <a:gd name="connsiteY15" fmla="*/ 202259 h 212888"/>
                <a:gd name="connsiteX16" fmla="*/ 103070 w 192868"/>
                <a:gd name="connsiteY16" fmla="*/ 113580 h 21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68" h="212888">
                  <a:moveTo>
                    <a:pt x="103070" y="113580"/>
                  </a:moveTo>
                  <a:lnTo>
                    <a:pt x="183257" y="113580"/>
                  </a:lnTo>
                  <a:cubicBezTo>
                    <a:pt x="186664" y="113580"/>
                    <a:pt x="192953" y="113580"/>
                    <a:pt x="192953" y="106647"/>
                  </a:cubicBezTo>
                  <a:cubicBezTo>
                    <a:pt x="192953" y="99426"/>
                    <a:pt x="186926" y="99426"/>
                    <a:pt x="183257" y="99426"/>
                  </a:cubicBezTo>
                  <a:lnTo>
                    <a:pt x="103070" y="99426"/>
                  </a:lnTo>
                  <a:lnTo>
                    <a:pt x="103070" y="10746"/>
                  </a:lnTo>
                  <a:cubicBezTo>
                    <a:pt x="103070" y="6991"/>
                    <a:pt x="103070" y="59"/>
                    <a:pt x="96781" y="59"/>
                  </a:cubicBezTo>
                  <a:cubicBezTo>
                    <a:pt x="90230" y="59"/>
                    <a:pt x="90230" y="6702"/>
                    <a:pt x="90230" y="10746"/>
                  </a:cubicBezTo>
                  <a:lnTo>
                    <a:pt x="90230" y="99426"/>
                  </a:lnTo>
                  <a:lnTo>
                    <a:pt x="9781" y="99426"/>
                  </a:lnTo>
                  <a:cubicBezTo>
                    <a:pt x="6374" y="99426"/>
                    <a:pt x="85" y="99426"/>
                    <a:pt x="85" y="106358"/>
                  </a:cubicBezTo>
                  <a:cubicBezTo>
                    <a:pt x="85" y="113580"/>
                    <a:pt x="6112" y="113580"/>
                    <a:pt x="9781" y="113580"/>
                  </a:cubicBezTo>
                  <a:lnTo>
                    <a:pt x="90230" y="113580"/>
                  </a:lnTo>
                  <a:lnTo>
                    <a:pt x="90230" y="202259"/>
                  </a:lnTo>
                  <a:cubicBezTo>
                    <a:pt x="90230" y="206015"/>
                    <a:pt x="90230" y="212947"/>
                    <a:pt x="96519" y="212947"/>
                  </a:cubicBezTo>
                  <a:cubicBezTo>
                    <a:pt x="103070" y="212947"/>
                    <a:pt x="103070" y="206304"/>
                    <a:pt x="103070" y="202259"/>
                  </a:cubicBezTo>
                  <a:lnTo>
                    <a:pt x="103070" y="11358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674FB96E-4768-B09E-0C39-FCD6194774B1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4565660" y="5228968"/>
              <a:ext cx="95385" cy="191802"/>
            </a:xfrm>
            <a:custGeom>
              <a:avLst/>
              <a:gdLst>
                <a:gd name="connsiteX0" fmla="*/ 59314 w 95385"/>
                <a:gd name="connsiteY0" fmla="*/ 8147 h 191802"/>
                <a:gd name="connsiteX1" fmla="*/ 51453 w 95385"/>
                <a:gd name="connsiteY1" fmla="*/ 59 h 191802"/>
                <a:gd name="connsiteX2" fmla="*/ 91 w 95385"/>
                <a:gd name="connsiteY2" fmla="*/ 18545 h 191802"/>
                <a:gd name="connsiteX3" fmla="*/ 91 w 95385"/>
                <a:gd name="connsiteY3" fmla="*/ 28944 h 191802"/>
                <a:gd name="connsiteX4" fmla="*/ 38088 w 95385"/>
                <a:gd name="connsiteY4" fmla="*/ 20856 h 191802"/>
                <a:gd name="connsiteX5" fmla="*/ 38088 w 95385"/>
                <a:gd name="connsiteY5" fmla="*/ 168174 h 191802"/>
                <a:gd name="connsiteX6" fmla="*/ 11883 w 95385"/>
                <a:gd name="connsiteY6" fmla="*/ 181462 h 191802"/>
                <a:gd name="connsiteX7" fmla="*/ 1925 w 95385"/>
                <a:gd name="connsiteY7" fmla="*/ 181462 h 191802"/>
                <a:gd name="connsiteX8" fmla="*/ 1925 w 95385"/>
                <a:gd name="connsiteY8" fmla="*/ 191861 h 191802"/>
                <a:gd name="connsiteX9" fmla="*/ 48570 w 95385"/>
                <a:gd name="connsiteY9" fmla="*/ 190705 h 191802"/>
                <a:gd name="connsiteX10" fmla="*/ 95477 w 95385"/>
                <a:gd name="connsiteY10" fmla="*/ 191861 h 191802"/>
                <a:gd name="connsiteX11" fmla="*/ 95477 w 95385"/>
                <a:gd name="connsiteY11" fmla="*/ 181462 h 191802"/>
                <a:gd name="connsiteX12" fmla="*/ 85519 w 95385"/>
                <a:gd name="connsiteY12" fmla="*/ 181462 h 191802"/>
                <a:gd name="connsiteX13" fmla="*/ 59314 w 95385"/>
                <a:gd name="connsiteY13" fmla="*/ 168174 h 191802"/>
                <a:gd name="connsiteX14" fmla="*/ 59314 w 95385"/>
                <a:gd name="connsiteY14" fmla="*/ 8147 h 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385" h="191802">
                  <a:moveTo>
                    <a:pt x="59314" y="8147"/>
                  </a:moveTo>
                  <a:cubicBezTo>
                    <a:pt x="59314" y="347"/>
                    <a:pt x="58790" y="59"/>
                    <a:pt x="51453" y="59"/>
                  </a:cubicBezTo>
                  <a:cubicBezTo>
                    <a:pt x="34681" y="18257"/>
                    <a:pt x="10835" y="18545"/>
                    <a:pt x="91" y="18545"/>
                  </a:cubicBezTo>
                  <a:lnTo>
                    <a:pt x="91" y="28944"/>
                  </a:lnTo>
                  <a:cubicBezTo>
                    <a:pt x="6380" y="28944"/>
                    <a:pt x="23675" y="28944"/>
                    <a:pt x="38088" y="20856"/>
                  </a:cubicBezTo>
                  <a:lnTo>
                    <a:pt x="38088" y="168174"/>
                  </a:lnTo>
                  <a:cubicBezTo>
                    <a:pt x="38088" y="177706"/>
                    <a:pt x="38088" y="181462"/>
                    <a:pt x="11883" y="181462"/>
                  </a:cubicBezTo>
                  <a:lnTo>
                    <a:pt x="1925" y="181462"/>
                  </a:lnTo>
                  <a:lnTo>
                    <a:pt x="1925" y="191861"/>
                  </a:lnTo>
                  <a:cubicBezTo>
                    <a:pt x="6642" y="191572"/>
                    <a:pt x="38874" y="190705"/>
                    <a:pt x="48570" y="190705"/>
                  </a:cubicBezTo>
                  <a:cubicBezTo>
                    <a:pt x="56694" y="190705"/>
                    <a:pt x="89712" y="191572"/>
                    <a:pt x="95477" y="191861"/>
                  </a:cubicBezTo>
                  <a:lnTo>
                    <a:pt x="95477" y="181462"/>
                  </a:lnTo>
                  <a:lnTo>
                    <a:pt x="85519" y="181462"/>
                  </a:lnTo>
                  <a:cubicBezTo>
                    <a:pt x="59314" y="181462"/>
                    <a:pt x="59314" y="177706"/>
                    <a:pt x="59314" y="168174"/>
                  </a:cubicBezTo>
                  <a:lnTo>
                    <a:pt x="59314" y="8147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1FA0EE30-DABB-EBE1-66EF-7FC132BA21DB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193080" y="5520805"/>
              <a:ext cx="79400" cy="194401"/>
            </a:xfrm>
            <a:custGeom>
              <a:avLst/>
              <a:gdLst>
                <a:gd name="connsiteX0" fmla="*/ 72669 w 79400"/>
                <a:gd name="connsiteY0" fmla="*/ 11042 h 194401"/>
                <a:gd name="connsiteX1" fmla="*/ 62187 w 79400"/>
                <a:gd name="connsiteY1" fmla="*/ 66 h 194401"/>
                <a:gd name="connsiteX2" fmla="*/ 47512 w 79400"/>
                <a:gd name="connsiteY2" fmla="*/ 15953 h 194401"/>
                <a:gd name="connsiteX3" fmla="*/ 57994 w 79400"/>
                <a:gd name="connsiteY3" fmla="*/ 26929 h 194401"/>
                <a:gd name="connsiteX4" fmla="*/ 72669 w 79400"/>
                <a:gd name="connsiteY4" fmla="*/ 11042 h 194401"/>
                <a:gd name="connsiteX5" fmla="*/ 19211 w 79400"/>
                <a:gd name="connsiteY5" fmla="*/ 157782 h 194401"/>
                <a:gd name="connsiteX6" fmla="*/ 16853 w 79400"/>
                <a:gd name="connsiteY6" fmla="*/ 169914 h 194401"/>
                <a:gd name="connsiteX7" fmla="*/ 41747 w 79400"/>
                <a:gd name="connsiteY7" fmla="*/ 194467 h 194401"/>
                <a:gd name="connsiteX8" fmla="*/ 79482 w 79400"/>
                <a:gd name="connsiteY8" fmla="*/ 150272 h 194401"/>
                <a:gd name="connsiteX9" fmla="*/ 75290 w 79400"/>
                <a:gd name="connsiteY9" fmla="*/ 146517 h 194401"/>
                <a:gd name="connsiteX10" fmla="*/ 70311 w 79400"/>
                <a:gd name="connsiteY10" fmla="*/ 151427 h 194401"/>
                <a:gd name="connsiteX11" fmla="*/ 42533 w 79400"/>
                <a:gd name="connsiteY11" fmla="*/ 186379 h 194401"/>
                <a:gd name="connsiteX12" fmla="*/ 35982 w 79400"/>
                <a:gd name="connsiteY12" fmla="*/ 176269 h 194401"/>
                <a:gd name="connsiteX13" fmla="*/ 40175 w 79400"/>
                <a:gd name="connsiteY13" fmla="*/ 157782 h 194401"/>
                <a:gd name="connsiteX14" fmla="*/ 48561 w 79400"/>
                <a:gd name="connsiteY14" fmla="*/ 134674 h 194401"/>
                <a:gd name="connsiteX15" fmla="*/ 61401 w 79400"/>
                <a:gd name="connsiteY15" fmla="*/ 97989 h 194401"/>
                <a:gd name="connsiteX16" fmla="*/ 62973 w 79400"/>
                <a:gd name="connsiteY16" fmla="*/ 88745 h 194401"/>
                <a:gd name="connsiteX17" fmla="*/ 38079 w 79400"/>
                <a:gd name="connsiteY17" fmla="*/ 64192 h 194401"/>
                <a:gd name="connsiteX18" fmla="*/ 81 w 79400"/>
                <a:gd name="connsiteY18" fmla="*/ 108387 h 194401"/>
                <a:gd name="connsiteX19" fmla="*/ 4536 w 79400"/>
                <a:gd name="connsiteY19" fmla="*/ 112143 h 194401"/>
                <a:gd name="connsiteX20" fmla="*/ 9253 w 79400"/>
                <a:gd name="connsiteY20" fmla="*/ 107521 h 194401"/>
                <a:gd name="connsiteX21" fmla="*/ 37292 w 79400"/>
                <a:gd name="connsiteY21" fmla="*/ 72280 h 194401"/>
                <a:gd name="connsiteX22" fmla="*/ 43844 w 79400"/>
                <a:gd name="connsiteY22" fmla="*/ 82390 h 194401"/>
                <a:gd name="connsiteX23" fmla="*/ 35720 w 79400"/>
                <a:gd name="connsiteY23" fmla="*/ 111276 h 194401"/>
                <a:gd name="connsiteX24" fmla="*/ 19211 w 79400"/>
                <a:gd name="connsiteY24" fmla="*/ 157782 h 19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00" h="194401">
                  <a:moveTo>
                    <a:pt x="72669" y="11042"/>
                  </a:moveTo>
                  <a:cubicBezTo>
                    <a:pt x="72669" y="6420"/>
                    <a:pt x="69524" y="66"/>
                    <a:pt x="62187" y="66"/>
                  </a:cubicBezTo>
                  <a:cubicBezTo>
                    <a:pt x="55112" y="66"/>
                    <a:pt x="47512" y="7576"/>
                    <a:pt x="47512" y="15953"/>
                  </a:cubicBezTo>
                  <a:cubicBezTo>
                    <a:pt x="47512" y="20863"/>
                    <a:pt x="50919" y="26929"/>
                    <a:pt x="57994" y="26929"/>
                  </a:cubicBezTo>
                  <a:cubicBezTo>
                    <a:pt x="65594" y="26929"/>
                    <a:pt x="72669" y="18841"/>
                    <a:pt x="72669" y="11042"/>
                  </a:cubicBezTo>
                  <a:close/>
                  <a:moveTo>
                    <a:pt x="19211" y="157782"/>
                  </a:moveTo>
                  <a:cubicBezTo>
                    <a:pt x="18163" y="161537"/>
                    <a:pt x="16853" y="165004"/>
                    <a:pt x="16853" y="169914"/>
                  </a:cubicBezTo>
                  <a:cubicBezTo>
                    <a:pt x="16853" y="183491"/>
                    <a:pt x="27335" y="194467"/>
                    <a:pt x="41747" y="194467"/>
                  </a:cubicBezTo>
                  <a:cubicBezTo>
                    <a:pt x="67952" y="194467"/>
                    <a:pt x="79482" y="154605"/>
                    <a:pt x="79482" y="150272"/>
                  </a:cubicBezTo>
                  <a:cubicBezTo>
                    <a:pt x="79482" y="146517"/>
                    <a:pt x="76076" y="146517"/>
                    <a:pt x="75290" y="146517"/>
                  </a:cubicBezTo>
                  <a:cubicBezTo>
                    <a:pt x="71621" y="146517"/>
                    <a:pt x="71359" y="148250"/>
                    <a:pt x="70311" y="151427"/>
                  </a:cubicBezTo>
                  <a:cubicBezTo>
                    <a:pt x="64284" y="174536"/>
                    <a:pt x="52753" y="186379"/>
                    <a:pt x="42533" y="186379"/>
                  </a:cubicBezTo>
                  <a:cubicBezTo>
                    <a:pt x="37292" y="186379"/>
                    <a:pt x="35982" y="182624"/>
                    <a:pt x="35982" y="176269"/>
                  </a:cubicBezTo>
                  <a:cubicBezTo>
                    <a:pt x="35982" y="169626"/>
                    <a:pt x="37817" y="164137"/>
                    <a:pt x="40175" y="157782"/>
                  </a:cubicBezTo>
                  <a:cubicBezTo>
                    <a:pt x="42795" y="149983"/>
                    <a:pt x="45678" y="142184"/>
                    <a:pt x="48561" y="134674"/>
                  </a:cubicBezTo>
                  <a:cubicBezTo>
                    <a:pt x="50919" y="127741"/>
                    <a:pt x="60353" y="101455"/>
                    <a:pt x="61401" y="97989"/>
                  </a:cubicBezTo>
                  <a:cubicBezTo>
                    <a:pt x="62187" y="95100"/>
                    <a:pt x="62973" y="91634"/>
                    <a:pt x="62973" y="88745"/>
                  </a:cubicBezTo>
                  <a:cubicBezTo>
                    <a:pt x="62973" y="75169"/>
                    <a:pt x="52491" y="64192"/>
                    <a:pt x="38079" y="64192"/>
                  </a:cubicBezTo>
                  <a:cubicBezTo>
                    <a:pt x="12136" y="64192"/>
                    <a:pt x="81" y="103477"/>
                    <a:pt x="81" y="108387"/>
                  </a:cubicBezTo>
                  <a:cubicBezTo>
                    <a:pt x="81" y="112143"/>
                    <a:pt x="3750" y="112143"/>
                    <a:pt x="4536" y="112143"/>
                  </a:cubicBezTo>
                  <a:cubicBezTo>
                    <a:pt x="8205" y="112143"/>
                    <a:pt x="8467" y="110698"/>
                    <a:pt x="9253" y="107521"/>
                  </a:cubicBezTo>
                  <a:cubicBezTo>
                    <a:pt x="16066" y="82679"/>
                    <a:pt x="27597" y="72280"/>
                    <a:pt x="37292" y="72280"/>
                  </a:cubicBezTo>
                  <a:cubicBezTo>
                    <a:pt x="41485" y="72280"/>
                    <a:pt x="43844" y="74591"/>
                    <a:pt x="43844" y="82390"/>
                  </a:cubicBezTo>
                  <a:cubicBezTo>
                    <a:pt x="43844" y="89034"/>
                    <a:pt x="42271" y="93367"/>
                    <a:pt x="35720" y="111276"/>
                  </a:cubicBezTo>
                  <a:lnTo>
                    <a:pt x="19211" y="157782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93AAB6B-A55A-B815-FB43-B449E5338D21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829986" y="5445850"/>
              <a:ext cx="248946" cy="96561"/>
            </a:xfrm>
            <a:custGeom>
              <a:avLst/>
              <a:gdLst>
                <a:gd name="connsiteX0" fmla="*/ 236317 w 248946"/>
                <a:gd name="connsiteY0" fmla="*/ 16569 h 96561"/>
                <a:gd name="connsiteX1" fmla="*/ 249045 w 248946"/>
                <a:gd name="connsiteY1" fmla="*/ 8316 h 96561"/>
                <a:gd name="connsiteX2" fmla="*/ 236691 w 248946"/>
                <a:gd name="connsiteY2" fmla="*/ 63 h 96561"/>
                <a:gd name="connsiteX3" fmla="*/ 12452 w 248946"/>
                <a:gd name="connsiteY3" fmla="*/ 63 h 96561"/>
                <a:gd name="connsiteX4" fmla="*/ 98 w 248946"/>
                <a:gd name="connsiteY4" fmla="*/ 8316 h 96561"/>
                <a:gd name="connsiteX5" fmla="*/ 12826 w 248946"/>
                <a:gd name="connsiteY5" fmla="*/ 16569 h 96561"/>
                <a:gd name="connsiteX6" fmla="*/ 236317 w 248946"/>
                <a:gd name="connsiteY6" fmla="*/ 16569 h 96561"/>
                <a:gd name="connsiteX7" fmla="*/ 236691 w 248946"/>
                <a:gd name="connsiteY7" fmla="*/ 96624 h 96561"/>
                <a:gd name="connsiteX8" fmla="*/ 249045 w 248946"/>
                <a:gd name="connsiteY8" fmla="*/ 88371 h 96561"/>
                <a:gd name="connsiteX9" fmla="*/ 236317 w 248946"/>
                <a:gd name="connsiteY9" fmla="*/ 80118 h 96561"/>
                <a:gd name="connsiteX10" fmla="*/ 12826 w 248946"/>
                <a:gd name="connsiteY10" fmla="*/ 80118 h 96561"/>
                <a:gd name="connsiteX11" fmla="*/ 98 w 248946"/>
                <a:gd name="connsiteY11" fmla="*/ 88371 h 96561"/>
                <a:gd name="connsiteX12" fmla="*/ 12452 w 248946"/>
                <a:gd name="connsiteY12" fmla="*/ 96624 h 96561"/>
                <a:gd name="connsiteX13" fmla="*/ 236691 w 248946"/>
                <a:gd name="connsiteY13" fmla="*/ 96624 h 9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946" h="96561">
                  <a:moveTo>
                    <a:pt x="236317" y="16569"/>
                  </a:moveTo>
                  <a:cubicBezTo>
                    <a:pt x="241932" y="16569"/>
                    <a:pt x="249045" y="16569"/>
                    <a:pt x="249045" y="8316"/>
                  </a:cubicBezTo>
                  <a:cubicBezTo>
                    <a:pt x="249045" y="63"/>
                    <a:pt x="241932" y="63"/>
                    <a:pt x="236691" y="63"/>
                  </a:cubicBezTo>
                  <a:lnTo>
                    <a:pt x="12452" y="63"/>
                  </a:lnTo>
                  <a:cubicBezTo>
                    <a:pt x="7211" y="63"/>
                    <a:pt x="98" y="63"/>
                    <a:pt x="98" y="8316"/>
                  </a:cubicBezTo>
                  <a:cubicBezTo>
                    <a:pt x="98" y="16569"/>
                    <a:pt x="7211" y="16569"/>
                    <a:pt x="12826" y="16569"/>
                  </a:cubicBezTo>
                  <a:lnTo>
                    <a:pt x="236317" y="16569"/>
                  </a:lnTo>
                  <a:close/>
                  <a:moveTo>
                    <a:pt x="236691" y="96624"/>
                  </a:moveTo>
                  <a:cubicBezTo>
                    <a:pt x="241932" y="96624"/>
                    <a:pt x="249045" y="96624"/>
                    <a:pt x="249045" y="88371"/>
                  </a:cubicBezTo>
                  <a:cubicBezTo>
                    <a:pt x="249045" y="80118"/>
                    <a:pt x="241932" y="80118"/>
                    <a:pt x="236317" y="80118"/>
                  </a:cubicBezTo>
                  <a:lnTo>
                    <a:pt x="12826" y="80118"/>
                  </a:lnTo>
                  <a:cubicBezTo>
                    <a:pt x="7211" y="80118"/>
                    <a:pt x="98" y="80118"/>
                    <a:pt x="98" y="88371"/>
                  </a:cubicBezTo>
                  <a:cubicBezTo>
                    <a:pt x="98" y="96624"/>
                    <a:pt x="7211" y="96624"/>
                    <a:pt x="12452" y="96624"/>
                  </a:cubicBezTo>
                  <a:lnTo>
                    <a:pt x="236691" y="9662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8B3874E5-DCF5-1C20-1ABB-7375563B0F0F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5209789" y="5414901"/>
              <a:ext cx="171829" cy="266987"/>
            </a:xfrm>
            <a:custGeom>
              <a:avLst/>
              <a:gdLst>
                <a:gd name="connsiteX0" fmla="*/ 170815 w 171829"/>
                <a:gd name="connsiteY0" fmla="*/ 26885 h 266987"/>
                <a:gd name="connsiteX1" fmla="*/ 171938 w 171829"/>
                <a:gd name="connsiteY1" fmla="*/ 19458 h 266987"/>
                <a:gd name="connsiteX2" fmla="*/ 161082 w 171829"/>
                <a:gd name="connsiteY2" fmla="*/ 8316 h 266987"/>
                <a:gd name="connsiteX3" fmla="*/ 145733 w 171829"/>
                <a:gd name="connsiteY3" fmla="*/ 26060 h 266987"/>
                <a:gd name="connsiteX4" fmla="*/ 110918 w 171829"/>
                <a:gd name="connsiteY4" fmla="*/ 63 h 266987"/>
                <a:gd name="connsiteX5" fmla="*/ 21821 w 171829"/>
                <a:gd name="connsiteY5" fmla="*/ 117257 h 266987"/>
                <a:gd name="connsiteX6" fmla="*/ 71611 w 171829"/>
                <a:gd name="connsiteY6" fmla="*/ 182456 h 266987"/>
                <a:gd name="connsiteX7" fmla="*/ 115036 w 171829"/>
                <a:gd name="connsiteY7" fmla="*/ 158522 h 266987"/>
                <a:gd name="connsiteX8" fmla="*/ 115410 w 171829"/>
                <a:gd name="connsiteY8" fmla="*/ 158935 h 266987"/>
                <a:gd name="connsiteX9" fmla="*/ 103057 w 171829"/>
                <a:gd name="connsiteY9" fmla="*/ 213405 h 266987"/>
                <a:gd name="connsiteX10" fmla="*/ 49149 w 171829"/>
                <a:gd name="connsiteY10" fmla="*/ 257972 h 266987"/>
                <a:gd name="connsiteX11" fmla="*/ 19201 w 171829"/>
                <a:gd name="connsiteY11" fmla="*/ 253846 h 266987"/>
                <a:gd name="connsiteX12" fmla="*/ 34549 w 171829"/>
                <a:gd name="connsiteY12" fmla="*/ 232388 h 266987"/>
                <a:gd name="connsiteX13" fmla="*/ 20324 w 171829"/>
                <a:gd name="connsiteY13" fmla="*/ 217945 h 266987"/>
                <a:gd name="connsiteX14" fmla="*/ 109 w 171829"/>
                <a:gd name="connsiteY14" fmla="*/ 241879 h 266987"/>
                <a:gd name="connsiteX15" fmla="*/ 49898 w 171829"/>
                <a:gd name="connsiteY15" fmla="*/ 267051 h 266987"/>
                <a:gd name="connsiteX16" fmla="*/ 129261 w 171829"/>
                <a:gd name="connsiteY16" fmla="*/ 210104 h 266987"/>
                <a:gd name="connsiteX17" fmla="*/ 170815 w 171829"/>
                <a:gd name="connsiteY17" fmla="*/ 26885 h 266987"/>
                <a:gd name="connsiteX18" fmla="*/ 122149 w 171829"/>
                <a:gd name="connsiteY18" fmla="*/ 129636 h 266987"/>
                <a:gd name="connsiteX19" fmla="*/ 103057 w 171829"/>
                <a:gd name="connsiteY19" fmla="*/ 158522 h 266987"/>
                <a:gd name="connsiteX20" fmla="*/ 72734 w 171829"/>
                <a:gd name="connsiteY20" fmla="*/ 173378 h 266987"/>
                <a:gd name="connsiteX21" fmla="*/ 48401 w 171829"/>
                <a:gd name="connsiteY21" fmla="*/ 135414 h 266987"/>
                <a:gd name="connsiteX22" fmla="*/ 69365 w 171829"/>
                <a:gd name="connsiteY22" fmla="*/ 45867 h 266987"/>
                <a:gd name="connsiteX23" fmla="*/ 111292 w 171829"/>
                <a:gd name="connsiteY23" fmla="*/ 9141 h 266987"/>
                <a:gd name="connsiteX24" fmla="*/ 141241 w 171829"/>
                <a:gd name="connsiteY24" fmla="*/ 44630 h 266987"/>
                <a:gd name="connsiteX25" fmla="*/ 140118 w 171829"/>
                <a:gd name="connsiteY25" fmla="*/ 50819 h 266987"/>
                <a:gd name="connsiteX26" fmla="*/ 122149 w 171829"/>
                <a:gd name="connsiteY26" fmla="*/ 129636 h 26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1829" h="266987">
                  <a:moveTo>
                    <a:pt x="170815" y="26885"/>
                  </a:moveTo>
                  <a:cubicBezTo>
                    <a:pt x="171189" y="24409"/>
                    <a:pt x="171938" y="22346"/>
                    <a:pt x="171938" y="19458"/>
                  </a:cubicBezTo>
                  <a:cubicBezTo>
                    <a:pt x="171938" y="12442"/>
                    <a:pt x="167446" y="8316"/>
                    <a:pt x="161082" y="8316"/>
                  </a:cubicBezTo>
                  <a:cubicBezTo>
                    <a:pt x="157338" y="8316"/>
                    <a:pt x="147231" y="11204"/>
                    <a:pt x="145733" y="26060"/>
                  </a:cubicBezTo>
                  <a:cubicBezTo>
                    <a:pt x="138995" y="10792"/>
                    <a:pt x="125892" y="63"/>
                    <a:pt x="110918" y="63"/>
                  </a:cubicBezTo>
                  <a:cubicBezTo>
                    <a:pt x="68241" y="63"/>
                    <a:pt x="21821" y="57834"/>
                    <a:pt x="21821" y="117257"/>
                  </a:cubicBezTo>
                  <a:cubicBezTo>
                    <a:pt x="21821" y="158110"/>
                    <a:pt x="44657" y="182456"/>
                    <a:pt x="71611" y="182456"/>
                  </a:cubicBezTo>
                  <a:cubicBezTo>
                    <a:pt x="93698" y="182456"/>
                    <a:pt x="111292" y="163062"/>
                    <a:pt x="115036" y="158522"/>
                  </a:cubicBezTo>
                  <a:lnTo>
                    <a:pt x="115410" y="158935"/>
                  </a:lnTo>
                  <a:cubicBezTo>
                    <a:pt x="107549" y="195661"/>
                    <a:pt x="103057" y="212580"/>
                    <a:pt x="103057" y="213405"/>
                  </a:cubicBezTo>
                  <a:cubicBezTo>
                    <a:pt x="101559" y="217119"/>
                    <a:pt x="88831" y="257972"/>
                    <a:pt x="49149" y="257972"/>
                  </a:cubicBezTo>
                  <a:cubicBezTo>
                    <a:pt x="42037" y="257972"/>
                    <a:pt x="29683" y="257560"/>
                    <a:pt x="19201" y="253846"/>
                  </a:cubicBezTo>
                  <a:cubicBezTo>
                    <a:pt x="30431" y="250132"/>
                    <a:pt x="34549" y="239403"/>
                    <a:pt x="34549" y="232388"/>
                  </a:cubicBezTo>
                  <a:cubicBezTo>
                    <a:pt x="34549" y="225785"/>
                    <a:pt x="30431" y="217945"/>
                    <a:pt x="20324" y="217945"/>
                  </a:cubicBezTo>
                  <a:cubicBezTo>
                    <a:pt x="12088" y="217945"/>
                    <a:pt x="109" y="225372"/>
                    <a:pt x="109" y="241879"/>
                  </a:cubicBezTo>
                  <a:cubicBezTo>
                    <a:pt x="109" y="258797"/>
                    <a:pt x="13960" y="267051"/>
                    <a:pt x="49898" y="267051"/>
                  </a:cubicBezTo>
                  <a:cubicBezTo>
                    <a:pt x="96693" y="267051"/>
                    <a:pt x="123646" y="234863"/>
                    <a:pt x="129261" y="210104"/>
                  </a:cubicBezTo>
                  <a:lnTo>
                    <a:pt x="170815" y="26885"/>
                  </a:lnTo>
                  <a:close/>
                  <a:moveTo>
                    <a:pt x="122149" y="129636"/>
                  </a:moveTo>
                  <a:cubicBezTo>
                    <a:pt x="119903" y="140366"/>
                    <a:pt x="111292" y="150682"/>
                    <a:pt x="103057" y="158522"/>
                  </a:cubicBezTo>
                  <a:cubicBezTo>
                    <a:pt x="95195" y="165950"/>
                    <a:pt x="83590" y="173378"/>
                    <a:pt x="72734" y="173378"/>
                  </a:cubicBezTo>
                  <a:cubicBezTo>
                    <a:pt x="54016" y="173378"/>
                    <a:pt x="48401" y="151920"/>
                    <a:pt x="48401" y="135414"/>
                  </a:cubicBezTo>
                  <a:cubicBezTo>
                    <a:pt x="48401" y="115606"/>
                    <a:pt x="59257" y="66913"/>
                    <a:pt x="69365" y="45867"/>
                  </a:cubicBezTo>
                  <a:cubicBezTo>
                    <a:pt x="79472" y="25647"/>
                    <a:pt x="95569" y="9141"/>
                    <a:pt x="111292" y="9141"/>
                  </a:cubicBezTo>
                  <a:cubicBezTo>
                    <a:pt x="136000" y="9141"/>
                    <a:pt x="141241" y="42566"/>
                    <a:pt x="141241" y="44630"/>
                  </a:cubicBezTo>
                  <a:cubicBezTo>
                    <a:pt x="141241" y="46693"/>
                    <a:pt x="140492" y="49169"/>
                    <a:pt x="140118" y="50819"/>
                  </a:cubicBezTo>
                  <a:lnTo>
                    <a:pt x="122149" y="12963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36D41DE-E330-16EA-24B4-6D336D15E25E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5407167" y="5267008"/>
              <a:ext cx="88572" cy="183425"/>
            </a:xfrm>
            <a:custGeom>
              <a:avLst/>
              <a:gdLst>
                <a:gd name="connsiteX0" fmla="*/ 53572 w 88572"/>
                <a:gd name="connsiteY0" fmla="*/ 66497 h 183425"/>
                <a:gd name="connsiteX1" fmla="*/ 80301 w 88572"/>
                <a:gd name="connsiteY1" fmla="*/ 66497 h 183425"/>
                <a:gd name="connsiteX2" fmla="*/ 88686 w 88572"/>
                <a:gd name="connsiteY2" fmla="*/ 60142 h 183425"/>
                <a:gd name="connsiteX3" fmla="*/ 80825 w 88572"/>
                <a:gd name="connsiteY3" fmla="*/ 56098 h 183425"/>
                <a:gd name="connsiteX4" fmla="*/ 55930 w 88572"/>
                <a:gd name="connsiteY4" fmla="*/ 56098 h 183425"/>
                <a:gd name="connsiteX5" fmla="*/ 65626 w 88572"/>
                <a:gd name="connsiteY5" fmla="*/ 13347 h 183425"/>
                <a:gd name="connsiteX6" fmla="*/ 66412 w 88572"/>
                <a:gd name="connsiteY6" fmla="*/ 9303 h 183425"/>
                <a:gd name="connsiteX7" fmla="*/ 57503 w 88572"/>
                <a:gd name="connsiteY7" fmla="*/ 59 h 183425"/>
                <a:gd name="connsiteX8" fmla="*/ 45186 w 88572"/>
                <a:gd name="connsiteY8" fmla="*/ 12480 h 183425"/>
                <a:gd name="connsiteX9" fmla="*/ 35228 w 88572"/>
                <a:gd name="connsiteY9" fmla="*/ 56098 h 183425"/>
                <a:gd name="connsiteX10" fmla="*/ 8499 w 88572"/>
                <a:gd name="connsiteY10" fmla="*/ 56098 h 183425"/>
                <a:gd name="connsiteX11" fmla="*/ 114 w 88572"/>
                <a:gd name="connsiteY11" fmla="*/ 62453 h 183425"/>
                <a:gd name="connsiteX12" fmla="*/ 7975 w 88572"/>
                <a:gd name="connsiteY12" fmla="*/ 66497 h 183425"/>
                <a:gd name="connsiteX13" fmla="*/ 32870 w 88572"/>
                <a:gd name="connsiteY13" fmla="*/ 66497 h 183425"/>
                <a:gd name="connsiteX14" fmla="*/ 17409 w 88572"/>
                <a:gd name="connsiteY14" fmla="*/ 134667 h 183425"/>
                <a:gd name="connsiteX15" fmla="*/ 13478 w 88572"/>
                <a:gd name="connsiteY15" fmla="*/ 156043 h 183425"/>
                <a:gd name="connsiteX16" fmla="*/ 41518 w 88572"/>
                <a:gd name="connsiteY16" fmla="*/ 183484 h 183425"/>
                <a:gd name="connsiteX17" fmla="*/ 87114 w 88572"/>
                <a:gd name="connsiteY17" fmla="*/ 139289 h 183425"/>
                <a:gd name="connsiteX18" fmla="*/ 82921 w 88572"/>
                <a:gd name="connsiteY18" fmla="*/ 135534 h 183425"/>
                <a:gd name="connsiteX19" fmla="*/ 77418 w 88572"/>
                <a:gd name="connsiteY19" fmla="*/ 141022 h 183425"/>
                <a:gd name="connsiteX20" fmla="*/ 42304 w 88572"/>
                <a:gd name="connsiteY20" fmla="*/ 175396 h 183425"/>
                <a:gd name="connsiteX21" fmla="*/ 33132 w 88572"/>
                <a:gd name="connsiteY21" fmla="*/ 161242 h 183425"/>
                <a:gd name="connsiteX22" fmla="*/ 34704 w 88572"/>
                <a:gd name="connsiteY22" fmla="*/ 149399 h 183425"/>
                <a:gd name="connsiteX23" fmla="*/ 53572 w 88572"/>
                <a:gd name="connsiteY23" fmla="*/ 66497 h 18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572" h="183425">
                  <a:moveTo>
                    <a:pt x="53572" y="66497"/>
                  </a:moveTo>
                  <a:lnTo>
                    <a:pt x="80301" y="66497"/>
                  </a:lnTo>
                  <a:cubicBezTo>
                    <a:pt x="85280" y="66497"/>
                    <a:pt x="88686" y="66497"/>
                    <a:pt x="88686" y="60142"/>
                  </a:cubicBezTo>
                  <a:cubicBezTo>
                    <a:pt x="88686" y="56098"/>
                    <a:pt x="85280" y="56098"/>
                    <a:pt x="80825" y="56098"/>
                  </a:cubicBezTo>
                  <a:lnTo>
                    <a:pt x="55930" y="56098"/>
                  </a:lnTo>
                  <a:lnTo>
                    <a:pt x="65626" y="13347"/>
                  </a:lnTo>
                  <a:cubicBezTo>
                    <a:pt x="65888" y="11902"/>
                    <a:pt x="66412" y="10458"/>
                    <a:pt x="66412" y="9303"/>
                  </a:cubicBezTo>
                  <a:cubicBezTo>
                    <a:pt x="66412" y="4103"/>
                    <a:pt x="62744" y="59"/>
                    <a:pt x="57503" y="59"/>
                  </a:cubicBezTo>
                  <a:cubicBezTo>
                    <a:pt x="50951" y="59"/>
                    <a:pt x="47021" y="4970"/>
                    <a:pt x="45186" y="12480"/>
                  </a:cubicBezTo>
                  <a:cubicBezTo>
                    <a:pt x="43352" y="19702"/>
                    <a:pt x="46759" y="5836"/>
                    <a:pt x="35228" y="56098"/>
                  </a:cubicBezTo>
                  <a:lnTo>
                    <a:pt x="8499" y="56098"/>
                  </a:lnTo>
                  <a:cubicBezTo>
                    <a:pt x="3520" y="56098"/>
                    <a:pt x="114" y="56098"/>
                    <a:pt x="114" y="62453"/>
                  </a:cubicBezTo>
                  <a:cubicBezTo>
                    <a:pt x="114" y="66497"/>
                    <a:pt x="3258" y="66497"/>
                    <a:pt x="7975" y="66497"/>
                  </a:cubicBezTo>
                  <a:lnTo>
                    <a:pt x="32870" y="66497"/>
                  </a:lnTo>
                  <a:lnTo>
                    <a:pt x="17409" y="134667"/>
                  </a:lnTo>
                  <a:cubicBezTo>
                    <a:pt x="15837" y="141889"/>
                    <a:pt x="13478" y="152288"/>
                    <a:pt x="13478" y="156043"/>
                  </a:cubicBezTo>
                  <a:cubicBezTo>
                    <a:pt x="13478" y="173085"/>
                    <a:pt x="26581" y="183484"/>
                    <a:pt x="41518" y="183484"/>
                  </a:cubicBezTo>
                  <a:cubicBezTo>
                    <a:pt x="70605" y="183484"/>
                    <a:pt x="87114" y="143044"/>
                    <a:pt x="87114" y="139289"/>
                  </a:cubicBezTo>
                  <a:cubicBezTo>
                    <a:pt x="87114" y="135534"/>
                    <a:pt x="83707" y="135534"/>
                    <a:pt x="82921" y="135534"/>
                  </a:cubicBezTo>
                  <a:cubicBezTo>
                    <a:pt x="79777" y="135534"/>
                    <a:pt x="79515" y="136112"/>
                    <a:pt x="77418" y="141022"/>
                  </a:cubicBezTo>
                  <a:cubicBezTo>
                    <a:pt x="70081" y="159220"/>
                    <a:pt x="56716" y="175396"/>
                    <a:pt x="42304" y="175396"/>
                  </a:cubicBezTo>
                  <a:cubicBezTo>
                    <a:pt x="36801" y="175396"/>
                    <a:pt x="33132" y="171641"/>
                    <a:pt x="33132" y="161242"/>
                  </a:cubicBezTo>
                  <a:cubicBezTo>
                    <a:pt x="33132" y="158354"/>
                    <a:pt x="34180" y="152288"/>
                    <a:pt x="34704" y="149399"/>
                  </a:cubicBezTo>
                  <a:lnTo>
                    <a:pt x="53572" y="66497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0D10051-922E-FBD8-3DFB-F344D18EA8F1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5395046" y="5513192"/>
              <a:ext cx="79400" cy="194401"/>
            </a:xfrm>
            <a:custGeom>
              <a:avLst/>
              <a:gdLst>
                <a:gd name="connsiteX0" fmla="*/ 72701 w 79400"/>
                <a:gd name="connsiteY0" fmla="*/ 11042 h 194401"/>
                <a:gd name="connsiteX1" fmla="*/ 62219 w 79400"/>
                <a:gd name="connsiteY1" fmla="*/ 65 h 194401"/>
                <a:gd name="connsiteX2" fmla="*/ 47544 w 79400"/>
                <a:gd name="connsiteY2" fmla="*/ 15953 h 194401"/>
                <a:gd name="connsiteX3" fmla="*/ 58026 w 79400"/>
                <a:gd name="connsiteY3" fmla="*/ 26929 h 194401"/>
                <a:gd name="connsiteX4" fmla="*/ 72701 w 79400"/>
                <a:gd name="connsiteY4" fmla="*/ 11042 h 194401"/>
                <a:gd name="connsiteX5" fmla="*/ 19243 w 79400"/>
                <a:gd name="connsiteY5" fmla="*/ 157782 h 194401"/>
                <a:gd name="connsiteX6" fmla="*/ 16885 w 79400"/>
                <a:gd name="connsiteY6" fmla="*/ 169914 h 194401"/>
                <a:gd name="connsiteX7" fmla="*/ 41779 w 79400"/>
                <a:gd name="connsiteY7" fmla="*/ 194467 h 194401"/>
                <a:gd name="connsiteX8" fmla="*/ 79514 w 79400"/>
                <a:gd name="connsiteY8" fmla="*/ 150272 h 194401"/>
                <a:gd name="connsiteX9" fmla="*/ 75322 w 79400"/>
                <a:gd name="connsiteY9" fmla="*/ 146517 h 194401"/>
                <a:gd name="connsiteX10" fmla="*/ 70343 w 79400"/>
                <a:gd name="connsiteY10" fmla="*/ 151427 h 194401"/>
                <a:gd name="connsiteX11" fmla="*/ 42565 w 79400"/>
                <a:gd name="connsiteY11" fmla="*/ 186379 h 194401"/>
                <a:gd name="connsiteX12" fmla="*/ 36014 w 79400"/>
                <a:gd name="connsiteY12" fmla="*/ 176269 h 194401"/>
                <a:gd name="connsiteX13" fmla="*/ 40207 w 79400"/>
                <a:gd name="connsiteY13" fmla="*/ 157782 h 194401"/>
                <a:gd name="connsiteX14" fmla="*/ 48593 w 79400"/>
                <a:gd name="connsiteY14" fmla="*/ 134673 h 194401"/>
                <a:gd name="connsiteX15" fmla="*/ 61433 w 79400"/>
                <a:gd name="connsiteY15" fmla="*/ 97988 h 194401"/>
                <a:gd name="connsiteX16" fmla="*/ 63005 w 79400"/>
                <a:gd name="connsiteY16" fmla="*/ 88745 h 194401"/>
                <a:gd name="connsiteX17" fmla="*/ 38111 w 79400"/>
                <a:gd name="connsiteY17" fmla="*/ 64192 h 194401"/>
                <a:gd name="connsiteX18" fmla="*/ 113 w 79400"/>
                <a:gd name="connsiteY18" fmla="*/ 108387 h 194401"/>
                <a:gd name="connsiteX19" fmla="*/ 4568 w 79400"/>
                <a:gd name="connsiteY19" fmla="*/ 112142 h 194401"/>
                <a:gd name="connsiteX20" fmla="*/ 9285 w 79400"/>
                <a:gd name="connsiteY20" fmla="*/ 107521 h 194401"/>
                <a:gd name="connsiteX21" fmla="*/ 37324 w 79400"/>
                <a:gd name="connsiteY21" fmla="*/ 72280 h 194401"/>
                <a:gd name="connsiteX22" fmla="*/ 43876 w 79400"/>
                <a:gd name="connsiteY22" fmla="*/ 82390 h 194401"/>
                <a:gd name="connsiteX23" fmla="*/ 35752 w 79400"/>
                <a:gd name="connsiteY23" fmla="*/ 111276 h 194401"/>
                <a:gd name="connsiteX24" fmla="*/ 19243 w 79400"/>
                <a:gd name="connsiteY24" fmla="*/ 157782 h 19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00" h="194401">
                  <a:moveTo>
                    <a:pt x="72701" y="11042"/>
                  </a:moveTo>
                  <a:cubicBezTo>
                    <a:pt x="72701" y="6420"/>
                    <a:pt x="69556" y="65"/>
                    <a:pt x="62219" y="65"/>
                  </a:cubicBezTo>
                  <a:cubicBezTo>
                    <a:pt x="55144" y="65"/>
                    <a:pt x="47544" y="7576"/>
                    <a:pt x="47544" y="15953"/>
                  </a:cubicBezTo>
                  <a:cubicBezTo>
                    <a:pt x="47544" y="20863"/>
                    <a:pt x="50951" y="26929"/>
                    <a:pt x="58026" y="26929"/>
                  </a:cubicBezTo>
                  <a:cubicBezTo>
                    <a:pt x="65626" y="26929"/>
                    <a:pt x="72701" y="18841"/>
                    <a:pt x="72701" y="11042"/>
                  </a:cubicBezTo>
                  <a:close/>
                  <a:moveTo>
                    <a:pt x="19243" y="157782"/>
                  </a:moveTo>
                  <a:cubicBezTo>
                    <a:pt x="18195" y="161537"/>
                    <a:pt x="16885" y="165004"/>
                    <a:pt x="16885" y="169914"/>
                  </a:cubicBezTo>
                  <a:cubicBezTo>
                    <a:pt x="16885" y="183491"/>
                    <a:pt x="27367" y="194467"/>
                    <a:pt x="41779" y="194467"/>
                  </a:cubicBezTo>
                  <a:cubicBezTo>
                    <a:pt x="67984" y="194467"/>
                    <a:pt x="79514" y="154605"/>
                    <a:pt x="79514" y="150272"/>
                  </a:cubicBezTo>
                  <a:cubicBezTo>
                    <a:pt x="79514" y="146517"/>
                    <a:pt x="76108" y="146517"/>
                    <a:pt x="75322" y="146517"/>
                  </a:cubicBezTo>
                  <a:cubicBezTo>
                    <a:pt x="71653" y="146517"/>
                    <a:pt x="71391" y="148250"/>
                    <a:pt x="70343" y="151427"/>
                  </a:cubicBezTo>
                  <a:cubicBezTo>
                    <a:pt x="64315" y="174536"/>
                    <a:pt x="52785" y="186379"/>
                    <a:pt x="42565" y="186379"/>
                  </a:cubicBezTo>
                  <a:cubicBezTo>
                    <a:pt x="37324" y="186379"/>
                    <a:pt x="36014" y="182624"/>
                    <a:pt x="36014" y="176269"/>
                  </a:cubicBezTo>
                  <a:cubicBezTo>
                    <a:pt x="36014" y="169625"/>
                    <a:pt x="37849" y="164137"/>
                    <a:pt x="40207" y="157782"/>
                  </a:cubicBezTo>
                  <a:cubicBezTo>
                    <a:pt x="42827" y="149983"/>
                    <a:pt x="45710" y="142184"/>
                    <a:pt x="48593" y="134673"/>
                  </a:cubicBezTo>
                  <a:cubicBezTo>
                    <a:pt x="50951" y="127741"/>
                    <a:pt x="60385" y="101455"/>
                    <a:pt x="61433" y="97988"/>
                  </a:cubicBezTo>
                  <a:cubicBezTo>
                    <a:pt x="62219" y="95100"/>
                    <a:pt x="63005" y="91634"/>
                    <a:pt x="63005" y="88745"/>
                  </a:cubicBezTo>
                  <a:cubicBezTo>
                    <a:pt x="63005" y="75169"/>
                    <a:pt x="52523" y="64192"/>
                    <a:pt x="38111" y="64192"/>
                  </a:cubicBezTo>
                  <a:cubicBezTo>
                    <a:pt x="12168" y="64192"/>
                    <a:pt x="113" y="103477"/>
                    <a:pt x="113" y="108387"/>
                  </a:cubicBezTo>
                  <a:cubicBezTo>
                    <a:pt x="113" y="112142"/>
                    <a:pt x="3782" y="112142"/>
                    <a:pt x="4568" y="112142"/>
                  </a:cubicBezTo>
                  <a:cubicBezTo>
                    <a:pt x="8237" y="112142"/>
                    <a:pt x="8499" y="110698"/>
                    <a:pt x="9285" y="107521"/>
                  </a:cubicBezTo>
                  <a:cubicBezTo>
                    <a:pt x="16098" y="82679"/>
                    <a:pt x="27629" y="72280"/>
                    <a:pt x="37324" y="72280"/>
                  </a:cubicBezTo>
                  <a:cubicBezTo>
                    <a:pt x="41517" y="72280"/>
                    <a:pt x="43876" y="74591"/>
                    <a:pt x="43876" y="82390"/>
                  </a:cubicBezTo>
                  <a:cubicBezTo>
                    <a:pt x="43876" y="89034"/>
                    <a:pt x="42303" y="93367"/>
                    <a:pt x="35752" y="111276"/>
                  </a:cubicBezTo>
                  <a:lnTo>
                    <a:pt x="19243" y="157782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01A3CB1-D6D6-DE5B-63E4-3B63C537DCA3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5632118" y="5356716"/>
              <a:ext cx="248946" cy="274828"/>
            </a:xfrm>
            <a:custGeom>
              <a:avLst/>
              <a:gdLst>
                <a:gd name="connsiteX0" fmla="*/ 132267 w 248946"/>
                <a:gd name="connsiteY0" fmla="*/ 145730 h 274828"/>
                <a:gd name="connsiteX1" fmla="*/ 236712 w 248946"/>
                <a:gd name="connsiteY1" fmla="*/ 145730 h 274828"/>
                <a:gd name="connsiteX2" fmla="*/ 249066 w 248946"/>
                <a:gd name="connsiteY2" fmla="*/ 137477 h 274828"/>
                <a:gd name="connsiteX3" fmla="*/ 236712 w 248946"/>
                <a:gd name="connsiteY3" fmla="*/ 129224 h 274828"/>
                <a:gd name="connsiteX4" fmla="*/ 132267 w 248946"/>
                <a:gd name="connsiteY4" fmla="*/ 129224 h 274828"/>
                <a:gd name="connsiteX5" fmla="*/ 132267 w 248946"/>
                <a:gd name="connsiteY5" fmla="*/ 13680 h 274828"/>
                <a:gd name="connsiteX6" fmla="*/ 124780 w 248946"/>
                <a:gd name="connsiteY6" fmla="*/ 63 h 274828"/>
                <a:gd name="connsiteX7" fmla="*/ 117293 w 248946"/>
                <a:gd name="connsiteY7" fmla="*/ 13680 h 274828"/>
                <a:gd name="connsiteX8" fmla="*/ 117293 w 248946"/>
                <a:gd name="connsiteY8" fmla="*/ 129224 h 274828"/>
                <a:gd name="connsiteX9" fmla="*/ 12473 w 248946"/>
                <a:gd name="connsiteY9" fmla="*/ 129224 h 274828"/>
                <a:gd name="connsiteX10" fmla="*/ 120 w 248946"/>
                <a:gd name="connsiteY10" fmla="*/ 137477 h 274828"/>
                <a:gd name="connsiteX11" fmla="*/ 12473 w 248946"/>
                <a:gd name="connsiteY11" fmla="*/ 145730 h 274828"/>
                <a:gd name="connsiteX12" fmla="*/ 117293 w 248946"/>
                <a:gd name="connsiteY12" fmla="*/ 145730 h 274828"/>
                <a:gd name="connsiteX13" fmla="*/ 117293 w 248946"/>
                <a:gd name="connsiteY13" fmla="*/ 261273 h 274828"/>
                <a:gd name="connsiteX14" fmla="*/ 124780 w 248946"/>
                <a:gd name="connsiteY14" fmla="*/ 274891 h 274828"/>
                <a:gd name="connsiteX15" fmla="*/ 132267 w 248946"/>
                <a:gd name="connsiteY15" fmla="*/ 261273 h 274828"/>
                <a:gd name="connsiteX16" fmla="*/ 132267 w 248946"/>
                <a:gd name="connsiteY16" fmla="*/ 145730 h 27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946" h="274828">
                  <a:moveTo>
                    <a:pt x="132267" y="145730"/>
                  </a:moveTo>
                  <a:lnTo>
                    <a:pt x="236712" y="145730"/>
                  </a:lnTo>
                  <a:cubicBezTo>
                    <a:pt x="241953" y="145730"/>
                    <a:pt x="249066" y="145730"/>
                    <a:pt x="249066" y="137477"/>
                  </a:cubicBezTo>
                  <a:cubicBezTo>
                    <a:pt x="249066" y="129224"/>
                    <a:pt x="241953" y="129224"/>
                    <a:pt x="236712" y="129224"/>
                  </a:cubicBezTo>
                  <a:lnTo>
                    <a:pt x="132267" y="129224"/>
                  </a:lnTo>
                  <a:lnTo>
                    <a:pt x="132267" y="13680"/>
                  </a:lnTo>
                  <a:cubicBezTo>
                    <a:pt x="132267" y="7903"/>
                    <a:pt x="132267" y="63"/>
                    <a:pt x="124780" y="63"/>
                  </a:cubicBezTo>
                  <a:cubicBezTo>
                    <a:pt x="117293" y="63"/>
                    <a:pt x="117293" y="7903"/>
                    <a:pt x="117293" y="13680"/>
                  </a:cubicBezTo>
                  <a:lnTo>
                    <a:pt x="117293" y="129224"/>
                  </a:lnTo>
                  <a:lnTo>
                    <a:pt x="12473" y="129224"/>
                  </a:lnTo>
                  <a:cubicBezTo>
                    <a:pt x="7232" y="129224"/>
                    <a:pt x="120" y="129224"/>
                    <a:pt x="120" y="137477"/>
                  </a:cubicBezTo>
                  <a:cubicBezTo>
                    <a:pt x="120" y="145730"/>
                    <a:pt x="7232" y="145730"/>
                    <a:pt x="12473" y="145730"/>
                  </a:cubicBezTo>
                  <a:lnTo>
                    <a:pt x="117293" y="145730"/>
                  </a:lnTo>
                  <a:lnTo>
                    <a:pt x="117293" y="261273"/>
                  </a:lnTo>
                  <a:cubicBezTo>
                    <a:pt x="117293" y="267051"/>
                    <a:pt x="117293" y="274891"/>
                    <a:pt x="124780" y="274891"/>
                  </a:cubicBezTo>
                  <a:cubicBezTo>
                    <a:pt x="132267" y="274891"/>
                    <a:pt x="132267" y="267051"/>
                    <a:pt x="132267" y="261273"/>
                  </a:cubicBezTo>
                  <a:lnTo>
                    <a:pt x="132267" y="14573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44BEBCF-B78D-4897-4C7E-29A696D8AF2F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990001" y="5306372"/>
              <a:ext cx="195413" cy="300825"/>
            </a:xfrm>
            <a:custGeom>
              <a:avLst/>
              <a:gdLst>
                <a:gd name="connsiteX0" fmla="*/ 181318 w 195413"/>
                <a:gd name="connsiteY0" fmla="*/ 226198 h 300825"/>
                <a:gd name="connsiteX1" fmla="*/ 177574 w 195413"/>
                <a:gd name="connsiteY1" fmla="*/ 223309 h 300825"/>
                <a:gd name="connsiteX2" fmla="*/ 161851 w 195413"/>
                <a:gd name="connsiteY2" fmla="*/ 229499 h 300825"/>
                <a:gd name="connsiteX3" fmla="*/ 148374 w 195413"/>
                <a:gd name="connsiteY3" fmla="*/ 244767 h 300825"/>
                <a:gd name="connsiteX4" fmla="*/ 95965 w 195413"/>
                <a:gd name="connsiteY4" fmla="*/ 278192 h 300825"/>
                <a:gd name="connsiteX5" fmla="*/ 31950 w 195413"/>
                <a:gd name="connsiteY5" fmla="*/ 189471 h 300825"/>
                <a:gd name="connsiteX6" fmla="*/ 65267 w 195413"/>
                <a:gd name="connsiteY6" fmla="*/ 70627 h 300825"/>
                <a:gd name="connsiteX7" fmla="*/ 140513 w 195413"/>
                <a:gd name="connsiteY7" fmla="*/ 22759 h 300825"/>
                <a:gd name="connsiteX8" fmla="*/ 163723 w 195413"/>
                <a:gd name="connsiteY8" fmla="*/ 43804 h 300825"/>
                <a:gd name="connsiteX9" fmla="*/ 145380 w 195413"/>
                <a:gd name="connsiteY9" fmla="*/ 95799 h 300825"/>
                <a:gd name="connsiteX10" fmla="*/ 143133 w 195413"/>
                <a:gd name="connsiteY10" fmla="*/ 101989 h 300825"/>
                <a:gd name="connsiteX11" fmla="*/ 147251 w 195413"/>
                <a:gd name="connsiteY11" fmla="*/ 104877 h 300825"/>
                <a:gd name="connsiteX12" fmla="*/ 173082 w 195413"/>
                <a:gd name="connsiteY12" fmla="*/ 89196 h 300825"/>
                <a:gd name="connsiteX13" fmla="*/ 195543 w 195413"/>
                <a:gd name="connsiteY13" fmla="*/ 26060 h 300825"/>
                <a:gd name="connsiteX14" fmla="*/ 165220 w 195413"/>
                <a:gd name="connsiteY14" fmla="*/ 63 h 300825"/>
                <a:gd name="connsiteX15" fmla="*/ 49170 w 195413"/>
                <a:gd name="connsiteY15" fmla="*/ 62374 h 300825"/>
                <a:gd name="connsiteX16" fmla="*/ 129 w 195413"/>
                <a:gd name="connsiteY16" fmla="*/ 207216 h 300825"/>
                <a:gd name="connsiteX17" fmla="*/ 71257 w 195413"/>
                <a:gd name="connsiteY17" fmla="*/ 300888 h 300825"/>
                <a:gd name="connsiteX18" fmla="*/ 181318 w 195413"/>
                <a:gd name="connsiteY18" fmla="*/ 226198 h 3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5413" h="300825">
                  <a:moveTo>
                    <a:pt x="181318" y="226198"/>
                  </a:moveTo>
                  <a:cubicBezTo>
                    <a:pt x="181318" y="223722"/>
                    <a:pt x="179446" y="223309"/>
                    <a:pt x="177574" y="223309"/>
                  </a:cubicBezTo>
                  <a:cubicBezTo>
                    <a:pt x="171210" y="223309"/>
                    <a:pt x="162226" y="229499"/>
                    <a:pt x="161851" y="229499"/>
                  </a:cubicBezTo>
                  <a:cubicBezTo>
                    <a:pt x="154364" y="234863"/>
                    <a:pt x="152867" y="237752"/>
                    <a:pt x="148374" y="244767"/>
                  </a:cubicBezTo>
                  <a:cubicBezTo>
                    <a:pt x="136769" y="264162"/>
                    <a:pt x="120298" y="278192"/>
                    <a:pt x="95965" y="278192"/>
                  </a:cubicBezTo>
                  <a:cubicBezTo>
                    <a:pt x="62273" y="278192"/>
                    <a:pt x="31950" y="251370"/>
                    <a:pt x="31950" y="189471"/>
                  </a:cubicBezTo>
                  <a:cubicBezTo>
                    <a:pt x="31950" y="152332"/>
                    <a:pt x="45427" y="103227"/>
                    <a:pt x="65267" y="70627"/>
                  </a:cubicBezTo>
                  <a:cubicBezTo>
                    <a:pt x="81739" y="44217"/>
                    <a:pt x="101954" y="22759"/>
                    <a:pt x="140513" y="22759"/>
                  </a:cubicBezTo>
                  <a:cubicBezTo>
                    <a:pt x="154738" y="22759"/>
                    <a:pt x="163723" y="28536"/>
                    <a:pt x="163723" y="43804"/>
                  </a:cubicBezTo>
                  <a:cubicBezTo>
                    <a:pt x="163723" y="58247"/>
                    <a:pt x="149872" y="87546"/>
                    <a:pt x="145380" y="95799"/>
                  </a:cubicBezTo>
                  <a:cubicBezTo>
                    <a:pt x="143133" y="100338"/>
                    <a:pt x="143133" y="101163"/>
                    <a:pt x="143133" y="101989"/>
                  </a:cubicBezTo>
                  <a:cubicBezTo>
                    <a:pt x="143133" y="104877"/>
                    <a:pt x="145005" y="104877"/>
                    <a:pt x="147251" y="104877"/>
                  </a:cubicBezTo>
                  <a:cubicBezTo>
                    <a:pt x="154738" y="104877"/>
                    <a:pt x="168590" y="95799"/>
                    <a:pt x="173082" y="89196"/>
                  </a:cubicBezTo>
                  <a:cubicBezTo>
                    <a:pt x="173831" y="87546"/>
                    <a:pt x="195543" y="47105"/>
                    <a:pt x="195543" y="26060"/>
                  </a:cubicBezTo>
                  <a:cubicBezTo>
                    <a:pt x="195543" y="3364"/>
                    <a:pt x="178697" y="63"/>
                    <a:pt x="165220" y="63"/>
                  </a:cubicBezTo>
                  <a:cubicBezTo>
                    <a:pt x="110939" y="63"/>
                    <a:pt x="66390" y="39265"/>
                    <a:pt x="49170" y="62374"/>
                  </a:cubicBezTo>
                  <a:cubicBezTo>
                    <a:pt x="4622" y="121796"/>
                    <a:pt x="129" y="185758"/>
                    <a:pt x="129" y="207216"/>
                  </a:cubicBezTo>
                  <a:cubicBezTo>
                    <a:pt x="129" y="267463"/>
                    <a:pt x="27832" y="300888"/>
                    <a:pt x="71257" y="300888"/>
                  </a:cubicBezTo>
                  <a:cubicBezTo>
                    <a:pt x="131528" y="300888"/>
                    <a:pt x="181318" y="236514"/>
                    <a:pt x="181318" y="226198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4A7C72EB-1AF7-C61C-90F9-A1092F1A6F87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6194935" y="5467679"/>
              <a:ext cx="79400" cy="194401"/>
            </a:xfrm>
            <a:custGeom>
              <a:avLst/>
              <a:gdLst>
                <a:gd name="connsiteX0" fmla="*/ 72722 w 79400"/>
                <a:gd name="connsiteY0" fmla="*/ 11041 h 194401"/>
                <a:gd name="connsiteX1" fmla="*/ 62240 w 79400"/>
                <a:gd name="connsiteY1" fmla="*/ 64 h 194401"/>
                <a:gd name="connsiteX2" fmla="*/ 47566 w 79400"/>
                <a:gd name="connsiteY2" fmla="*/ 15951 h 194401"/>
                <a:gd name="connsiteX3" fmla="*/ 58048 w 79400"/>
                <a:gd name="connsiteY3" fmla="*/ 26928 h 194401"/>
                <a:gd name="connsiteX4" fmla="*/ 72722 w 79400"/>
                <a:gd name="connsiteY4" fmla="*/ 11041 h 194401"/>
                <a:gd name="connsiteX5" fmla="*/ 19264 w 79400"/>
                <a:gd name="connsiteY5" fmla="*/ 157781 h 194401"/>
                <a:gd name="connsiteX6" fmla="*/ 16906 w 79400"/>
                <a:gd name="connsiteY6" fmla="*/ 169913 h 194401"/>
                <a:gd name="connsiteX7" fmla="*/ 41801 w 79400"/>
                <a:gd name="connsiteY7" fmla="*/ 194466 h 194401"/>
                <a:gd name="connsiteX8" fmla="*/ 79536 w 79400"/>
                <a:gd name="connsiteY8" fmla="*/ 150271 h 194401"/>
                <a:gd name="connsiteX9" fmla="*/ 75343 w 79400"/>
                <a:gd name="connsiteY9" fmla="*/ 146516 h 194401"/>
                <a:gd name="connsiteX10" fmla="*/ 70364 w 79400"/>
                <a:gd name="connsiteY10" fmla="*/ 151426 h 194401"/>
                <a:gd name="connsiteX11" fmla="*/ 42587 w 79400"/>
                <a:gd name="connsiteY11" fmla="*/ 186378 h 194401"/>
                <a:gd name="connsiteX12" fmla="*/ 36035 w 79400"/>
                <a:gd name="connsiteY12" fmla="*/ 176268 h 194401"/>
                <a:gd name="connsiteX13" fmla="*/ 40228 w 79400"/>
                <a:gd name="connsiteY13" fmla="*/ 157781 h 194401"/>
                <a:gd name="connsiteX14" fmla="*/ 48614 w 79400"/>
                <a:gd name="connsiteY14" fmla="*/ 134672 h 194401"/>
                <a:gd name="connsiteX15" fmla="*/ 61454 w 79400"/>
                <a:gd name="connsiteY15" fmla="*/ 97987 h 194401"/>
                <a:gd name="connsiteX16" fmla="*/ 63027 w 79400"/>
                <a:gd name="connsiteY16" fmla="*/ 88744 h 194401"/>
                <a:gd name="connsiteX17" fmla="*/ 38132 w 79400"/>
                <a:gd name="connsiteY17" fmla="*/ 64191 h 194401"/>
                <a:gd name="connsiteX18" fmla="*/ 135 w 79400"/>
                <a:gd name="connsiteY18" fmla="*/ 108386 h 194401"/>
                <a:gd name="connsiteX19" fmla="*/ 4590 w 79400"/>
                <a:gd name="connsiteY19" fmla="*/ 112141 h 194401"/>
                <a:gd name="connsiteX20" fmla="*/ 9306 w 79400"/>
                <a:gd name="connsiteY20" fmla="*/ 107520 h 194401"/>
                <a:gd name="connsiteX21" fmla="*/ 37346 w 79400"/>
                <a:gd name="connsiteY21" fmla="*/ 72279 h 194401"/>
                <a:gd name="connsiteX22" fmla="*/ 43897 w 79400"/>
                <a:gd name="connsiteY22" fmla="*/ 82389 h 194401"/>
                <a:gd name="connsiteX23" fmla="*/ 35773 w 79400"/>
                <a:gd name="connsiteY23" fmla="*/ 111275 h 194401"/>
                <a:gd name="connsiteX24" fmla="*/ 19264 w 79400"/>
                <a:gd name="connsiteY24" fmla="*/ 157781 h 19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00" h="194401">
                  <a:moveTo>
                    <a:pt x="72722" y="11041"/>
                  </a:moveTo>
                  <a:cubicBezTo>
                    <a:pt x="72722" y="6419"/>
                    <a:pt x="69578" y="64"/>
                    <a:pt x="62240" y="64"/>
                  </a:cubicBezTo>
                  <a:cubicBezTo>
                    <a:pt x="55165" y="64"/>
                    <a:pt x="47566" y="7575"/>
                    <a:pt x="47566" y="15951"/>
                  </a:cubicBezTo>
                  <a:cubicBezTo>
                    <a:pt x="47566" y="20862"/>
                    <a:pt x="50972" y="26928"/>
                    <a:pt x="58048" y="26928"/>
                  </a:cubicBezTo>
                  <a:cubicBezTo>
                    <a:pt x="65647" y="26928"/>
                    <a:pt x="72722" y="18840"/>
                    <a:pt x="72722" y="11041"/>
                  </a:cubicBezTo>
                  <a:close/>
                  <a:moveTo>
                    <a:pt x="19264" y="157781"/>
                  </a:moveTo>
                  <a:cubicBezTo>
                    <a:pt x="18216" y="161536"/>
                    <a:pt x="16906" y="165002"/>
                    <a:pt x="16906" y="169913"/>
                  </a:cubicBezTo>
                  <a:cubicBezTo>
                    <a:pt x="16906" y="183489"/>
                    <a:pt x="27388" y="194466"/>
                    <a:pt x="41801" y="194466"/>
                  </a:cubicBezTo>
                  <a:cubicBezTo>
                    <a:pt x="68005" y="194466"/>
                    <a:pt x="79536" y="154604"/>
                    <a:pt x="79536" y="150271"/>
                  </a:cubicBezTo>
                  <a:cubicBezTo>
                    <a:pt x="79536" y="146516"/>
                    <a:pt x="76129" y="146516"/>
                    <a:pt x="75343" y="146516"/>
                  </a:cubicBezTo>
                  <a:cubicBezTo>
                    <a:pt x="71674" y="146516"/>
                    <a:pt x="71412" y="148249"/>
                    <a:pt x="70364" y="151426"/>
                  </a:cubicBezTo>
                  <a:cubicBezTo>
                    <a:pt x="64337" y="174535"/>
                    <a:pt x="52807" y="186378"/>
                    <a:pt x="42587" y="186378"/>
                  </a:cubicBezTo>
                  <a:cubicBezTo>
                    <a:pt x="37346" y="186378"/>
                    <a:pt x="36035" y="182623"/>
                    <a:pt x="36035" y="176268"/>
                  </a:cubicBezTo>
                  <a:cubicBezTo>
                    <a:pt x="36035" y="169624"/>
                    <a:pt x="37870" y="164136"/>
                    <a:pt x="40228" y="157781"/>
                  </a:cubicBezTo>
                  <a:cubicBezTo>
                    <a:pt x="42849" y="149982"/>
                    <a:pt x="45731" y="142183"/>
                    <a:pt x="48614" y="134672"/>
                  </a:cubicBezTo>
                  <a:cubicBezTo>
                    <a:pt x="50972" y="127740"/>
                    <a:pt x="60406" y="101454"/>
                    <a:pt x="61454" y="97987"/>
                  </a:cubicBezTo>
                  <a:cubicBezTo>
                    <a:pt x="62240" y="95099"/>
                    <a:pt x="63027" y="91632"/>
                    <a:pt x="63027" y="88744"/>
                  </a:cubicBezTo>
                  <a:cubicBezTo>
                    <a:pt x="63027" y="75167"/>
                    <a:pt x="52545" y="64191"/>
                    <a:pt x="38132" y="64191"/>
                  </a:cubicBezTo>
                  <a:cubicBezTo>
                    <a:pt x="12189" y="64191"/>
                    <a:pt x="135" y="103476"/>
                    <a:pt x="135" y="108386"/>
                  </a:cubicBezTo>
                  <a:cubicBezTo>
                    <a:pt x="135" y="112141"/>
                    <a:pt x="3803" y="112141"/>
                    <a:pt x="4590" y="112141"/>
                  </a:cubicBezTo>
                  <a:cubicBezTo>
                    <a:pt x="8258" y="112141"/>
                    <a:pt x="8520" y="110697"/>
                    <a:pt x="9306" y="107520"/>
                  </a:cubicBezTo>
                  <a:cubicBezTo>
                    <a:pt x="16120" y="82678"/>
                    <a:pt x="27650" y="72279"/>
                    <a:pt x="37346" y="72279"/>
                  </a:cubicBezTo>
                  <a:cubicBezTo>
                    <a:pt x="41538" y="72279"/>
                    <a:pt x="43897" y="74590"/>
                    <a:pt x="43897" y="82389"/>
                  </a:cubicBezTo>
                  <a:cubicBezTo>
                    <a:pt x="43897" y="89033"/>
                    <a:pt x="42325" y="93366"/>
                    <a:pt x="35773" y="111275"/>
                  </a:cubicBezTo>
                  <a:lnTo>
                    <a:pt x="19264" y="157781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0D16CE6-0D66-6D00-A4A1-D73C664078C7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6426545" y="5246535"/>
              <a:ext cx="97706" cy="494773"/>
            </a:xfrm>
            <a:custGeom>
              <a:avLst/>
              <a:gdLst>
                <a:gd name="connsiteX0" fmla="*/ 97847 w 97706"/>
                <a:gd name="connsiteY0" fmla="*/ 490702 h 494773"/>
                <a:gd name="connsiteX1" fmla="*/ 96349 w 97706"/>
                <a:gd name="connsiteY1" fmla="*/ 486988 h 494773"/>
                <a:gd name="connsiteX2" fmla="*/ 37950 w 97706"/>
                <a:gd name="connsiteY2" fmla="*/ 366080 h 494773"/>
                <a:gd name="connsiteX3" fmla="*/ 25970 w 97706"/>
                <a:gd name="connsiteY3" fmla="*/ 247648 h 494773"/>
                <a:gd name="connsiteX4" fmla="*/ 94477 w 97706"/>
                <a:gd name="connsiteY4" fmla="*/ 9546 h 494773"/>
                <a:gd name="connsiteX5" fmla="*/ 97847 w 97706"/>
                <a:gd name="connsiteY5" fmla="*/ 4181 h 494773"/>
                <a:gd name="connsiteX6" fmla="*/ 93354 w 97706"/>
                <a:gd name="connsiteY6" fmla="*/ 55 h 494773"/>
                <a:gd name="connsiteX7" fmla="*/ 62657 w 97706"/>
                <a:gd name="connsiteY7" fmla="*/ 31004 h 494773"/>
                <a:gd name="connsiteX8" fmla="*/ 140 w 97706"/>
                <a:gd name="connsiteY8" fmla="*/ 247235 h 494773"/>
                <a:gd name="connsiteX9" fmla="*/ 58539 w 97706"/>
                <a:gd name="connsiteY9" fmla="*/ 458514 h 494773"/>
                <a:gd name="connsiteX10" fmla="*/ 93354 w 97706"/>
                <a:gd name="connsiteY10" fmla="*/ 494828 h 494773"/>
                <a:gd name="connsiteX11" fmla="*/ 97847 w 97706"/>
                <a:gd name="connsiteY11" fmla="*/ 490702 h 4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6" h="494773">
                  <a:moveTo>
                    <a:pt x="97847" y="490702"/>
                  </a:moveTo>
                  <a:cubicBezTo>
                    <a:pt x="97847" y="489051"/>
                    <a:pt x="97098" y="488226"/>
                    <a:pt x="96349" y="486988"/>
                  </a:cubicBezTo>
                  <a:cubicBezTo>
                    <a:pt x="79129" y="466768"/>
                    <a:pt x="53673" y="433343"/>
                    <a:pt x="37950" y="366080"/>
                  </a:cubicBezTo>
                  <a:cubicBezTo>
                    <a:pt x="29339" y="328528"/>
                    <a:pt x="25970" y="286025"/>
                    <a:pt x="25970" y="247648"/>
                  </a:cubicBezTo>
                  <a:cubicBezTo>
                    <a:pt x="25970" y="139119"/>
                    <a:pt x="49555" y="63191"/>
                    <a:pt x="94477" y="9546"/>
                  </a:cubicBezTo>
                  <a:cubicBezTo>
                    <a:pt x="97847" y="5832"/>
                    <a:pt x="97847" y="5007"/>
                    <a:pt x="97847" y="4181"/>
                  </a:cubicBezTo>
                  <a:cubicBezTo>
                    <a:pt x="97847" y="55"/>
                    <a:pt x="94852" y="55"/>
                    <a:pt x="93354" y="55"/>
                  </a:cubicBezTo>
                  <a:cubicBezTo>
                    <a:pt x="87739" y="55"/>
                    <a:pt x="67524" y="24814"/>
                    <a:pt x="62657" y="31004"/>
                  </a:cubicBezTo>
                  <a:cubicBezTo>
                    <a:pt x="24473" y="80935"/>
                    <a:pt x="140" y="155213"/>
                    <a:pt x="140" y="247235"/>
                  </a:cubicBezTo>
                  <a:cubicBezTo>
                    <a:pt x="140" y="305832"/>
                    <a:pt x="9499" y="388776"/>
                    <a:pt x="58539" y="458514"/>
                  </a:cubicBezTo>
                  <a:cubicBezTo>
                    <a:pt x="62283" y="463466"/>
                    <a:pt x="86616" y="494828"/>
                    <a:pt x="93354" y="494828"/>
                  </a:cubicBezTo>
                  <a:cubicBezTo>
                    <a:pt x="94852" y="494828"/>
                    <a:pt x="97847" y="494828"/>
                    <a:pt x="97847" y="490702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F0DCF5C3-3A5F-2A85-2FC5-A0B3B0F3AF5A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6561813" y="5310912"/>
              <a:ext cx="183808" cy="290921"/>
            </a:xfrm>
            <a:custGeom>
              <a:avLst/>
              <a:gdLst>
                <a:gd name="connsiteX0" fmla="*/ 86995 w 183808"/>
                <a:gd name="connsiteY0" fmla="*/ 4602 h 290921"/>
                <a:gd name="connsiteX1" fmla="*/ 82128 w 183808"/>
                <a:gd name="connsiteY1" fmla="*/ 63 h 290921"/>
                <a:gd name="connsiteX2" fmla="*/ 36457 w 183808"/>
                <a:gd name="connsiteY2" fmla="*/ 4189 h 290921"/>
                <a:gd name="connsiteX3" fmla="*/ 29344 w 183808"/>
                <a:gd name="connsiteY3" fmla="*/ 12442 h 290921"/>
                <a:gd name="connsiteX4" fmla="*/ 38329 w 183808"/>
                <a:gd name="connsiteY4" fmla="*/ 17394 h 290921"/>
                <a:gd name="connsiteX5" fmla="*/ 57046 w 183808"/>
                <a:gd name="connsiteY5" fmla="*/ 24409 h 290921"/>
                <a:gd name="connsiteX6" fmla="*/ 55923 w 183808"/>
                <a:gd name="connsiteY6" fmla="*/ 32662 h 290921"/>
                <a:gd name="connsiteX7" fmla="*/ 1642 w 183808"/>
                <a:gd name="connsiteY7" fmla="*/ 270352 h 290921"/>
                <a:gd name="connsiteX8" fmla="*/ 144 w 183808"/>
                <a:gd name="connsiteY8" fmla="*/ 279430 h 290921"/>
                <a:gd name="connsiteX9" fmla="*/ 11001 w 183808"/>
                <a:gd name="connsiteY9" fmla="*/ 290985 h 290921"/>
                <a:gd name="connsiteX10" fmla="*/ 24852 w 183808"/>
                <a:gd name="connsiteY10" fmla="*/ 280256 h 290921"/>
                <a:gd name="connsiteX11" fmla="*/ 31965 w 183808"/>
                <a:gd name="connsiteY11" fmla="*/ 248894 h 290921"/>
                <a:gd name="connsiteX12" fmla="*/ 40200 w 183808"/>
                <a:gd name="connsiteY12" fmla="*/ 211755 h 290921"/>
                <a:gd name="connsiteX13" fmla="*/ 46564 w 183808"/>
                <a:gd name="connsiteY13" fmla="*/ 184107 h 290921"/>
                <a:gd name="connsiteX14" fmla="*/ 50682 w 183808"/>
                <a:gd name="connsiteY14" fmla="*/ 165537 h 290921"/>
                <a:gd name="connsiteX15" fmla="*/ 76139 w 183808"/>
                <a:gd name="connsiteY15" fmla="*/ 127573 h 290921"/>
                <a:gd name="connsiteX16" fmla="*/ 112077 w 183808"/>
                <a:gd name="connsiteY16" fmla="*/ 113130 h 290921"/>
                <a:gd name="connsiteX17" fmla="*/ 132292 w 183808"/>
                <a:gd name="connsiteY17" fmla="*/ 142016 h 290921"/>
                <a:gd name="connsiteX18" fmla="*/ 109082 w 183808"/>
                <a:gd name="connsiteY18" fmla="*/ 234451 h 290921"/>
                <a:gd name="connsiteX19" fmla="*/ 104215 w 183808"/>
                <a:gd name="connsiteY19" fmla="*/ 257147 h 290921"/>
                <a:gd name="connsiteX20" fmla="*/ 134912 w 183808"/>
                <a:gd name="connsiteY20" fmla="*/ 290985 h 290921"/>
                <a:gd name="connsiteX21" fmla="*/ 183953 w 183808"/>
                <a:gd name="connsiteY21" fmla="*/ 227436 h 290921"/>
                <a:gd name="connsiteX22" fmla="*/ 179461 w 183808"/>
                <a:gd name="connsiteY22" fmla="*/ 223309 h 290921"/>
                <a:gd name="connsiteX23" fmla="*/ 173845 w 183808"/>
                <a:gd name="connsiteY23" fmla="*/ 230737 h 290921"/>
                <a:gd name="connsiteX24" fmla="*/ 135661 w 183808"/>
                <a:gd name="connsiteY24" fmla="*/ 281906 h 290921"/>
                <a:gd name="connsiteX25" fmla="*/ 126677 w 183808"/>
                <a:gd name="connsiteY25" fmla="*/ 268289 h 290921"/>
                <a:gd name="connsiteX26" fmla="*/ 133415 w 183808"/>
                <a:gd name="connsiteY26" fmla="*/ 238990 h 290921"/>
                <a:gd name="connsiteX27" fmla="*/ 156251 w 183808"/>
                <a:gd name="connsiteY27" fmla="*/ 148206 h 290921"/>
                <a:gd name="connsiteX28" fmla="*/ 113200 w 183808"/>
                <a:gd name="connsiteY28" fmla="*/ 104052 h 290921"/>
                <a:gd name="connsiteX29" fmla="*/ 57795 w 183808"/>
                <a:gd name="connsiteY29" fmla="*/ 135826 h 290921"/>
                <a:gd name="connsiteX30" fmla="*/ 86995 w 183808"/>
                <a:gd name="connsiteY30" fmla="*/ 4602 h 29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3808" h="290921">
                  <a:moveTo>
                    <a:pt x="86995" y="4602"/>
                  </a:moveTo>
                  <a:cubicBezTo>
                    <a:pt x="86995" y="4189"/>
                    <a:pt x="86995" y="63"/>
                    <a:pt x="82128" y="63"/>
                  </a:cubicBezTo>
                  <a:cubicBezTo>
                    <a:pt x="73518" y="63"/>
                    <a:pt x="46190" y="3364"/>
                    <a:pt x="36457" y="4189"/>
                  </a:cubicBezTo>
                  <a:cubicBezTo>
                    <a:pt x="33462" y="4602"/>
                    <a:pt x="29344" y="5015"/>
                    <a:pt x="29344" y="12442"/>
                  </a:cubicBezTo>
                  <a:cubicBezTo>
                    <a:pt x="29344" y="17394"/>
                    <a:pt x="32713" y="17394"/>
                    <a:pt x="38329" y="17394"/>
                  </a:cubicBezTo>
                  <a:cubicBezTo>
                    <a:pt x="56298" y="17394"/>
                    <a:pt x="57046" y="20283"/>
                    <a:pt x="57046" y="24409"/>
                  </a:cubicBezTo>
                  <a:lnTo>
                    <a:pt x="55923" y="32662"/>
                  </a:lnTo>
                  <a:lnTo>
                    <a:pt x="1642" y="270352"/>
                  </a:lnTo>
                  <a:cubicBezTo>
                    <a:pt x="144" y="276129"/>
                    <a:pt x="144" y="276954"/>
                    <a:pt x="144" y="279430"/>
                  </a:cubicBezTo>
                  <a:cubicBezTo>
                    <a:pt x="144" y="288921"/>
                    <a:pt x="7631" y="290985"/>
                    <a:pt x="11001" y="290985"/>
                  </a:cubicBezTo>
                  <a:cubicBezTo>
                    <a:pt x="16990" y="290985"/>
                    <a:pt x="22980" y="286033"/>
                    <a:pt x="24852" y="280256"/>
                  </a:cubicBezTo>
                  <a:lnTo>
                    <a:pt x="31965" y="248894"/>
                  </a:lnTo>
                  <a:lnTo>
                    <a:pt x="40200" y="211755"/>
                  </a:lnTo>
                  <a:cubicBezTo>
                    <a:pt x="42447" y="202676"/>
                    <a:pt x="44693" y="193598"/>
                    <a:pt x="46564" y="184107"/>
                  </a:cubicBezTo>
                  <a:cubicBezTo>
                    <a:pt x="47313" y="181631"/>
                    <a:pt x="50308" y="168013"/>
                    <a:pt x="50682" y="165537"/>
                  </a:cubicBezTo>
                  <a:cubicBezTo>
                    <a:pt x="51805" y="161824"/>
                    <a:pt x="63410" y="138715"/>
                    <a:pt x="76139" y="127573"/>
                  </a:cubicBezTo>
                  <a:cubicBezTo>
                    <a:pt x="84374" y="120971"/>
                    <a:pt x="95979" y="113130"/>
                    <a:pt x="112077" y="113130"/>
                  </a:cubicBezTo>
                  <a:cubicBezTo>
                    <a:pt x="128174" y="113130"/>
                    <a:pt x="132292" y="127161"/>
                    <a:pt x="132292" y="142016"/>
                  </a:cubicBezTo>
                  <a:cubicBezTo>
                    <a:pt x="132292" y="164299"/>
                    <a:pt x="118066" y="209279"/>
                    <a:pt x="109082" y="234451"/>
                  </a:cubicBezTo>
                  <a:cubicBezTo>
                    <a:pt x="106087" y="243942"/>
                    <a:pt x="104215" y="248894"/>
                    <a:pt x="104215" y="257147"/>
                  </a:cubicBezTo>
                  <a:cubicBezTo>
                    <a:pt x="104215" y="276542"/>
                    <a:pt x="117318" y="290985"/>
                    <a:pt x="134912" y="290985"/>
                  </a:cubicBezTo>
                  <a:cubicBezTo>
                    <a:pt x="170102" y="290985"/>
                    <a:pt x="183953" y="230737"/>
                    <a:pt x="183953" y="227436"/>
                  </a:cubicBezTo>
                  <a:cubicBezTo>
                    <a:pt x="183953" y="223309"/>
                    <a:pt x="180584" y="223309"/>
                    <a:pt x="179461" y="223309"/>
                  </a:cubicBezTo>
                  <a:cubicBezTo>
                    <a:pt x="175717" y="223309"/>
                    <a:pt x="175717" y="224547"/>
                    <a:pt x="173845" y="230737"/>
                  </a:cubicBezTo>
                  <a:cubicBezTo>
                    <a:pt x="168230" y="252608"/>
                    <a:pt x="156251" y="281906"/>
                    <a:pt x="135661" y="281906"/>
                  </a:cubicBezTo>
                  <a:cubicBezTo>
                    <a:pt x="129297" y="281906"/>
                    <a:pt x="126677" y="277780"/>
                    <a:pt x="126677" y="268289"/>
                  </a:cubicBezTo>
                  <a:cubicBezTo>
                    <a:pt x="126677" y="257972"/>
                    <a:pt x="130046" y="248068"/>
                    <a:pt x="133415" y="238990"/>
                  </a:cubicBezTo>
                  <a:cubicBezTo>
                    <a:pt x="139405" y="221246"/>
                    <a:pt x="156251" y="172140"/>
                    <a:pt x="156251" y="148206"/>
                  </a:cubicBezTo>
                  <a:cubicBezTo>
                    <a:pt x="156251" y="121383"/>
                    <a:pt x="141276" y="104052"/>
                    <a:pt x="113200" y="104052"/>
                  </a:cubicBezTo>
                  <a:cubicBezTo>
                    <a:pt x="89615" y="104052"/>
                    <a:pt x="71646" y="116844"/>
                    <a:pt x="57795" y="135826"/>
                  </a:cubicBezTo>
                  <a:lnTo>
                    <a:pt x="86995" y="4602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55E2E30-48FD-4650-9AD3-FDC860930CCC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767919" y="5240233"/>
              <a:ext cx="88572" cy="183425"/>
            </a:xfrm>
            <a:custGeom>
              <a:avLst/>
              <a:gdLst>
                <a:gd name="connsiteX0" fmla="*/ 53608 w 88572"/>
                <a:gd name="connsiteY0" fmla="*/ 66496 h 183425"/>
                <a:gd name="connsiteX1" fmla="*/ 80337 w 88572"/>
                <a:gd name="connsiteY1" fmla="*/ 66496 h 183425"/>
                <a:gd name="connsiteX2" fmla="*/ 88723 w 88572"/>
                <a:gd name="connsiteY2" fmla="*/ 60141 h 183425"/>
                <a:gd name="connsiteX3" fmla="*/ 80861 w 88572"/>
                <a:gd name="connsiteY3" fmla="*/ 56097 h 183425"/>
                <a:gd name="connsiteX4" fmla="*/ 55966 w 88572"/>
                <a:gd name="connsiteY4" fmla="*/ 56097 h 183425"/>
                <a:gd name="connsiteX5" fmla="*/ 65662 w 88572"/>
                <a:gd name="connsiteY5" fmla="*/ 13346 h 183425"/>
                <a:gd name="connsiteX6" fmla="*/ 66448 w 88572"/>
                <a:gd name="connsiteY6" fmla="*/ 9302 h 183425"/>
                <a:gd name="connsiteX7" fmla="*/ 57539 w 88572"/>
                <a:gd name="connsiteY7" fmla="*/ 59 h 183425"/>
                <a:gd name="connsiteX8" fmla="*/ 45222 w 88572"/>
                <a:gd name="connsiteY8" fmla="*/ 12479 h 183425"/>
                <a:gd name="connsiteX9" fmla="*/ 35265 w 88572"/>
                <a:gd name="connsiteY9" fmla="*/ 56097 h 183425"/>
                <a:gd name="connsiteX10" fmla="*/ 8536 w 88572"/>
                <a:gd name="connsiteY10" fmla="*/ 56097 h 183425"/>
                <a:gd name="connsiteX11" fmla="*/ 150 w 88572"/>
                <a:gd name="connsiteY11" fmla="*/ 62452 h 183425"/>
                <a:gd name="connsiteX12" fmla="*/ 8011 w 88572"/>
                <a:gd name="connsiteY12" fmla="*/ 66496 h 183425"/>
                <a:gd name="connsiteX13" fmla="*/ 32906 w 88572"/>
                <a:gd name="connsiteY13" fmla="*/ 66496 h 183425"/>
                <a:gd name="connsiteX14" fmla="*/ 17445 w 88572"/>
                <a:gd name="connsiteY14" fmla="*/ 134667 h 183425"/>
                <a:gd name="connsiteX15" fmla="*/ 13515 w 88572"/>
                <a:gd name="connsiteY15" fmla="*/ 156042 h 183425"/>
                <a:gd name="connsiteX16" fmla="*/ 41554 w 88572"/>
                <a:gd name="connsiteY16" fmla="*/ 183484 h 183425"/>
                <a:gd name="connsiteX17" fmla="*/ 87150 w 88572"/>
                <a:gd name="connsiteY17" fmla="*/ 139288 h 183425"/>
                <a:gd name="connsiteX18" fmla="*/ 82958 w 88572"/>
                <a:gd name="connsiteY18" fmla="*/ 135533 h 183425"/>
                <a:gd name="connsiteX19" fmla="*/ 77455 w 88572"/>
                <a:gd name="connsiteY19" fmla="*/ 141021 h 183425"/>
                <a:gd name="connsiteX20" fmla="*/ 42340 w 88572"/>
                <a:gd name="connsiteY20" fmla="*/ 175396 h 183425"/>
                <a:gd name="connsiteX21" fmla="*/ 33168 w 88572"/>
                <a:gd name="connsiteY21" fmla="*/ 161242 h 183425"/>
                <a:gd name="connsiteX22" fmla="*/ 34741 w 88572"/>
                <a:gd name="connsiteY22" fmla="*/ 149398 h 183425"/>
                <a:gd name="connsiteX23" fmla="*/ 53608 w 88572"/>
                <a:gd name="connsiteY23" fmla="*/ 66496 h 18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572" h="183425">
                  <a:moveTo>
                    <a:pt x="53608" y="66496"/>
                  </a:moveTo>
                  <a:lnTo>
                    <a:pt x="80337" y="66496"/>
                  </a:lnTo>
                  <a:cubicBezTo>
                    <a:pt x="85316" y="66496"/>
                    <a:pt x="88723" y="66496"/>
                    <a:pt x="88723" y="60141"/>
                  </a:cubicBezTo>
                  <a:cubicBezTo>
                    <a:pt x="88723" y="56097"/>
                    <a:pt x="85316" y="56097"/>
                    <a:pt x="80861" y="56097"/>
                  </a:cubicBezTo>
                  <a:lnTo>
                    <a:pt x="55966" y="56097"/>
                  </a:lnTo>
                  <a:lnTo>
                    <a:pt x="65662" y="13346"/>
                  </a:lnTo>
                  <a:cubicBezTo>
                    <a:pt x="65924" y="11902"/>
                    <a:pt x="66448" y="10457"/>
                    <a:pt x="66448" y="9302"/>
                  </a:cubicBezTo>
                  <a:cubicBezTo>
                    <a:pt x="66448" y="4103"/>
                    <a:pt x="62780" y="59"/>
                    <a:pt x="57539" y="59"/>
                  </a:cubicBezTo>
                  <a:cubicBezTo>
                    <a:pt x="50988" y="59"/>
                    <a:pt x="47057" y="4969"/>
                    <a:pt x="45222" y="12479"/>
                  </a:cubicBezTo>
                  <a:cubicBezTo>
                    <a:pt x="43388" y="19701"/>
                    <a:pt x="46795" y="5836"/>
                    <a:pt x="35265" y="56097"/>
                  </a:cubicBezTo>
                  <a:lnTo>
                    <a:pt x="8536" y="56097"/>
                  </a:lnTo>
                  <a:cubicBezTo>
                    <a:pt x="3557" y="56097"/>
                    <a:pt x="150" y="56097"/>
                    <a:pt x="150" y="62452"/>
                  </a:cubicBezTo>
                  <a:cubicBezTo>
                    <a:pt x="150" y="66496"/>
                    <a:pt x="3295" y="66496"/>
                    <a:pt x="8011" y="66496"/>
                  </a:cubicBezTo>
                  <a:lnTo>
                    <a:pt x="32906" y="66496"/>
                  </a:lnTo>
                  <a:lnTo>
                    <a:pt x="17445" y="134667"/>
                  </a:lnTo>
                  <a:cubicBezTo>
                    <a:pt x="15873" y="141888"/>
                    <a:pt x="13515" y="152287"/>
                    <a:pt x="13515" y="156042"/>
                  </a:cubicBezTo>
                  <a:cubicBezTo>
                    <a:pt x="13515" y="173085"/>
                    <a:pt x="26617" y="183484"/>
                    <a:pt x="41554" y="183484"/>
                  </a:cubicBezTo>
                  <a:cubicBezTo>
                    <a:pt x="70641" y="183484"/>
                    <a:pt x="87150" y="143043"/>
                    <a:pt x="87150" y="139288"/>
                  </a:cubicBezTo>
                  <a:cubicBezTo>
                    <a:pt x="87150" y="135533"/>
                    <a:pt x="83744" y="135533"/>
                    <a:pt x="82958" y="135533"/>
                  </a:cubicBezTo>
                  <a:cubicBezTo>
                    <a:pt x="79813" y="135533"/>
                    <a:pt x="79551" y="136111"/>
                    <a:pt x="77455" y="141021"/>
                  </a:cubicBezTo>
                  <a:cubicBezTo>
                    <a:pt x="70117" y="159220"/>
                    <a:pt x="56753" y="175396"/>
                    <a:pt x="42340" y="175396"/>
                  </a:cubicBezTo>
                  <a:cubicBezTo>
                    <a:pt x="36837" y="175396"/>
                    <a:pt x="33168" y="171640"/>
                    <a:pt x="33168" y="161242"/>
                  </a:cubicBezTo>
                  <a:cubicBezTo>
                    <a:pt x="33168" y="158353"/>
                    <a:pt x="34216" y="152287"/>
                    <a:pt x="34741" y="149398"/>
                  </a:cubicBezTo>
                  <a:lnTo>
                    <a:pt x="53608" y="6649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033657C9-AC86-47DA-2DC3-7648A3B4FAA4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6888344" y="5241966"/>
              <a:ext cx="192868" cy="212888"/>
            </a:xfrm>
            <a:custGeom>
              <a:avLst/>
              <a:gdLst>
                <a:gd name="connsiteX0" fmla="*/ 103138 w 192868"/>
                <a:gd name="connsiteY0" fmla="*/ 113580 h 212888"/>
                <a:gd name="connsiteX1" fmla="*/ 183325 w 192868"/>
                <a:gd name="connsiteY1" fmla="*/ 113580 h 212888"/>
                <a:gd name="connsiteX2" fmla="*/ 193021 w 192868"/>
                <a:gd name="connsiteY2" fmla="*/ 106647 h 212888"/>
                <a:gd name="connsiteX3" fmla="*/ 183325 w 192868"/>
                <a:gd name="connsiteY3" fmla="*/ 99426 h 212888"/>
                <a:gd name="connsiteX4" fmla="*/ 103138 w 192868"/>
                <a:gd name="connsiteY4" fmla="*/ 99426 h 212888"/>
                <a:gd name="connsiteX5" fmla="*/ 103138 w 192868"/>
                <a:gd name="connsiteY5" fmla="*/ 10746 h 212888"/>
                <a:gd name="connsiteX6" fmla="*/ 96849 w 192868"/>
                <a:gd name="connsiteY6" fmla="*/ 59 h 212888"/>
                <a:gd name="connsiteX7" fmla="*/ 90298 w 192868"/>
                <a:gd name="connsiteY7" fmla="*/ 10746 h 212888"/>
                <a:gd name="connsiteX8" fmla="*/ 90298 w 192868"/>
                <a:gd name="connsiteY8" fmla="*/ 99426 h 212888"/>
                <a:gd name="connsiteX9" fmla="*/ 9849 w 192868"/>
                <a:gd name="connsiteY9" fmla="*/ 99426 h 212888"/>
                <a:gd name="connsiteX10" fmla="*/ 153 w 192868"/>
                <a:gd name="connsiteY10" fmla="*/ 106358 h 212888"/>
                <a:gd name="connsiteX11" fmla="*/ 9849 w 192868"/>
                <a:gd name="connsiteY11" fmla="*/ 113580 h 212888"/>
                <a:gd name="connsiteX12" fmla="*/ 90298 w 192868"/>
                <a:gd name="connsiteY12" fmla="*/ 113580 h 212888"/>
                <a:gd name="connsiteX13" fmla="*/ 90298 w 192868"/>
                <a:gd name="connsiteY13" fmla="*/ 202259 h 212888"/>
                <a:gd name="connsiteX14" fmla="*/ 96587 w 192868"/>
                <a:gd name="connsiteY14" fmla="*/ 212947 h 212888"/>
                <a:gd name="connsiteX15" fmla="*/ 103138 w 192868"/>
                <a:gd name="connsiteY15" fmla="*/ 202259 h 212888"/>
                <a:gd name="connsiteX16" fmla="*/ 103138 w 192868"/>
                <a:gd name="connsiteY16" fmla="*/ 113580 h 21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68" h="212888">
                  <a:moveTo>
                    <a:pt x="103138" y="113580"/>
                  </a:moveTo>
                  <a:lnTo>
                    <a:pt x="183325" y="113580"/>
                  </a:lnTo>
                  <a:cubicBezTo>
                    <a:pt x="186732" y="113580"/>
                    <a:pt x="193021" y="113580"/>
                    <a:pt x="193021" y="106647"/>
                  </a:cubicBezTo>
                  <a:cubicBezTo>
                    <a:pt x="193021" y="99426"/>
                    <a:pt x="186994" y="99426"/>
                    <a:pt x="183325" y="99426"/>
                  </a:cubicBezTo>
                  <a:lnTo>
                    <a:pt x="103138" y="99426"/>
                  </a:lnTo>
                  <a:lnTo>
                    <a:pt x="103138" y="10746"/>
                  </a:lnTo>
                  <a:cubicBezTo>
                    <a:pt x="103138" y="6991"/>
                    <a:pt x="103138" y="59"/>
                    <a:pt x="96849" y="59"/>
                  </a:cubicBezTo>
                  <a:cubicBezTo>
                    <a:pt x="90298" y="59"/>
                    <a:pt x="90298" y="6702"/>
                    <a:pt x="90298" y="10746"/>
                  </a:cubicBezTo>
                  <a:lnTo>
                    <a:pt x="90298" y="99426"/>
                  </a:lnTo>
                  <a:lnTo>
                    <a:pt x="9849" y="99426"/>
                  </a:lnTo>
                  <a:cubicBezTo>
                    <a:pt x="6442" y="99426"/>
                    <a:pt x="153" y="99426"/>
                    <a:pt x="153" y="106358"/>
                  </a:cubicBezTo>
                  <a:cubicBezTo>
                    <a:pt x="153" y="113580"/>
                    <a:pt x="6180" y="113580"/>
                    <a:pt x="9849" y="113580"/>
                  </a:cubicBezTo>
                  <a:lnTo>
                    <a:pt x="90298" y="113580"/>
                  </a:lnTo>
                  <a:lnTo>
                    <a:pt x="90298" y="202259"/>
                  </a:lnTo>
                  <a:cubicBezTo>
                    <a:pt x="90298" y="206015"/>
                    <a:pt x="90298" y="212947"/>
                    <a:pt x="96587" y="212947"/>
                  </a:cubicBezTo>
                  <a:cubicBezTo>
                    <a:pt x="103138" y="212947"/>
                    <a:pt x="103138" y="206304"/>
                    <a:pt x="103138" y="202259"/>
                  </a:cubicBezTo>
                  <a:lnTo>
                    <a:pt x="103138" y="11358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80ECA3CF-7048-1E3D-6DFD-91CC389B74FE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7128377" y="5228968"/>
              <a:ext cx="95385" cy="191802"/>
            </a:xfrm>
            <a:custGeom>
              <a:avLst/>
              <a:gdLst>
                <a:gd name="connsiteX0" fmla="*/ 59382 w 95385"/>
                <a:gd name="connsiteY0" fmla="*/ 8147 h 191802"/>
                <a:gd name="connsiteX1" fmla="*/ 51521 w 95385"/>
                <a:gd name="connsiteY1" fmla="*/ 59 h 191802"/>
                <a:gd name="connsiteX2" fmla="*/ 159 w 95385"/>
                <a:gd name="connsiteY2" fmla="*/ 18545 h 191802"/>
                <a:gd name="connsiteX3" fmla="*/ 159 w 95385"/>
                <a:gd name="connsiteY3" fmla="*/ 28944 h 191802"/>
                <a:gd name="connsiteX4" fmla="*/ 38156 w 95385"/>
                <a:gd name="connsiteY4" fmla="*/ 20856 h 191802"/>
                <a:gd name="connsiteX5" fmla="*/ 38156 w 95385"/>
                <a:gd name="connsiteY5" fmla="*/ 168174 h 191802"/>
                <a:gd name="connsiteX6" fmla="*/ 11951 w 95385"/>
                <a:gd name="connsiteY6" fmla="*/ 181462 h 191802"/>
                <a:gd name="connsiteX7" fmla="*/ 1993 w 95385"/>
                <a:gd name="connsiteY7" fmla="*/ 181462 h 191802"/>
                <a:gd name="connsiteX8" fmla="*/ 1993 w 95385"/>
                <a:gd name="connsiteY8" fmla="*/ 191861 h 191802"/>
                <a:gd name="connsiteX9" fmla="*/ 48638 w 95385"/>
                <a:gd name="connsiteY9" fmla="*/ 190705 h 191802"/>
                <a:gd name="connsiteX10" fmla="*/ 95545 w 95385"/>
                <a:gd name="connsiteY10" fmla="*/ 191861 h 191802"/>
                <a:gd name="connsiteX11" fmla="*/ 95545 w 95385"/>
                <a:gd name="connsiteY11" fmla="*/ 181462 h 191802"/>
                <a:gd name="connsiteX12" fmla="*/ 85587 w 95385"/>
                <a:gd name="connsiteY12" fmla="*/ 181462 h 191802"/>
                <a:gd name="connsiteX13" fmla="*/ 59382 w 95385"/>
                <a:gd name="connsiteY13" fmla="*/ 168174 h 191802"/>
                <a:gd name="connsiteX14" fmla="*/ 59382 w 95385"/>
                <a:gd name="connsiteY14" fmla="*/ 8147 h 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385" h="191802">
                  <a:moveTo>
                    <a:pt x="59382" y="8147"/>
                  </a:moveTo>
                  <a:cubicBezTo>
                    <a:pt x="59382" y="347"/>
                    <a:pt x="58858" y="59"/>
                    <a:pt x="51521" y="59"/>
                  </a:cubicBezTo>
                  <a:cubicBezTo>
                    <a:pt x="34750" y="18257"/>
                    <a:pt x="10903" y="18545"/>
                    <a:pt x="159" y="18545"/>
                  </a:cubicBezTo>
                  <a:lnTo>
                    <a:pt x="159" y="28944"/>
                  </a:lnTo>
                  <a:cubicBezTo>
                    <a:pt x="6448" y="28944"/>
                    <a:pt x="23744" y="28944"/>
                    <a:pt x="38156" y="20856"/>
                  </a:cubicBezTo>
                  <a:lnTo>
                    <a:pt x="38156" y="168174"/>
                  </a:lnTo>
                  <a:cubicBezTo>
                    <a:pt x="38156" y="177706"/>
                    <a:pt x="38156" y="181462"/>
                    <a:pt x="11951" y="181462"/>
                  </a:cubicBezTo>
                  <a:lnTo>
                    <a:pt x="1993" y="181462"/>
                  </a:lnTo>
                  <a:lnTo>
                    <a:pt x="1993" y="191861"/>
                  </a:lnTo>
                  <a:cubicBezTo>
                    <a:pt x="6710" y="191572"/>
                    <a:pt x="38942" y="190705"/>
                    <a:pt x="48638" y="190705"/>
                  </a:cubicBezTo>
                  <a:cubicBezTo>
                    <a:pt x="56762" y="190705"/>
                    <a:pt x="89780" y="191572"/>
                    <a:pt x="95545" y="191861"/>
                  </a:cubicBezTo>
                  <a:lnTo>
                    <a:pt x="95545" y="181462"/>
                  </a:lnTo>
                  <a:lnTo>
                    <a:pt x="85587" y="181462"/>
                  </a:lnTo>
                  <a:cubicBezTo>
                    <a:pt x="59382" y="181462"/>
                    <a:pt x="59382" y="177706"/>
                    <a:pt x="59382" y="168174"/>
                  </a:cubicBezTo>
                  <a:lnTo>
                    <a:pt x="59382" y="8147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0ACE87F-1855-7A74-781A-DFC68A3DD633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6769229" y="5520805"/>
              <a:ext cx="79400" cy="194401"/>
            </a:xfrm>
            <a:custGeom>
              <a:avLst/>
              <a:gdLst>
                <a:gd name="connsiteX0" fmla="*/ 72738 w 79400"/>
                <a:gd name="connsiteY0" fmla="*/ 11042 h 194401"/>
                <a:gd name="connsiteX1" fmla="*/ 62256 w 79400"/>
                <a:gd name="connsiteY1" fmla="*/ 66 h 194401"/>
                <a:gd name="connsiteX2" fmla="*/ 47581 w 79400"/>
                <a:gd name="connsiteY2" fmla="*/ 15953 h 194401"/>
                <a:gd name="connsiteX3" fmla="*/ 58063 w 79400"/>
                <a:gd name="connsiteY3" fmla="*/ 26929 h 194401"/>
                <a:gd name="connsiteX4" fmla="*/ 72738 w 79400"/>
                <a:gd name="connsiteY4" fmla="*/ 11042 h 194401"/>
                <a:gd name="connsiteX5" fmla="*/ 19280 w 79400"/>
                <a:gd name="connsiteY5" fmla="*/ 157782 h 194401"/>
                <a:gd name="connsiteX6" fmla="*/ 16921 w 79400"/>
                <a:gd name="connsiteY6" fmla="*/ 169914 h 194401"/>
                <a:gd name="connsiteX7" fmla="*/ 41816 w 79400"/>
                <a:gd name="connsiteY7" fmla="*/ 194467 h 194401"/>
                <a:gd name="connsiteX8" fmla="*/ 79551 w 79400"/>
                <a:gd name="connsiteY8" fmla="*/ 150272 h 194401"/>
                <a:gd name="connsiteX9" fmla="*/ 75358 w 79400"/>
                <a:gd name="connsiteY9" fmla="*/ 146517 h 194401"/>
                <a:gd name="connsiteX10" fmla="*/ 70379 w 79400"/>
                <a:gd name="connsiteY10" fmla="*/ 151427 h 194401"/>
                <a:gd name="connsiteX11" fmla="*/ 42602 w 79400"/>
                <a:gd name="connsiteY11" fmla="*/ 186379 h 194401"/>
                <a:gd name="connsiteX12" fmla="*/ 36051 w 79400"/>
                <a:gd name="connsiteY12" fmla="*/ 176269 h 194401"/>
                <a:gd name="connsiteX13" fmla="*/ 40244 w 79400"/>
                <a:gd name="connsiteY13" fmla="*/ 157782 h 194401"/>
                <a:gd name="connsiteX14" fmla="*/ 48629 w 79400"/>
                <a:gd name="connsiteY14" fmla="*/ 134674 h 194401"/>
                <a:gd name="connsiteX15" fmla="*/ 61469 w 79400"/>
                <a:gd name="connsiteY15" fmla="*/ 97989 h 194401"/>
                <a:gd name="connsiteX16" fmla="*/ 63042 w 79400"/>
                <a:gd name="connsiteY16" fmla="*/ 88745 h 194401"/>
                <a:gd name="connsiteX17" fmla="*/ 38147 w 79400"/>
                <a:gd name="connsiteY17" fmla="*/ 64192 h 194401"/>
                <a:gd name="connsiteX18" fmla="*/ 150 w 79400"/>
                <a:gd name="connsiteY18" fmla="*/ 108387 h 194401"/>
                <a:gd name="connsiteX19" fmla="*/ 4605 w 79400"/>
                <a:gd name="connsiteY19" fmla="*/ 112143 h 194401"/>
                <a:gd name="connsiteX20" fmla="*/ 9322 w 79400"/>
                <a:gd name="connsiteY20" fmla="*/ 107521 h 194401"/>
                <a:gd name="connsiteX21" fmla="*/ 37361 w 79400"/>
                <a:gd name="connsiteY21" fmla="*/ 72280 h 194401"/>
                <a:gd name="connsiteX22" fmla="*/ 43912 w 79400"/>
                <a:gd name="connsiteY22" fmla="*/ 82390 h 194401"/>
                <a:gd name="connsiteX23" fmla="*/ 35789 w 79400"/>
                <a:gd name="connsiteY23" fmla="*/ 111276 h 194401"/>
                <a:gd name="connsiteX24" fmla="*/ 19280 w 79400"/>
                <a:gd name="connsiteY24" fmla="*/ 157782 h 19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00" h="194401">
                  <a:moveTo>
                    <a:pt x="72738" y="11042"/>
                  </a:moveTo>
                  <a:cubicBezTo>
                    <a:pt x="72738" y="6420"/>
                    <a:pt x="69593" y="66"/>
                    <a:pt x="62256" y="66"/>
                  </a:cubicBezTo>
                  <a:cubicBezTo>
                    <a:pt x="55180" y="66"/>
                    <a:pt x="47581" y="7576"/>
                    <a:pt x="47581" y="15953"/>
                  </a:cubicBezTo>
                  <a:cubicBezTo>
                    <a:pt x="47581" y="20863"/>
                    <a:pt x="50988" y="26929"/>
                    <a:pt x="58063" y="26929"/>
                  </a:cubicBezTo>
                  <a:cubicBezTo>
                    <a:pt x="65662" y="26929"/>
                    <a:pt x="72738" y="18841"/>
                    <a:pt x="72738" y="11042"/>
                  </a:cubicBezTo>
                  <a:close/>
                  <a:moveTo>
                    <a:pt x="19280" y="157782"/>
                  </a:moveTo>
                  <a:cubicBezTo>
                    <a:pt x="18231" y="161537"/>
                    <a:pt x="16921" y="165004"/>
                    <a:pt x="16921" y="169914"/>
                  </a:cubicBezTo>
                  <a:cubicBezTo>
                    <a:pt x="16921" y="183491"/>
                    <a:pt x="27403" y="194467"/>
                    <a:pt x="41816" y="194467"/>
                  </a:cubicBezTo>
                  <a:cubicBezTo>
                    <a:pt x="68021" y="194467"/>
                    <a:pt x="79551" y="154605"/>
                    <a:pt x="79551" y="150272"/>
                  </a:cubicBezTo>
                  <a:cubicBezTo>
                    <a:pt x="79551" y="146517"/>
                    <a:pt x="76144" y="146517"/>
                    <a:pt x="75358" y="146517"/>
                  </a:cubicBezTo>
                  <a:cubicBezTo>
                    <a:pt x="71689" y="146517"/>
                    <a:pt x="71427" y="148250"/>
                    <a:pt x="70379" y="151427"/>
                  </a:cubicBezTo>
                  <a:cubicBezTo>
                    <a:pt x="64352" y="174536"/>
                    <a:pt x="52822" y="186379"/>
                    <a:pt x="42602" y="186379"/>
                  </a:cubicBezTo>
                  <a:cubicBezTo>
                    <a:pt x="37361" y="186379"/>
                    <a:pt x="36051" y="182624"/>
                    <a:pt x="36051" y="176269"/>
                  </a:cubicBezTo>
                  <a:cubicBezTo>
                    <a:pt x="36051" y="169626"/>
                    <a:pt x="37885" y="164137"/>
                    <a:pt x="40244" y="157782"/>
                  </a:cubicBezTo>
                  <a:cubicBezTo>
                    <a:pt x="42864" y="149983"/>
                    <a:pt x="45747" y="142184"/>
                    <a:pt x="48629" y="134674"/>
                  </a:cubicBezTo>
                  <a:cubicBezTo>
                    <a:pt x="50988" y="127741"/>
                    <a:pt x="60421" y="101455"/>
                    <a:pt x="61469" y="97989"/>
                  </a:cubicBezTo>
                  <a:cubicBezTo>
                    <a:pt x="62256" y="95100"/>
                    <a:pt x="63042" y="91634"/>
                    <a:pt x="63042" y="88745"/>
                  </a:cubicBezTo>
                  <a:cubicBezTo>
                    <a:pt x="63042" y="75169"/>
                    <a:pt x="52560" y="64192"/>
                    <a:pt x="38147" y="64192"/>
                  </a:cubicBezTo>
                  <a:cubicBezTo>
                    <a:pt x="12204" y="64192"/>
                    <a:pt x="150" y="103477"/>
                    <a:pt x="150" y="108387"/>
                  </a:cubicBezTo>
                  <a:cubicBezTo>
                    <a:pt x="150" y="112143"/>
                    <a:pt x="3819" y="112143"/>
                    <a:pt x="4605" y="112143"/>
                  </a:cubicBezTo>
                  <a:cubicBezTo>
                    <a:pt x="8274" y="112143"/>
                    <a:pt x="8536" y="110698"/>
                    <a:pt x="9322" y="107521"/>
                  </a:cubicBezTo>
                  <a:cubicBezTo>
                    <a:pt x="16135" y="82679"/>
                    <a:pt x="27665" y="72280"/>
                    <a:pt x="37361" y="72280"/>
                  </a:cubicBezTo>
                  <a:cubicBezTo>
                    <a:pt x="41554" y="72280"/>
                    <a:pt x="43912" y="74591"/>
                    <a:pt x="43912" y="82390"/>
                  </a:cubicBezTo>
                  <a:cubicBezTo>
                    <a:pt x="43912" y="89034"/>
                    <a:pt x="42340" y="93367"/>
                    <a:pt x="35789" y="111276"/>
                  </a:cubicBezTo>
                  <a:lnTo>
                    <a:pt x="19280" y="157782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38DF7EA-1ED9-3110-E5D8-DC54BC89DCC4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382014" y="5485877"/>
              <a:ext cx="228731" cy="16506"/>
            </a:xfrm>
            <a:custGeom>
              <a:avLst/>
              <a:gdLst>
                <a:gd name="connsiteX0" fmla="*/ 215795 w 228731"/>
                <a:gd name="connsiteY0" fmla="*/ 16569 h 16506"/>
                <a:gd name="connsiteX1" fmla="*/ 228897 w 228731"/>
                <a:gd name="connsiteY1" fmla="*/ 8316 h 16506"/>
                <a:gd name="connsiteX2" fmla="*/ 215795 w 228731"/>
                <a:gd name="connsiteY2" fmla="*/ 63 h 16506"/>
                <a:gd name="connsiteX3" fmla="*/ 13268 w 228731"/>
                <a:gd name="connsiteY3" fmla="*/ 63 h 16506"/>
                <a:gd name="connsiteX4" fmla="*/ 166 w 228731"/>
                <a:gd name="connsiteY4" fmla="*/ 8316 h 16506"/>
                <a:gd name="connsiteX5" fmla="*/ 13268 w 228731"/>
                <a:gd name="connsiteY5" fmla="*/ 16569 h 16506"/>
                <a:gd name="connsiteX6" fmla="*/ 215795 w 228731"/>
                <a:gd name="connsiteY6" fmla="*/ 16569 h 1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31" h="16506">
                  <a:moveTo>
                    <a:pt x="215795" y="16569"/>
                  </a:moveTo>
                  <a:cubicBezTo>
                    <a:pt x="222159" y="16569"/>
                    <a:pt x="228897" y="16569"/>
                    <a:pt x="228897" y="8316"/>
                  </a:cubicBezTo>
                  <a:cubicBezTo>
                    <a:pt x="228897" y="63"/>
                    <a:pt x="222159" y="63"/>
                    <a:pt x="215795" y="63"/>
                  </a:cubicBezTo>
                  <a:lnTo>
                    <a:pt x="13268" y="63"/>
                  </a:lnTo>
                  <a:cubicBezTo>
                    <a:pt x="6904" y="63"/>
                    <a:pt x="166" y="63"/>
                    <a:pt x="166" y="8316"/>
                  </a:cubicBezTo>
                  <a:cubicBezTo>
                    <a:pt x="166" y="16569"/>
                    <a:pt x="6904" y="16569"/>
                    <a:pt x="13268" y="16569"/>
                  </a:cubicBezTo>
                  <a:lnTo>
                    <a:pt x="215795" y="1656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40A3C3A-C1CB-CE34-952D-8E8B2C7890BE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7745887" y="5310912"/>
              <a:ext cx="183808" cy="290921"/>
            </a:xfrm>
            <a:custGeom>
              <a:avLst/>
              <a:gdLst>
                <a:gd name="connsiteX0" fmla="*/ 87026 w 183808"/>
                <a:gd name="connsiteY0" fmla="*/ 4602 h 290921"/>
                <a:gd name="connsiteX1" fmla="*/ 82160 w 183808"/>
                <a:gd name="connsiteY1" fmla="*/ 63 h 290921"/>
                <a:gd name="connsiteX2" fmla="*/ 36488 w 183808"/>
                <a:gd name="connsiteY2" fmla="*/ 4189 h 290921"/>
                <a:gd name="connsiteX3" fmla="*/ 29376 w 183808"/>
                <a:gd name="connsiteY3" fmla="*/ 12442 h 290921"/>
                <a:gd name="connsiteX4" fmla="*/ 38360 w 183808"/>
                <a:gd name="connsiteY4" fmla="*/ 17394 h 290921"/>
                <a:gd name="connsiteX5" fmla="*/ 57078 w 183808"/>
                <a:gd name="connsiteY5" fmla="*/ 24409 h 290921"/>
                <a:gd name="connsiteX6" fmla="*/ 55955 w 183808"/>
                <a:gd name="connsiteY6" fmla="*/ 32662 h 290921"/>
                <a:gd name="connsiteX7" fmla="*/ 1673 w 183808"/>
                <a:gd name="connsiteY7" fmla="*/ 270352 h 290921"/>
                <a:gd name="connsiteX8" fmla="*/ 176 w 183808"/>
                <a:gd name="connsiteY8" fmla="*/ 279430 h 290921"/>
                <a:gd name="connsiteX9" fmla="*/ 11032 w 183808"/>
                <a:gd name="connsiteY9" fmla="*/ 290985 h 290921"/>
                <a:gd name="connsiteX10" fmla="*/ 24883 w 183808"/>
                <a:gd name="connsiteY10" fmla="*/ 280256 h 290921"/>
                <a:gd name="connsiteX11" fmla="*/ 31996 w 183808"/>
                <a:gd name="connsiteY11" fmla="*/ 248894 h 290921"/>
                <a:gd name="connsiteX12" fmla="*/ 40232 w 183808"/>
                <a:gd name="connsiteY12" fmla="*/ 211755 h 290921"/>
                <a:gd name="connsiteX13" fmla="*/ 46596 w 183808"/>
                <a:gd name="connsiteY13" fmla="*/ 184107 h 290921"/>
                <a:gd name="connsiteX14" fmla="*/ 50714 w 183808"/>
                <a:gd name="connsiteY14" fmla="*/ 165537 h 290921"/>
                <a:gd name="connsiteX15" fmla="*/ 76170 w 183808"/>
                <a:gd name="connsiteY15" fmla="*/ 127573 h 290921"/>
                <a:gd name="connsiteX16" fmla="*/ 112108 w 183808"/>
                <a:gd name="connsiteY16" fmla="*/ 113130 h 290921"/>
                <a:gd name="connsiteX17" fmla="*/ 132323 w 183808"/>
                <a:gd name="connsiteY17" fmla="*/ 142016 h 290921"/>
                <a:gd name="connsiteX18" fmla="*/ 109113 w 183808"/>
                <a:gd name="connsiteY18" fmla="*/ 234451 h 290921"/>
                <a:gd name="connsiteX19" fmla="*/ 104247 w 183808"/>
                <a:gd name="connsiteY19" fmla="*/ 257147 h 290921"/>
                <a:gd name="connsiteX20" fmla="*/ 134944 w 183808"/>
                <a:gd name="connsiteY20" fmla="*/ 290985 h 290921"/>
                <a:gd name="connsiteX21" fmla="*/ 183985 w 183808"/>
                <a:gd name="connsiteY21" fmla="*/ 227436 h 290921"/>
                <a:gd name="connsiteX22" fmla="*/ 179492 w 183808"/>
                <a:gd name="connsiteY22" fmla="*/ 223309 h 290921"/>
                <a:gd name="connsiteX23" fmla="*/ 173877 w 183808"/>
                <a:gd name="connsiteY23" fmla="*/ 230737 h 290921"/>
                <a:gd name="connsiteX24" fmla="*/ 135693 w 183808"/>
                <a:gd name="connsiteY24" fmla="*/ 281906 h 290921"/>
                <a:gd name="connsiteX25" fmla="*/ 126708 w 183808"/>
                <a:gd name="connsiteY25" fmla="*/ 268289 h 290921"/>
                <a:gd name="connsiteX26" fmla="*/ 133446 w 183808"/>
                <a:gd name="connsiteY26" fmla="*/ 238990 h 290921"/>
                <a:gd name="connsiteX27" fmla="*/ 156282 w 183808"/>
                <a:gd name="connsiteY27" fmla="*/ 148206 h 290921"/>
                <a:gd name="connsiteX28" fmla="*/ 113231 w 183808"/>
                <a:gd name="connsiteY28" fmla="*/ 104052 h 290921"/>
                <a:gd name="connsiteX29" fmla="*/ 57827 w 183808"/>
                <a:gd name="connsiteY29" fmla="*/ 135826 h 290921"/>
                <a:gd name="connsiteX30" fmla="*/ 87026 w 183808"/>
                <a:gd name="connsiteY30" fmla="*/ 4602 h 29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3808" h="290921">
                  <a:moveTo>
                    <a:pt x="87026" y="4602"/>
                  </a:moveTo>
                  <a:cubicBezTo>
                    <a:pt x="87026" y="4189"/>
                    <a:pt x="87026" y="63"/>
                    <a:pt x="82160" y="63"/>
                  </a:cubicBezTo>
                  <a:cubicBezTo>
                    <a:pt x="73550" y="63"/>
                    <a:pt x="46222" y="3364"/>
                    <a:pt x="36488" y="4189"/>
                  </a:cubicBezTo>
                  <a:cubicBezTo>
                    <a:pt x="33493" y="4602"/>
                    <a:pt x="29376" y="5015"/>
                    <a:pt x="29376" y="12442"/>
                  </a:cubicBezTo>
                  <a:cubicBezTo>
                    <a:pt x="29376" y="17394"/>
                    <a:pt x="32745" y="17394"/>
                    <a:pt x="38360" y="17394"/>
                  </a:cubicBezTo>
                  <a:cubicBezTo>
                    <a:pt x="56329" y="17394"/>
                    <a:pt x="57078" y="20283"/>
                    <a:pt x="57078" y="24409"/>
                  </a:cubicBezTo>
                  <a:lnTo>
                    <a:pt x="55955" y="32662"/>
                  </a:lnTo>
                  <a:lnTo>
                    <a:pt x="1673" y="270352"/>
                  </a:lnTo>
                  <a:cubicBezTo>
                    <a:pt x="176" y="276129"/>
                    <a:pt x="176" y="276954"/>
                    <a:pt x="176" y="279430"/>
                  </a:cubicBezTo>
                  <a:cubicBezTo>
                    <a:pt x="176" y="288921"/>
                    <a:pt x="7663" y="290985"/>
                    <a:pt x="11032" y="290985"/>
                  </a:cubicBezTo>
                  <a:cubicBezTo>
                    <a:pt x="17022" y="290985"/>
                    <a:pt x="23012" y="286033"/>
                    <a:pt x="24883" y="280256"/>
                  </a:cubicBezTo>
                  <a:lnTo>
                    <a:pt x="31996" y="248894"/>
                  </a:lnTo>
                  <a:lnTo>
                    <a:pt x="40232" y="211755"/>
                  </a:lnTo>
                  <a:cubicBezTo>
                    <a:pt x="42478" y="202676"/>
                    <a:pt x="44724" y="193598"/>
                    <a:pt x="46596" y="184107"/>
                  </a:cubicBezTo>
                  <a:cubicBezTo>
                    <a:pt x="47345" y="181631"/>
                    <a:pt x="50339" y="168013"/>
                    <a:pt x="50714" y="165537"/>
                  </a:cubicBezTo>
                  <a:cubicBezTo>
                    <a:pt x="51837" y="161824"/>
                    <a:pt x="63442" y="138715"/>
                    <a:pt x="76170" y="127573"/>
                  </a:cubicBezTo>
                  <a:cubicBezTo>
                    <a:pt x="84406" y="120971"/>
                    <a:pt x="96011" y="113130"/>
                    <a:pt x="112108" y="113130"/>
                  </a:cubicBezTo>
                  <a:cubicBezTo>
                    <a:pt x="128206" y="113130"/>
                    <a:pt x="132323" y="127161"/>
                    <a:pt x="132323" y="142016"/>
                  </a:cubicBezTo>
                  <a:cubicBezTo>
                    <a:pt x="132323" y="164299"/>
                    <a:pt x="118098" y="209279"/>
                    <a:pt x="109113" y="234451"/>
                  </a:cubicBezTo>
                  <a:cubicBezTo>
                    <a:pt x="106119" y="243942"/>
                    <a:pt x="104247" y="248894"/>
                    <a:pt x="104247" y="257147"/>
                  </a:cubicBezTo>
                  <a:cubicBezTo>
                    <a:pt x="104247" y="276542"/>
                    <a:pt x="117349" y="290985"/>
                    <a:pt x="134944" y="290985"/>
                  </a:cubicBezTo>
                  <a:cubicBezTo>
                    <a:pt x="170133" y="290985"/>
                    <a:pt x="183985" y="230737"/>
                    <a:pt x="183985" y="227436"/>
                  </a:cubicBezTo>
                  <a:cubicBezTo>
                    <a:pt x="183985" y="223309"/>
                    <a:pt x="180615" y="223309"/>
                    <a:pt x="179492" y="223309"/>
                  </a:cubicBezTo>
                  <a:cubicBezTo>
                    <a:pt x="175749" y="223309"/>
                    <a:pt x="175749" y="224547"/>
                    <a:pt x="173877" y="230737"/>
                  </a:cubicBezTo>
                  <a:cubicBezTo>
                    <a:pt x="168262" y="252608"/>
                    <a:pt x="156282" y="281906"/>
                    <a:pt x="135693" y="281906"/>
                  </a:cubicBezTo>
                  <a:cubicBezTo>
                    <a:pt x="129329" y="281906"/>
                    <a:pt x="126708" y="277780"/>
                    <a:pt x="126708" y="268289"/>
                  </a:cubicBezTo>
                  <a:cubicBezTo>
                    <a:pt x="126708" y="257972"/>
                    <a:pt x="130077" y="248068"/>
                    <a:pt x="133446" y="238990"/>
                  </a:cubicBezTo>
                  <a:cubicBezTo>
                    <a:pt x="139436" y="221246"/>
                    <a:pt x="156282" y="172140"/>
                    <a:pt x="156282" y="148206"/>
                  </a:cubicBezTo>
                  <a:cubicBezTo>
                    <a:pt x="156282" y="121383"/>
                    <a:pt x="141308" y="104052"/>
                    <a:pt x="113231" y="104052"/>
                  </a:cubicBezTo>
                  <a:cubicBezTo>
                    <a:pt x="89647" y="104052"/>
                    <a:pt x="71678" y="116844"/>
                    <a:pt x="57827" y="135826"/>
                  </a:cubicBezTo>
                  <a:lnTo>
                    <a:pt x="87026" y="4602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DACF38FC-12E1-5FD4-9759-718208C3C17E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7951992" y="5267008"/>
              <a:ext cx="88572" cy="183425"/>
            </a:xfrm>
            <a:custGeom>
              <a:avLst/>
              <a:gdLst>
                <a:gd name="connsiteX0" fmla="*/ 53640 w 88572"/>
                <a:gd name="connsiteY0" fmla="*/ 66497 h 183425"/>
                <a:gd name="connsiteX1" fmla="*/ 80369 w 88572"/>
                <a:gd name="connsiteY1" fmla="*/ 66497 h 183425"/>
                <a:gd name="connsiteX2" fmla="*/ 88754 w 88572"/>
                <a:gd name="connsiteY2" fmla="*/ 60142 h 183425"/>
                <a:gd name="connsiteX3" fmla="*/ 80893 w 88572"/>
                <a:gd name="connsiteY3" fmla="*/ 56098 h 183425"/>
                <a:gd name="connsiteX4" fmla="*/ 55998 w 88572"/>
                <a:gd name="connsiteY4" fmla="*/ 56098 h 183425"/>
                <a:gd name="connsiteX5" fmla="*/ 65694 w 88572"/>
                <a:gd name="connsiteY5" fmla="*/ 13347 h 183425"/>
                <a:gd name="connsiteX6" fmla="*/ 66480 w 88572"/>
                <a:gd name="connsiteY6" fmla="*/ 9303 h 183425"/>
                <a:gd name="connsiteX7" fmla="*/ 57570 w 88572"/>
                <a:gd name="connsiteY7" fmla="*/ 59 h 183425"/>
                <a:gd name="connsiteX8" fmla="*/ 45254 w 88572"/>
                <a:gd name="connsiteY8" fmla="*/ 12480 h 183425"/>
                <a:gd name="connsiteX9" fmla="*/ 35296 w 88572"/>
                <a:gd name="connsiteY9" fmla="*/ 56098 h 183425"/>
                <a:gd name="connsiteX10" fmla="*/ 8567 w 88572"/>
                <a:gd name="connsiteY10" fmla="*/ 56098 h 183425"/>
                <a:gd name="connsiteX11" fmla="*/ 182 w 88572"/>
                <a:gd name="connsiteY11" fmla="*/ 62453 h 183425"/>
                <a:gd name="connsiteX12" fmla="*/ 8043 w 88572"/>
                <a:gd name="connsiteY12" fmla="*/ 66497 h 183425"/>
                <a:gd name="connsiteX13" fmla="*/ 32938 w 88572"/>
                <a:gd name="connsiteY13" fmla="*/ 66497 h 183425"/>
                <a:gd name="connsiteX14" fmla="*/ 17477 w 88572"/>
                <a:gd name="connsiteY14" fmla="*/ 134667 h 183425"/>
                <a:gd name="connsiteX15" fmla="*/ 13546 w 88572"/>
                <a:gd name="connsiteY15" fmla="*/ 156043 h 183425"/>
                <a:gd name="connsiteX16" fmla="*/ 41585 w 88572"/>
                <a:gd name="connsiteY16" fmla="*/ 183484 h 183425"/>
                <a:gd name="connsiteX17" fmla="*/ 87182 w 88572"/>
                <a:gd name="connsiteY17" fmla="*/ 139289 h 183425"/>
                <a:gd name="connsiteX18" fmla="*/ 82989 w 88572"/>
                <a:gd name="connsiteY18" fmla="*/ 135534 h 183425"/>
                <a:gd name="connsiteX19" fmla="*/ 77486 w 88572"/>
                <a:gd name="connsiteY19" fmla="*/ 141022 h 183425"/>
                <a:gd name="connsiteX20" fmla="*/ 42371 w 88572"/>
                <a:gd name="connsiteY20" fmla="*/ 175396 h 183425"/>
                <a:gd name="connsiteX21" fmla="*/ 33200 w 88572"/>
                <a:gd name="connsiteY21" fmla="*/ 161242 h 183425"/>
                <a:gd name="connsiteX22" fmla="*/ 34772 w 88572"/>
                <a:gd name="connsiteY22" fmla="*/ 149399 h 183425"/>
                <a:gd name="connsiteX23" fmla="*/ 53640 w 88572"/>
                <a:gd name="connsiteY23" fmla="*/ 66497 h 18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572" h="183425">
                  <a:moveTo>
                    <a:pt x="53640" y="66497"/>
                  </a:moveTo>
                  <a:lnTo>
                    <a:pt x="80369" y="66497"/>
                  </a:lnTo>
                  <a:cubicBezTo>
                    <a:pt x="85347" y="66497"/>
                    <a:pt x="88754" y="66497"/>
                    <a:pt x="88754" y="60142"/>
                  </a:cubicBezTo>
                  <a:cubicBezTo>
                    <a:pt x="88754" y="56098"/>
                    <a:pt x="85347" y="56098"/>
                    <a:pt x="80893" y="56098"/>
                  </a:cubicBezTo>
                  <a:lnTo>
                    <a:pt x="55998" y="56098"/>
                  </a:lnTo>
                  <a:lnTo>
                    <a:pt x="65694" y="13347"/>
                  </a:lnTo>
                  <a:cubicBezTo>
                    <a:pt x="65956" y="11902"/>
                    <a:pt x="66480" y="10458"/>
                    <a:pt x="66480" y="9303"/>
                  </a:cubicBezTo>
                  <a:cubicBezTo>
                    <a:pt x="66480" y="4103"/>
                    <a:pt x="62811" y="59"/>
                    <a:pt x="57570" y="59"/>
                  </a:cubicBezTo>
                  <a:cubicBezTo>
                    <a:pt x="51019" y="59"/>
                    <a:pt x="47088" y="4970"/>
                    <a:pt x="45254" y="12480"/>
                  </a:cubicBezTo>
                  <a:cubicBezTo>
                    <a:pt x="43420" y="19702"/>
                    <a:pt x="46826" y="5836"/>
                    <a:pt x="35296" y="56098"/>
                  </a:cubicBezTo>
                  <a:lnTo>
                    <a:pt x="8567" y="56098"/>
                  </a:lnTo>
                  <a:cubicBezTo>
                    <a:pt x="3588" y="56098"/>
                    <a:pt x="182" y="56098"/>
                    <a:pt x="182" y="62453"/>
                  </a:cubicBezTo>
                  <a:cubicBezTo>
                    <a:pt x="182" y="66497"/>
                    <a:pt x="3326" y="66497"/>
                    <a:pt x="8043" y="66497"/>
                  </a:cubicBezTo>
                  <a:lnTo>
                    <a:pt x="32938" y="66497"/>
                  </a:lnTo>
                  <a:lnTo>
                    <a:pt x="17477" y="134667"/>
                  </a:lnTo>
                  <a:cubicBezTo>
                    <a:pt x="15904" y="141889"/>
                    <a:pt x="13546" y="152288"/>
                    <a:pt x="13546" y="156043"/>
                  </a:cubicBezTo>
                  <a:cubicBezTo>
                    <a:pt x="13546" y="173085"/>
                    <a:pt x="26648" y="183484"/>
                    <a:pt x="41585" y="183484"/>
                  </a:cubicBezTo>
                  <a:cubicBezTo>
                    <a:pt x="70673" y="183484"/>
                    <a:pt x="87182" y="143044"/>
                    <a:pt x="87182" y="139289"/>
                  </a:cubicBezTo>
                  <a:cubicBezTo>
                    <a:pt x="87182" y="135534"/>
                    <a:pt x="83775" y="135534"/>
                    <a:pt x="82989" y="135534"/>
                  </a:cubicBezTo>
                  <a:cubicBezTo>
                    <a:pt x="79844" y="135534"/>
                    <a:pt x="79582" y="136112"/>
                    <a:pt x="77486" y="141022"/>
                  </a:cubicBezTo>
                  <a:cubicBezTo>
                    <a:pt x="70149" y="159220"/>
                    <a:pt x="56784" y="175396"/>
                    <a:pt x="42371" y="175396"/>
                  </a:cubicBezTo>
                  <a:cubicBezTo>
                    <a:pt x="36868" y="175396"/>
                    <a:pt x="33200" y="171641"/>
                    <a:pt x="33200" y="161242"/>
                  </a:cubicBezTo>
                  <a:cubicBezTo>
                    <a:pt x="33200" y="158354"/>
                    <a:pt x="34248" y="152288"/>
                    <a:pt x="34772" y="149399"/>
                  </a:cubicBezTo>
                  <a:lnTo>
                    <a:pt x="53640" y="66497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D3FFD73-3A05-5DD2-9469-19DB1A1DB9C0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7953302" y="5513192"/>
              <a:ext cx="79400" cy="194401"/>
            </a:xfrm>
            <a:custGeom>
              <a:avLst/>
              <a:gdLst>
                <a:gd name="connsiteX0" fmla="*/ 72769 w 79400"/>
                <a:gd name="connsiteY0" fmla="*/ 11042 h 194401"/>
                <a:gd name="connsiteX1" fmla="*/ 62287 w 79400"/>
                <a:gd name="connsiteY1" fmla="*/ 65 h 194401"/>
                <a:gd name="connsiteX2" fmla="*/ 47612 w 79400"/>
                <a:gd name="connsiteY2" fmla="*/ 15953 h 194401"/>
                <a:gd name="connsiteX3" fmla="*/ 58094 w 79400"/>
                <a:gd name="connsiteY3" fmla="*/ 26929 h 194401"/>
                <a:gd name="connsiteX4" fmla="*/ 72769 w 79400"/>
                <a:gd name="connsiteY4" fmla="*/ 11042 h 194401"/>
                <a:gd name="connsiteX5" fmla="*/ 19311 w 79400"/>
                <a:gd name="connsiteY5" fmla="*/ 157782 h 194401"/>
                <a:gd name="connsiteX6" fmla="*/ 16953 w 79400"/>
                <a:gd name="connsiteY6" fmla="*/ 169914 h 194401"/>
                <a:gd name="connsiteX7" fmla="*/ 41847 w 79400"/>
                <a:gd name="connsiteY7" fmla="*/ 194467 h 194401"/>
                <a:gd name="connsiteX8" fmla="*/ 79582 w 79400"/>
                <a:gd name="connsiteY8" fmla="*/ 150272 h 194401"/>
                <a:gd name="connsiteX9" fmla="*/ 75390 w 79400"/>
                <a:gd name="connsiteY9" fmla="*/ 146517 h 194401"/>
                <a:gd name="connsiteX10" fmla="*/ 70411 w 79400"/>
                <a:gd name="connsiteY10" fmla="*/ 151427 h 194401"/>
                <a:gd name="connsiteX11" fmla="*/ 42633 w 79400"/>
                <a:gd name="connsiteY11" fmla="*/ 186379 h 194401"/>
                <a:gd name="connsiteX12" fmla="*/ 36082 w 79400"/>
                <a:gd name="connsiteY12" fmla="*/ 176269 h 194401"/>
                <a:gd name="connsiteX13" fmla="*/ 40275 w 79400"/>
                <a:gd name="connsiteY13" fmla="*/ 157782 h 194401"/>
                <a:gd name="connsiteX14" fmla="*/ 48661 w 79400"/>
                <a:gd name="connsiteY14" fmla="*/ 134673 h 194401"/>
                <a:gd name="connsiteX15" fmla="*/ 61501 w 79400"/>
                <a:gd name="connsiteY15" fmla="*/ 97988 h 194401"/>
                <a:gd name="connsiteX16" fmla="*/ 63073 w 79400"/>
                <a:gd name="connsiteY16" fmla="*/ 88745 h 194401"/>
                <a:gd name="connsiteX17" fmla="*/ 38179 w 79400"/>
                <a:gd name="connsiteY17" fmla="*/ 64192 h 194401"/>
                <a:gd name="connsiteX18" fmla="*/ 182 w 79400"/>
                <a:gd name="connsiteY18" fmla="*/ 108387 h 194401"/>
                <a:gd name="connsiteX19" fmla="*/ 4636 w 79400"/>
                <a:gd name="connsiteY19" fmla="*/ 112142 h 194401"/>
                <a:gd name="connsiteX20" fmla="*/ 9353 w 79400"/>
                <a:gd name="connsiteY20" fmla="*/ 107521 h 194401"/>
                <a:gd name="connsiteX21" fmla="*/ 37392 w 79400"/>
                <a:gd name="connsiteY21" fmla="*/ 72280 h 194401"/>
                <a:gd name="connsiteX22" fmla="*/ 43944 w 79400"/>
                <a:gd name="connsiteY22" fmla="*/ 82390 h 194401"/>
                <a:gd name="connsiteX23" fmla="*/ 35820 w 79400"/>
                <a:gd name="connsiteY23" fmla="*/ 111276 h 194401"/>
                <a:gd name="connsiteX24" fmla="*/ 19311 w 79400"/>
                <a:gd name="connsiteY24" fmla="*/ 157782 h 19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00" h="194401">
                  <a:moveTo>
                    <a:pt x="72769" y="11042"/>
                  </a:moveTo>
                  <a:cubicBezTo>
                    <a:pt x="72769" y="6420"/>
                    <a:pt x="69625" y="65"/>
                    <a:pt x="62287" y="65"/>
                  </a:cubicBezTo>
                  <a:cubicBezTo>
                    <a:pt x="55212" y="65"/>
                    <a:pt x="47612" y="7576"/>
                    <a:pt x="47612" y="15953"/>
                  </a:cubicBezTo>
                  <a:cubicBezTo>
                    <a:pt x="47612" y="20863"/>
                    <a:pt x="51019" y="26929"/>
                    <a:pt x="58094" y="26929"/>
                  </a:cubicBezTo>
                  <a:cubicBezTo>
                    <a:pt x="65694" y="26929"/>
                    <a:pt x="72769" y="18841"/>
                    <a:pt x="72769" y="11042"/>
                  </a:cubicBezTo>
                  <a:close/>
                  <a:moveTo>
                    <a:pt x="19311" y="157782"/>
                  </a:moveTo>
                  <a:cubicBezTo>
                    <a:pt x="18263" y="161537"/>
                    <a:pt x="16953" y="165004"/>
                    <a:pt x="16953" y="169914"/>
                  </a:cubicBezTo>
                  <a:cubicBezTo>
                    <a:pt x="16953" y="183491"/>
                    <a:pt x="27435" y="194467"/>
                    <a:pt x="41847" y="194467"/>
                  </a:cubicBezTo>
                  <a:cubicBezTo>
                    <a:pt x="68052" y="194467"/>
                    <a:pt x="79582" y="154605"/>
                    <a:pt x="79582" y="150272"/>
                  </a:cubicBezTo>
                  <a:cubicBezTo>
                    <a:pt x="79582" y="146517"/>
                    <a:pt x="76176" y="146517"/>
                    <a:pt x="75390" y="146517"/>
                  </a:cubicBezTo>
                  <a:cubicBezTo>
                    <a:pt x="71721" y="146517"/>
                    <a:pt x="71459" y="148250"/>
                    <a:pt x="70411" y="151427"/>
                  </a:cubicBezTo>
                  <a:cubicBezTo>
                    <a:pt x="64384" y="174536"/>
                    <a:pt x="52853" y="186379"/>
                    <a:pt x="42633" y="186379"/>
                  </a:cubicBezTo>
                  <a:cubicBezTo>
                    <a:pt x="37392" y="186379"/>
                    <a:pt x="36082" y="182624"/>
                    <a:pt x="36082" y="176269"/>
                  </a:cubicBezTo>
                  <a:cubicBezTo>
                    <a:pt x="36082" y="169625"/>
                    <a:pt x="37917" y="164137"/>
                    <a:pt x="40275" y="157782"/>
                  </a:cubicBezTo>
                  <a:cubicBezTo>
                    <a:pt x="42896" y="149983"/>
                    <a:pt x="45778" y="142184"/>
                    <a:pt x="48661" y="134673"/>
                  </a:cubicBezTo>
                  <a:cubicBezTo>
                    <a:pt x="51019" y="127741"/>
                    <a:pt x="60453" y="101455"/>
                    <a:pt x="61501" y="97988"/>
                  </a:cubicBezTo>
                  <a:cubicBezTo>
                    <a:pt x="62287" y="95100"/>
                    <a:pt x="63073" y="91634"/>
                    <a:pt x="63073" y="88745"/>
                  </a:cubicBezTo>
                  <a:cubicBezTo>
                    <a:pt x="63073" y="75169"/>
                    <a:pt x="52591" y="64192"/>
                    <a:pt x="38179" y="64192"/>
                  </a:cubicBezTo>
                  <a:cubicBezTo>
                    <a:pt x="12236" y="64192"/>
                    <a:pt x="182" y="103477"/>
                    <a:pt x="182" y="108387"/>
                  </a:cubicBezTo>
                  <a:cubicBezTo>
                    <a:pt x="182" y="112142"/>
                    <a:pt x="3850" y="112142"/>
                    <a:pt x="4636" y="112142"/>
                  </a:cubicBezTo>
                  <a:cubicBezTo>
                    <a:pt x="8305" y="112142"/>
                    <a:pt x="8567" y="110698"/>
                    <a:pt x="9353" y="107521"/>
                  </a:cubicBezTo>
                  <a:cubicBezTo>
                    <a:pt x="16167" y="82679"/>
                    <a:pt x="27697" y="72280"/>
                    <a:pt x="37392" y="72280"/>
                  </a:cubicBezTo>
                  <a:cubicBezTo>
                    <a:pt x="41585" y="72280"/>
                    <a:pt x="43944" y="74591"/>
                    <a:pt x="43944" y="82390"/>
                  </a:cubicBezTo>
                  <a:cubicBezTo>
                    <a:pt x="43944" y="89034"/>
                    <a:pt x="42371" y="93367"/>
                    <a:pt x="35820" y="111276"/>
                  </a:cubicBezTo>
                  <a:lnTo>
                    <a:pt x="19311" y="157782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5E6A59B-7F24-F377-AA87-25FDAAEFDF6D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8187051" y="5485877"/>
              <a:ext cx="228731" cy="16506"/>
            </a:xfrm>
            <a:custGeom>
              <a:avLst/>
              <a:gdLst>
                <a:gd name="connsiteX0" fmla="*/ 215816 w 228731"/>
                <a:gd name="connsiteY0" fmla="*/ 16569 h 16506"/>
                <a:gd name="connsiteX1" fmla="*/ 228919 w 228731"/>
                <a:gd name="connsiteY1" fmla="*/ 8316 h 16506"/>
                <a:gd name="connsiteX2" fmla="*/ 215816 w 228731"/>
                <a:gd name="connsiteY2" fmla="*/ 63 h 16506"/>
                <a:gd name="connsiteX3" fmla="*/ 13290 w 228731"/>
                <a:gd name="connsiteY3" fmla="*/ 63 h 16506"/>
                <a:gd name="connsiteX4" fmla="*/ 187 w 228731"/>
                <a:gd name="connsiteY4" fmla="*/ 8316 h 16506"/>
                <a:gd name="connsiteX5" fmla="*/ 13290 w 228731"/>
                <a:gd name="connsiteY5" fmla="*/ 16569 h 16506"/>
                <a:gd name="connsiteX6" fmla="*/ 215816 w 228731"/>
                <a:gd name="connsiteY6" fmla="*/ 16569 h 1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31" h="16506">
                  <a:moveTo>
                    <a:pt x="215816" y="16569"/>
                  </a:moveTo>
                  <a:cubicBezTo>
                    <a:pt x="222180" y="16569"/>
                    <a:pt x="228919" y="16569"/>
                    <a:pt x="228919" y="8316"/>
                  </a:cubicBezTo>
                  <a:cubicBezTo>
                    <a:pt x="228919" y="63"/>
                    <a:pt x="222180" y="63"/>
                    <a:pt x="215816" y="63"/>
                  </a:cubicBezTo>
                  <a:lnTo>
                    <a:pt x="13290" y="63"/>
                  </a:lnTo>
                  <a:cubicBezTo>
                    <a:pt x="6926" y="63"/>
                    <a:pt x="187" y="63"/>
                    <a:pt x="187" y="8316"/>
                  </a:cubicBezTo>
                  <a:cubicBezTo>
                    <a:pt x="187" y="16569"/>
                    <a:pt x="6926" y="16569"/>
                    <a:pt x="13290" y="16569"/>
                  </a:cubicBezTo>
                  <a:lnTo>
                    <a:pt x="215816" y="1656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01097658-BDF3-0DD1-061E-9214767B05FD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8545308" y="5414901"/>
              <a:ext cx="171454" cy="186932"/>
            </a:xfrm>
            <a:custGeom>
              <a:avLst/>
              <a:gdLst>
                <a:gd name="connsiteX0" fmla="*/ 124858 w 171454"/>
                <a:gd name="connsiteY0" fmla="*/ 26473 h 186932"/>
                <a:gd name="connsiteX1" fmla="*/ 90417 w 171454"/>
                <a:gd name="connsiteY1" fmla="*/ 63 h 186932"/>
                <a:gd name="connsiteX2" fmla="*/ 197 w 171454"/>
                <a:gd name="connsiteY2" fmla="*/ 120971 h 186932"/>
                <a:gd name="connsiteX3" fmla="*/ 49987 w 171454"/>
                <a:gd name="connsiteY3" fmla="*/ 186996 h 186932"/>
                <a:gd name="connsiteX4" fmla="*/ 98653 w 171454"/>
                <a:gd name="connsiteY4" fmla="*/ 156046 h 186932"/>
                <a:gd name="connsiteX5" fmla="*/ 132719 w 171454"/>
                <a:gd name="connsiteY5" fmla="*/ 186996 h 186932"/>
                <a:gd name="connsiteX6" fmla="*/ 160422 w 171454"/>
                <a:gd name="connsiteY6" fmla="*/ 164299 h 186932"/>
                <a:gd name="connsiteX7" fmla="*/ 171652 w 171454"/>
                <a:gd name="connsiteY7" fmla="*/ 123447 h 186932"/>
                <a:gd name="connsiteX8" fmla="*/ 167160 w 171454"/>
                <a:gd name="connsiteY8" fmla="*/ 119320 h 186932"/>
                <a:gd name="connsiteX9" fmla="*/ 161919 w 171454"/>
                <a:gd name="connsiteY9" fmla="*/ 126748 h 186932"/>
                <a:gd name="connsiteX10" fmla="*/ 133468 w 171454"/>
                <a:gd name="connsiteY10" fmla="*/ 177917 h 186932"/>
                <a:gd name="connsiteX11" fmla="*/ 122237 w 171454"/>
                <a:gd name="connsiteY11" fmla="*/ 158935 h 186932"/>
                <a:gd name="connsiteX12" fmla="*/ 127104 w 171454"/>
                <a:gd name="connsiteY12" fmla="*/ 128398 h 186932"/>
                <a:gd name="connsiteX13" fmla="*/ 135340 w 171454"/>
                <a:gd name="connsiteY13" fmla="*/ 91260 h 186932"/>
                <a:gd name="connsiteX14" fmla="*/ 148817 w 171454"/>
                <a:gd name="connsiteY14" fmla="*/ 33488 h 186932"/>
                <a:gd name="connsiteX15" fmla="*/ 151437 w 171454"/>
                <a:gd name="connsiteY15" fmla="*/ 19458 h 186932"/>
                <a:gd name="connsiteX16" fmla="*/ 140581 w 171454"/>
                <a:gd name="connsiteY16" fmla="*/ 8316 h 186932"/>
                <a:gd name="connsiteX17" fmla="*/ 124858 w 171454"/>
                <a:gd name="connsiteY17" fmla="*/ 26473 h 186932"/>
                <a:gd name="connsiteX18" fmla="*/ 100525 w 171454"/>
                <a:gd name="connsiteY18" fmla="*/ 133350 h 186932"/>
                <a:gd name="connsiteX19" fmla="*/ 93037 w 171454"/>
                <a:gd name="connsiteY19" fmla="*/ 148619 h 186932"/>
                <a:gd name="connsiteX20" fmla="*/ 50735 w 171454"/>
                <a:gd name="connsiteY20" fmla="*/ 177917 h 186932"/>
                <a:gd name="connsiteX21" fmla="*/ 26776 w 171454"/>
                <a:gd name="connsiteY21" fmla="*/ 139128 h 186932"/>
                <a:gd name="connsiteX22" fmla="*/ 47366 w 171454"/>
                <a:gd name="connsiteY22" fmla="*/ 48756 h 186932"/>
                <a:gd name="connsiteX23" fmla="*/ 90791 w 171454"/>
                <a:gd name="connsiteY23" fmla="*/ 9141 h 186932"/>
                <a:gd name="connsiteX24" fmla="*/ 120365 w 171454"/>
                <a:gd name="connsiteY24" fmla="*/ 45455 h 186932"/>
                <a:gd name="connsiteX25" fmla="*/ 119242 w 171454"/>
                <a:gd name="connsiteY25" fmla="*/ 52470 h 186932"/>
                <a:gd name="connsiteX26" fmla="*/ 100525 w 171454"/>
                <a:gd name="connsiteY26" fmla="*/ 133350 h 18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1454" h="186932">
                  <a:moveTo>
                    <a:pt x="124858" y="26473"/>
                  </a:moveTo>
                  <a:cubicBezTo>
                    <a:pt x="118119" y="11204"/>
                    <a:pt x="107263" y="63"/>
                    <a:pt x="90417" y="63"/>
                  </a:cubicBezTo>
                  <a:cubicBezTo>
                    <a:pt x="46617" y="63"/>
                    <a:pt x="197" y="60723"/>
                    <a:pt x="197" y="120971"/>
                  </a:cubicBezTo>
                  <a:cubicBezTo>
                    <a:pt x="197" y="159760"/>
                    <a:pt x="20787" y="186996"/>
                    <a:pt x="49987" y="186996"/>
                  </a:cubicBezTo>
                  <a:cubicBezTo>
                    <a:pt x="57474" y="186996"/>
                    <a:pt x="76191" y="185345"/>
                    <a:pt x="98653" y="156046"/>
                  </a:cubicBezTo>
                  <a:cubicBezTo>
                    <a:pt x="101648" y="173378"/>
                    <a:pt x="114750" y="186996"/>
                    <a:pt x="132719" y="186996"/>
                  </a:cubicBezTo>
                  <a:cubicBezTo>
                    <a:pt x="145822" y="186996"/>
                    <a:pt x="154432" y="177504"/>
                    <a:pt x="160422" y="164299"/>
                  </a:cubicBezTo>
                  <a:cubicBezTo>
                    <a:pt x="166786" y="149444"/>
                    <a:pt x="171652" y="124272"/>
                    <a:pt x="171652" y="123447"/>
                  </a:cubicBezTo>
                  <a:cubicBezTo>
                    <a:pt x="171652" y="119320"/>
                    <a:pt x="168283" y="119320"/>
                    <a:pt x="167160" y="119320"/>
                  </a:cubicBezTo>
                  <a:cubicBezTo>
                    <a:pt x="163416" y="119320"/>
                    <a:pt x="163042" y="120971"/>
                    <a:pt x="161919" y="126748"/>
                  </a:cubicBezTo>
                  <a:cubicBezTo>
                    <a:pt x="155555" y="153570"/>
                    <a:pt x="148817" y="177917"/>
                    <a:pt x="133468" y="177917"/>
                  </a:cubicBezTo>
                  <a:cubicBezTo>
                    <a:pt x="123360" y="177917"/>
                    <a:pt x="122237" y="167188"/>
                    <a:pt x="122237" y="158935"/>
                  </a:cubicBezTo>
                  <a:cubicBezTo>
                    <a:pt x="122237" y="149857"/>
                    <a:pt x="122986" y="146555"/>
                    <a:pt x="127104" y="128398"/>
                  </a:cubicBezTo>
                  <a:cubicBezTo>
                    <a:pt x="131222" y="111067"/>
                    <a:pt x="131970" y="106940"/>
                    <a:pt x="135340" y="91260"/>
                  </a:cubicBezTo>
                  <a:lnTo>
                    <a:pt x="148817" y="33488"/>
                  </a:lnTo>
                  <a:cubicBezTo>
                    <a:pt x="151437" y="21933"/>
                    <a:pt x="151437" y="21108"/>
                    <a:pt x="151437" y="19458"/>
                  </a:cubicBezTo>
                  <a:cubicBezTo>
                    <a:pt x="151437" y="12442"/>
                    <a:pt x="146945" y="8316"/>
                    <a:pt x="140581" y="8316"/>
                  </a:cubicBezTo>
                  <a:cubicBezTo>
                    <a:pt x="131596" y="8316"/>
                    <a:pt x="125981" y="17394"/>
                    <a:pt x="124858" y="26473"/>
                  </a:cubicBezTo>
                  <a:close/>
                  <a:moveTo>
                    <a:pt x="100525" y="133350"/>
                  </a:moveTo>
                  <a:cubicBezTo>
                    <a:pt x="98653" y="140778"/>
                    <a:pt x="98653" y="141603"/>
                    <a:pt x="93037" y="148619"/>
                  </a:cubicBezTo>
                  <a:cubicBezTo>
                    <a:pt x="76566" y="171315"/>
                    <a:pt x="61217" y="177917"/>
                    <a:pt x="50735" y="177917"/>
                  </a:cubicBezTo>
                  <a:cubicBezTo>
                    <a:pt x="32017" y="177917"/>
                    <a:pt x="26776" y="155221"/>
                    <a:pt x="26776" y="139128"/>
                  </a:cubicBezTo>
                  <a:cubicBezTo>
                    <a:pt x="26776" y="118495"/>
                    <a:pt x="38756" y="67738"/>
                    <a:pt x="47366" y="48756"/>
                  </a:cubicBezTo>
                  <a:cubicBezTo>
                    <a:pt x="58971" y="24409"/>
                    <a:pt x="75817" y="9141"/>
                    <a:pt x="90791" y="9141"/>
                  </a:cubicBezTo>
                  <a:cubicBezTo>
                    <a:pt x="115124" y="9141"/>
                    <a:pt x="120365" y="42979"/>
                    <a:pt x="120365" y="45455"/>
                  </a:cubicBezTo>
                  <a:cubicBezTo>
                    <a:pt x="120365" y="47931"/>
                    <a:pt x="119617" y="50407"/>
                    <a:pt x="119242" y="52470"/>
                  </a:cubicBezTo>
                  <a:lnTo>
                    <a:pt x="100525" y="13335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F9C9A63-1603-8990-0443-6E305C8CD2F1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8827667" y="5287803"/>
              <a:ext cx="86850" cy="412655"/>
            </a:xfrm>
            <a:custGeom>
              <a:avLst/>
              <a:gdLst>
                <a:gd name="connsiteX0" fmla="*/ 87055 w 86850"/>
                <a:gd name="connsiteY0" fmla="*/ 408591 h 412655"/>
                <a:gd name="connsiteX1" fmla="*/ 80691 w 86850"/>
                <a:gd name="connsiteY1" fmla="*/ 399513 h 412655"/>
                <a:gd name="connsiteX2" fmla="*/ 21917 w 86850"/>
                <a:gd name="connsiteY2" fmla="*/ 206390 h 412655"/>
                <a:gd name="connsiteX3" fmla="*/ 82188 w 86850"/>
                <a:gd name="connsiteY3" fmla="*/ 11204 h 412655"/>
                <a:gd name="connsiteX4" fmla="*/ 87055 w 86850"/>
                <a:gd name="connsiteY4" fmla="*/ 4189 h 412655"/>
                <a:gd name="connsiteX5" fmla="*/ 83311 w 86850"/>
                <a:gd name="connsiteY5" fmla="*/ 63 h 412655"/>
                <a:gd name="connsiteX6" fmla="*/ 23789 w 86850"/>
                <a:gd name="connsiteY6" fmla="*/ 80531 h 412655"/>
                <a:gd name="connsiteX7" fmla="*/ 204 w 86850"/>
                <a:gd name="connsiteY7" fmla="*/ 206390 h 412655"/>
                <a:gd name="connsiteX8" fmla="*/ 24912 w 86850"/>
                <a:gd name="connsiteY8" fmla="*/ 335139 h 412655"/>
                <a:gd name="connsiteX9" fmla="*/ 83311 w 86850"/>
                <a:gd name="connsiteY9" fmla="*/ 412718 h 412655"/>
                <a:gd name="connsiteX10" fmla="*/ 87055 w 86850"/>
                <a:gd name="connsiteY10" fmla="*/ 408591 h 4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850" h="412655">
                  <a:moveTo>
                    <a:pt x="87055" y="408591"/>
                  </a:moveTo>
                  <a:cubicBezTo>
                    <a:pt x="87055" y="407353"/>
                    <a:pt x="87055" y="406528"/>
                    <a:pt x="80691" y="399513"/>
                  </a:cubicBezTo>
                  <a:cubicBezTo>
                    <a:pt x="33896" y="347518"/>
                    <a:pt x="21917" y="269527"/>
                    <a:pt x="21917" y="206390"/>
                  </a:cubicBezTo>
                  <a:cubicBezTo>
                    <a:pt x="21917" y="134588"/>
                    <a:pt x="36142" y="62786"/>
                    <a:pt x="82188" y="11204"/>
                  </a:cubicBezTo>
                  <a:cubicBezTo>
                    <a:pt x="87055" y="6253"/>
                    <a:pt x="87055" y="5427"/>
                    <a:pt x="87055" y="4189"/>
                  </a:cubicBezTo>
                  <a:cubicBezTo>
                    <a:pt x="87055" y="1301"/>
                    <a:pt x="85557" y="63"/>
                    <a:pt x="83311" y="63"/>
                  </a:cubicBezTo>
                  <a:cubicBezTo>
                    <a:pt x="79568" y="63"/>
                    <a:pt x="45876" y="28123"/>
                    <a:pt x="23789" y="80531"/>
                  </a:cubicBezTo>
                  <a:cubicBezTo>
                    <a:pt x="4696" y="125923"/>
                    <a:pt x="204" y="171727"/>
                    <a:pt x="204" y="206390"/>
                  </a:cubicBezTo>
                  <a:cubicBezTo>
                    <a:pt x="204" y="238577"/>
                    <a:pt x="4322" y="288509"/>
                    <a:pt x="24912" y="335139"/>
                  </a:cubicBezTo>
                  <a:cubicBezTo>
                    <a:pt x="47373" y="385895"/>
                    <a:pt x="79568" y="412718"/>
                    <a:pt x="83311" y="412718"/>
                  </a:cubicBezTo>
                  <a:cubicBezTo>
                    <a:pt x="85557" y="412718"/>
                    <a:pt x="87055" y="411480"/>
                    <a:pt x="87055" y="408591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F4A9BAF-8FC4-B893-DA90-13CAEA831705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8941805" y="5414901"/>
              <a:ext cx="171829" cy="266987"/>
            </a:xfrm>
            <a:custGeom>
              <a:avLst/>
              <a:gdLst>
                <a:gd name="connsiteX0" fmla="*/ 170914 w 171829"/>
                <a:gd name="connsiteY0" fmla="*/ 26885 h 266987"/>
                <a:gd name="connsiteX1" fmla="*/ 172037 w 171829"/>
                <a:gd name="connsiteY1" fmla="*/ 19458 h 266987"/>
                <a:gd name="connsiteX2" fmla="*/ 161181 w 171829"/>
                <a:gd name="connsiteY2" fmla="*/ 8316 h 266987"/>
                <a:gd name="connsiteX3" fmla="*/ 145832 w 171829"/>
                <a:gd name="connsiteY3" fmla="*/ 26060 h 266987"/>
                <a:gd name="connsiteX4" fmla="*/ 111017 w 171829"/>
                <a:gd name="connsiteY4" fmla="*/ 63 h 266987"/>
                <a:gd name="connsiteX5" fmla="*/ 21921 w 171829"/>
                <a:gd name="connsiteY5" fmla="*/ 117257 h 266987"/>
                <a:gd name="connsiteX6" fmla="*/ 71710 w 171829"/>
                <a:gd name="connsiteY6" fmla="*/ 182456 h 266987"/>
                <a:gd name="connsiteX7" fmla="*/ 115135 w 171829"/>
                <a:gd name="connsiteY7" fmla="*/ 158522 h 266987"/>
                <a:gd name="connsiteX8" fmla="*/ 115510 w 171829"/>
                <a:gd name="connsiteY8" fmla="*/ 158935 h 266987"/>
                <a:gd name="connsiteX9" fmla="*/ 103156 w 171829"/>
                <a:gd name="connsiteY9" fmla="*/ 213405 h 266987"/>
                <a:gd name="connsiteX10" fmla="*/ 49249 w 171829"/>
                <a:gd name="connsiteY10" fmla="*/ 257972 h 266987"/>
                <a:gd name="connsiteX11" fmla="*/ 19300 w 171829"/>
                <a:gd name="connsiteY11" fmla="*/ 253846 h 266987"/>
                <a:gd name="connsiteX12" fmla="*/ 34649 w 171829"/>
                <a:gd name="connsiteY12" fmla="*/ 232388 h 266987"/>
                <a:gd name="connsiteX13" fmla="*/ 20423 w 171829"/>
                <a:gd name="connsiteY13" fmla="*/ 217945 h 266987"/>
                <a:gd name="connsiteX14" fmla="*/ 208 w 171829"/>
                <a:gd name="connsiteY14" fmla="*/ 241879 h 266987"/>
                <a:gd name="connsiteX15" fmla="*/ 49997 w 171829"/>
                <a:gd name="connsiteY15" fmla="*/ 267051 h 266987"/>
                <a:gd name="connsiteX16" fmla="*/ 129361 w 171829"/>
                <a:gd name="connsiteY16" fmla="*/ 210104 h 266987"/>
                <a:gd name="connsiteX17" fmla="*/ 170914 w 171829"/>
                <a:gd name="connsiteY17" fmla="*/ 26885 h 266987"/>
                <a:gd name="connsiteX18" fmla="*/ 122248 w 171829"/>
                <a:gd name="connsiteY18" fmla="*/ 129636 h 266987"/>
                <a:gd name="connsiteX19" fmla="*/ 103156 w 171829"/>
                <a:gd name="connsiteY19" fmla="*/ 158522 h 266987"/>
                <a:gd name="connsiteX20" fmla="*/ 72833 w 171829"/>
                <a:gd name="connsiteY20" fmla="*/ 173378 h 266987"/>
                <a:gd name="connsiteX21" fmla="*/ 48500 w 171829"/>
                <a:gd name="connsiteY21" fmla="*/ 135414 h 266987"/>
                <a:gd name="connsiteX22" fmla="*/ 69464 w 171829"/>
                <a:gd name="connsiteY22" fmla="*/ 45867 h 266987"/>
                <a:gd name="connsiteX23" fmla="*/ 111392 w 171829"/>
                <a:gd name="connsiteY23" fmla="*/ 9141 h 266987"/>
                <a:gd name="connsiteX24" fmla="*/ 141340 w 171829"/>
                <a:gd name="connsiteY24" fmla="*/ 44630 h 266987"/>
                <a:gd name="connsiteX25" fmla="*/ 140217 w 171829"/>
                <a:gd name="connsiteY25" fmla="*/ 50819 h 266987"/>
                <a:gd name="connsiteX26" fmla="*/ 122248 w 171829"/>
                <a:gd name="connsiteY26" fmla="*/ 129636 h 26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1829" h="266987">
                  <a:moveTo>
                    <a:pt x="170914" y="26885"/>
                  </a:moveTo>
                  <a:cubicBezTo>
                    <a:pt x="171289" y="24409"/>
                    <a:pt x="172037" y="22346"/>
                    <a:pt x="172037" y="19458"/>
                  </a:cubicBezTo>
                  <a:cubicBezTo>
                    <a:pt x="172037" y="12442"/>
                    <a:pt x="167545" y="8316"/>
                    <a:pt x="161181" y="8316"/>
                  </a:cubicBezTo>
                  <a:cubicBezTo>
                    <a:pt x="157437" y="8316"/>
                    <a:pt x="147330" y="11204"/>
                    <a:pt x="145832" y="26060"/>
                  </a:cubicBezTo>
                  <a:cubicBezTo>
                    <a:pt x="139094" y="10792"/>
                    <a:pt x="125992" y="63"/>
                    <a:pt x="111017" y="63"/>
                  </a:cubicBezTo>
                  <a:cubicBezTo>
                    <a:pt x="68341" y="63"/>
                    <a:pt x="21921" y="57834"/>
                    <a:pt x="21921" y="117257"/>
                  </a:cubicBezTo>
                  <a:cubicBezTo>
                    <a:pt x="21921" y="158110"/>
                    <a:pt x="44756" y="182456"/>
                    <a:pt x="71710" y="182456"/>
                  </a:cubicBezTo>
                  <a:cubicBezTo>
                    <a:pt x="93797" y="182456"/>
                    <a:pt x="111392" y="163062"/>
                    <a:pt x="115135" y="158522"/>
                  </a:cubicBezTo>
                  <a:lnTo>
                    <a:pt x="115510" y="158935"/>
                  </a:lnTo>
                  <a:cubicBezTo>
                    <a:pt x="107648" y="195661"/>
                    <a:pt x="103156" y="212580"/>
                    <a:pt x="103156" y="213405"/>
                  </a:cubicBezTo>
                  <a:cubicBezTo>
                    <a:pt x="101658" y="217119"/>
                    <a:pt x="88930" y="257972"/>
                    <a:pt x="49249" y="257972"/>
                  </a:cubicBezTo>
                  <a:cubicBezTo>
                    <a:pt x="42136" y="257972"/>
                    <a:pt x="29782" y="257560"/>
                    <a:pt x="19300" y="253846"/>
                  </a:cubicBezTo>
                  <a:cubicBezTo>
                    <a:pt x="30531" y="250132"/>
                    <a:pt x="34649" y="239403"/>
                    <a:pt x="34649" y="232388"/>
                  </a:cubicBezTo>
                  <a:cubicBezTo>
                    <a:pt x="34649" y="225785"/>
                    <a:pt x="30531" y="217945"/>
                    <a:pt x="20423" y="217945"/>
                  </a:cubicBezTo>
                  <a:cubicBezTo>
                    <a:pt x="12187" y="217945"/>
                    <a:pt x="208" y="225372"/>
                    <a:pt x="208" y="241879"/>
                  </a:cubicBezTo>
                  <a:cubicBezTo>
                    <a:pt x="208" y="258797"/>
                    <a:pt x="14059" y="267051"/>
                    <a:pt x="49997" y="267051"/>
                  </a:cubicBezTo>
                  <a:cubicBezTo>
                    <a:pt x="96792" y="267051"/>
                    <a:pt x="123745" y="234863"/>
                    <a:pt x="129361" y="210104"/>
                  </a:cubicBezTo>
                  <a:lnTo>
                    <a:pt x="170914" y="26885"/>
                  </a:lnTo>
                  <a:close/>
                  <a:moveTo>
                    <a:pt x="122248" y="129636"/>
                  </a:moveTo>
                  <a:cubicBezTo>
                    <a:pt x="120002" y="140366"/>
                    <a:pt x="111392" y="150682"/>
                    <a:pt x="103156" y="158522"/>
                  </a:cubicBezTo>
                  <a:cubicBezTo>
                    <a:pt x="95294" y="165950"/>
                    <a:pt x="83689" y="173378"/>
                    <a:pt x="72833" y="173378"/>
                  </a:cubicBezTo>
                  <a:cubicBezTo>
                    <a:pt x="54115" y="173378"/>
                    <a:pt x="48500" y="151920"/>
                    <a:pt x="48500" y="135414"/>
                  </a:cubicBezTo>
                  <a:cubicBezTo>
                    <a:pt x="48500" y="115606"/>
                    <a:pt x="59356" y="66913"/>
                    <a:pt x="69464" y="45867"/>
                  </a:cubicBezTo>
                  <a:cubicBezTo>
                    <a:pt x="79571" y="25647"/>
                    <a:pt x="95669" y="9141"/>
                    <a:pt x="111392" y="9141"/>
                  </a:cubicBezTo>
                  <a:cubicBezTo>
                    <a:pt x="136099" y="9141"/>
                    <a:pt x="141340" y="42566"/>
                    <a:pt x="141340" y="44630"/>
                  </a:cubicBezTo>
                  <a:cubicBezTo>
                    <a:pt x="141340" y="46693"/>
                    <a:pt x="140591" y="49169"/>
                    <a:pt x="140217" y="50819"/>
                  </a:cubicBezTo>
                  <a:lnTo>
                    <a:pt x="122248" y="12963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9381587-C7D0-3CA1-06E3-100DF314A59A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9139183" y="5267008"/>
              <a:ext cx="88572" cy="183425"/>
            </a:xfrm>
            <a:custGeom>
              <a:avLst/>
              <a:gdLst>
                <a:gd name="connsiteX0" fmla="*/ 53671 w 88572"/>
                <a:gd name="connsiteY0" fmla="*/ 66497 h 183425"/>
                <a:gd name="connsiteX1" fmla="*/ 80400 w 88572"/>
                <a:gd name="connsiteY1" fmla="*/ 66497 h 183425"/>
                <a:gd name="connsiteX2" fmla="*/ 88786 w 88572"/>
                <a:gd name="connsiteY2" fmla="*/ 60142 h 183425"/>
                <a:gd name="connsiteX3" fmla="*/ 80924 w 88572"/>
                <a:gd name="connsiteY3" fmla="*/ 56098 h 183425"/>
                <a:gd name="connsiteX4" fmla="*/ 56030 w 88572"/>
                <a:gd name="connsiteY4" fmla="*/ 56098 h 183425"/>
                <a:gd name="connsiteX5" fmla="*/ 65725 w 88572"/>
                <a:gd name="connsiteY5" fmla="*/ 13347 h 183425"/>
                <a:gd name="connsiteX6" fmla="*/ 66512 w 88572"/>
                <a:gd name="connsiteY6" fmla="*/ 9303 h 183425"/>
                <a:gd name="connsiteX7" fmla="*/ 57602 w 88572"/>
                <a:gd name="connsiteY7" fmla="*/ 59 h 183425"/>
                <a:gd name="connsiteX8" fmla="*/ 45286 w 88572"/>
                <a:gd name="connsiteY8" fmla="*/ 12480 h 183425"/>
                <a:gd name="connsiteX9" fmla="*/ 35328 w 88572"/>
                <a:gd name="connsiteY9" fmla="*/ 56098 h 183425"/>
                <a:gd name="connsiteX10" fmla="*/ 8599 w 88572"/>
                <a:gd name="connsiteY10" fmla="*/ 56098 h 183425"/>
                <a:gd name="connsiteX11" fmla="*/ 213 w 88572"/>
                <a:gd name="connsiteY11" fmla="*/ 62453 h 183425"/>
                <a:gd name="connsiteX12" fmla="*/ 8075 w 88572"/>
                <a:gd name="connsiteY12" fmla="*/ 66497 h 183425"/>
                <a:gd name="connsiteX13" fmla="*/ 32969 w 88572"/>
                <a:gd name="connsiteY13" fmla="*/ 66497 h 183425"/>
                <a:gd name="connsiteX14" fmla="*/ 17508 w 88572"/>
                <a:gd name="connsiteY14" fmla="*/ 134667 h 183425"/>
                <a:gd name="connsiteX15" fmla="*/ 13578 w 88572"/>
                <a:gd name="connsiteY15" fmla="*/ 156043 h 183425"/>
                <a:gd name="connsiteX16" fmla="*/ 41617 w 88572"/>
                <a:gd name="connsiteY16" fmla="*/ 183484 h 183425"/>
                <a:gd name="connsiteX17" fmla="*/ 87213 w 88572"/>
                <a:gd name="connsiteY17" fmla="*/ 139289 h 183425"/>
                <a:gd name="connsiteX18" fmla="*/ 83021 w 88572"/>
                <a:gd name="connsiteY18" fmla="*/ 135534 h 183425"/>
                <a:gd name="connsiteX19" fmla="*/ 77518 w 88572"/>
                <a:gd name="connsiteY19" fmla="*/ 141022 h 183425"/>
                <a:gd name="connsiteX20" fmla="*/ 42403 w 88572"/>
                <a:gd name="connsiteY20" fmla="*/ 175396 h 183425"/>
                <a:gd name="connsiteX21" fmla="*/ 33231 w 88572"/>
                <a:gd name="connsiteY21" fmla="*/ 161242 h 183425"/>
                <a:gd name="connsiteX22" fmla="*/ 34804 w 88572"/>
                <a:gd name="connsiteY22" fmla="*/ 149399 h 183425"/>
                <a:gd name="connsiteX23" fmla="*/ 53671 w 88572"/>
                <a:gd name="connsiteY23" fmla="*/ 66497 h 18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572" h="183425">
                  <a:moveTo>
                    <a:pt x="53671" y="66497"/>
                  </a:moveTo>
                  <a:lnTo>
                    <a:pt x="80400" y="66497"/>
                  </a:lnTo>
                  <a:cubicBezTo>
                    <a:pt x="85379" y="66497"/>
                    <a:pt x="88786" y="66497"/>
                    <a:pt x="88786" y="60142"/>
                  </a:cubicBezTo>
                  <a:cubicBezTo>
                    <a:pt x="88786" y="56098"/>
                    <a:pt x="85379" y="56098"/>
                    <a:pt x="80924" y="56098"/>
                  </a:cubicBezTo>
                  <a:lnTo>
                    <a:pt x="56030" y="56098"/>
                  </a:lnTo>
                  <a:lnTo>
                    <a:pt x="65725" y="13347"/>
                  </a:lnTo>
                  <a:cubicBezTo>
                    <a:pt x="65987" y="11902"/>
                    <a:pt x="66512" y="10458"/>
                    <a:pt x="66512" y="9303"/>
                  </a:cubicBezTo>
                  <a:cubicBezTo>
                    <a:pt x="66512" y="4103"/>
                    <a:pt x="62843" y="59"/>
                    <a:pt x="57602" y="59"/>
                  </a:cubicBezTo>
                  <a:cubicBezTo>
                    <a:pt x="51051" y="59"/>
                    <a:pt x="47120" y="4970"/>
                    <a:pt x="45286" y="12480"/>
                  </a:cubicBezTo>
                  <a:cubicBezTo>
                    <a:pt x="43451" y="19702"/>
                    <a:pt x="46858" y="5836"/>
                    <a:pt x="35328" y="56098"/>
                  </a:cubicBezTo>
                  <a:lnTo>
                    <a:pt x="8599" y="56098"/>
                  </a:lnTo>
                  <a:cubicBezTo>
                    <a:pt x="3620" y="56098"/>
                    <a:pt x="213" y="56098"/>
                    <a:pt x="213" y="62453"/>
                  </a:cubicBezTo>
                  <a:cubicBezTo>
                    <a:pt x="213" y="66497"/>
                    <a:pt x="3358" y="66497"/>
                    <a:pt x="8075" y="66497"/>
                  </a:cubicBezTo>
                  <a:lnTo>
                    <a:pt x="32969" y="66497"/>
                  </a:lnTo>
                  <a:lnTo>
                    <a:pt x="17508" y="134667"/>
                  </a:lnTo>
                  <a:cubicBezTo>
                    <a:pt x="15936" y="141889"/>
                    <a:pt x="13578" y="152288"/>
                    <a:pt x="13578" y="156043"/>
                  </a:cubicBezTo>
                  <a:cubicBezTo>
                    <a:pt x="13578" y="173085"/>
                    <a:pt x="26680" y="183484"/>
                    <a:pt x="41617" y="183484"/>
                  </a:cubicBezTo>
                  <a:cubicBezTo>
                    <a:pt x="70704" y="183484"/>
                    <a:pt x="87213" y="143044"/>
                    <a:pt x="87213" y="139289"/>
                  </a:cubicBezTo>
                  <a:cubicBezTo>
                    <a:pt x="87213" y="135534"/>
                    <a:pt x="83807" y="135534"/>
                    <a:pt x="83021" y="135534"/>
                  </a:cubicBezTo>
                  <a:cubicBezTo>
                    <a:pt x="79876" y="135534"/>
                    <a:pt x="79614" y="136112"/>
                    <a:pt x="77518" y="141022"/>
                  </a:cubicBezTo>
                  <a:cubicBezTo>
                    <a:pt x="70180" y="159220"/>
                    <a:pt x="56816" y="175396"/>
                    <a:pt x="42403" y="175396"/>
                  </a:cubicBezTo>
                  <a:cubicBezTo>
                    <a:pt x="36900" y="175396"/>
                    <a:pt x="33231" y="171641"/>
                    <a:pt x="33231" y="161242"/>
                  </a:cubicBezTo>
                  <a:cubicBezTo>
                    <a:pt x="33231" y="158354"/>
                    <a:pt x="34280" y="152288"/>
                    <a:pt x="34804" y="149399"/>
                  </a:cubicBezTo>
                  <a:lnTo>
                    <a:pt x="53671" y="66497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7668527-EF36-3C36-D257-64EFA47B3BCB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9127062" y="5513192"/>
              <a:ext cx="79400" cy="194401"/>
            </a:xfrm>
            <a:custGeom>
              <a:avLst/>
              <a:gdLst>
                <a:gd name="connsiteX0" fmla="*/ 72800 w 79400"/>
                <a:gd name="connsiteY0" fmla="*/ 11042 h 194401"/>
                <a:gd name="connsiteX1" fmla="*/ 62318 w 79400"/>
                <a:gd name="connsiteY1" fmla="*/ 65 h 194401"/>
                <a:gd name="connsiteX2" fmla="*/ 47644 w 79400"/>
                <a:gd name="connsiteY2" fmla="*/ 15953 h 194401"/>
                <a:gd name="connsiteX3" fmla="*/ 58126 w 79400"/>
                <a:gd name="connsiteY3" fmla="*/ 26929 h 194401"/>
                <a:gd name="connsiteX4" fmla="*/ 72800 w 79400"/>
                <a:gd name="connsiteY4" fmla="*/ 11042 h 194401"/>
                <a:gd name="connsiteX5" fmla="*/ 19342 w 79400"/>
                <a:gd name="connsiteY5" fmla="*/ 157782 h 194401"/>
                <a:gd name="connsiteX6" fmla="*/ 16984 w 79400"/>
                <a:gd name="connsiteY6" fmla="*/ 169914 h 194401"/>
                <a:gd name="connsiteX7" fmla="*/ 41879 w 79400"/>
                <a:gd name="connsiteY7" fmla="*/ 194467 h 194401"/>
                <a:gd name="connsiteX8" fmla="*/ 79614 w 79400"/>
                <a:gd name="connsiteY8" fmla="*/ 150272 h 194401"/>
                <a:gd name="connsiteX9" fmla="*/ 75421 w 79400"/>
                <a:gd name="connsiteY9" fmla="*/ 146517 h 194401"/>
                <a:gd name="connsiteX10" fmla="*/ 70442 w 79400"/>
                <a:gd name="connsiteY10" fmla="*/ 151427 h 194401"/>
                <a:gd name="connsiteX11" fmla="*/ 42665 w 79400"/>
                <a:gd name="connsiteY11" fmla="*/ 186379 h 194401"/>
                <a:gd name="connsiteX12" fmla="*/ 36113 w 79400"/>
                <a:gd name="connsiteY12" fmla="*/ 176269 h 194401"/>
                <a:gd name="connsiteX13" fmla="*/ 40306 w 79400"/>
                <a:gd name="connsiteY13" fmla="*/ 157782 h 194401"/>
                <a:gd name="connsiteX14" fmla="*/ 48692 w 79400"/>
                <a:gd name="connsiteY14" fmla="*/ 134673 h 194401"/>
                <a:gd name="connsiteX15" fmla="*/ 61532 w 79400"/>
                <a:gd name="connsiteY15" fmla="*/ 97988 h 194401"/>
                <a:gd name="connsiteX16" fmla="*/ 63105 w 79400"/>
                <a:gd name="connsiteY16" fmla="*/ 88745 h 194401"/>
                <a:gd name="connsiteX17" fmla="*/ 38210 w 79400"/>
                <a:gd name="connsiteY17" fmla="*/ 64192 h 194401"/>
                <a:gd name="connsiteX18" fmla="*/ 213 w 79400"/>
                <a:gd name="connsiteY18" fmla="*/ 108387 h 194401"/>
                <a:gd name="connsiteX19" fmla="*/ 4668 w 79400"/>
                <a:gd name="connsiteY19" fmla="*/ 112142 h 194401"/>
                <a:gd name="connsiteX20" fmla="*/ 9385 w 79400"/>
                <a:gd name="connsiteY20" fmla="*/ 107521 h 194401"/>
                <a:gd name="connsiteX21" fmla="*/ 37424 w 79400"/>
                <a:gd name="connsiteY21" fmla="*/ 72280 h 194401"/>
                <a:gd name="connsiteX22" fmla="*/ 43975 w 79400"/>
                <a:gd name="connsiteY22" fmla="*/ 82390 h 194401"/>
                <a:gd name="connsiteX23" fmla="*/ 35851 w 79400"/>
                <a:gd name="connsiteY23" fmla="*/ 111276 h 194401"/>
                <a:gd name="connsiteX24" fmla="*/ 19342 w 79400"/>
                <a:gd name="connsiteY24" fmla="*/ 157782 h 19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00" h="194401">
                  <a:moveTo>
                    <a:pt x="72800" y="11042"/>
                  </a:moveTo>
                  <a:cubicBezTo>
                    <a:pt x="72800" y="6420"/>
                    <a:pt x="69656" y="65"/>
                    <a:pt x="62318" y="65"/>
                  </a:cubicBezTo>
                  <a:cubicBezTo>
                    <a:pt x="55243" y="65"/>
                    <a:pt x="47644" y="7576"/>
                    <a:pt x="47644" y="15953"/>
                  </a:cubicBezTo>
                  <a:cubicBezTo>
                    <a:pt x="47644" y="20863"/>
                    <a:pt x="51050" y="26929"/>
                    <a:pt x="58126" y="26929"/>
                  </a:cubicBezTo>
                  <a:cubicBezTo>
                    <a:pt x="65725" y="26929"/>
                    <a:pt x="72800" y="18841"/>
                    <a:pt x="72800" y="11042"/>
                  </a:cubicBezTo>
                  <a:close/>
                  <a:moveTo>
                    <a:pt x="19342" y="157782"/>
                  </a:moveTo>
                  <a:cubicBezTo>
                    <a:pt x="18294" y="161537"/>
                    <a:pt x="16984" y="165004"/>
                    <a:pt x="16984" y="169914"/>
                  </a:cubicBezTo>
                  <a:cubicBezTo>
                    <a:pt x="16984" y="183491"/>
                    <a:pt x="27466" y="194467"/>
                    <a:pt x="41879" y="194467"/>
                  </a:cubicBezTo>
                  <a:cubicBezTo>
                    <a:pt x="68084" y="194467"/>
                    <a:pt x="79614" y="154605"/>
                    <a:pt x="79614" y="150272"/>
                  </a:cubicBezTo>
                  <a:cubicBezTo>
                    <a:pt x="79614" y="146517"/>
                    <a:pt x="76207" y="146517"/>
                    <a:pt x="75421" y="146517"/>
                  </a:cubicBezTo>
                  <a:cubicBezTo>
                    <a:pt x="71752" y="146517"/>
                    <a:pt x="71490" y="148250"/>
                    <a:pt x="70442" y="151427"/>
                  </a:cubicBezTo>
                  <a:cubicBezTo>
                    <a:pt x="64415" y="174536"/>
                    <a:pt x="52885" y="186379"/>
                    <a:pt x="42665" y="186379"/>
                  </a:cubicBezTo>
                  <a:cubicBezTo>
                    <a:pt x="37424" y="186379"/>
                    <a:pt x="36113" y="182624"/>
                    <a:pt x="36113" y="176269"/>
                  </a:cubicBezTo>
                  <a:cubicBezTo>
                    <a:pt x="36113" y="169625"/>
                    <a:pt x="37948" y="164137"/>
                    <a:pt x="40306" y="157782"/>
                  </a:cubicBezTo>
                  <a:cubicBezTo>
                    <a:pt x="42927" y="149983"/>
                    <a:pt x="45809" y="142184"/>
                    <a:pt x="48692" y="134673"/>
                  </a:cubicBezTo>
                  <a:cubicBezTo>
                    <a:pt x="51050" y="127741"/>
                    <a:pt x="60484" y="101455"/>
                    <a:pt x="61532" y="97988"/>
                  </a:cubicBezTo>
                  <a:cubicBezTo>
                    <a:pt x="62318" y="95100"/>
                    <a:pt x="63105" y="91634"/>
                    <a:pt x="63105" y="88745"/>
                  </a:cubicBezTo>
                  <a:cubicBezTo>
                    <a:pt x="63105" y="75169"/>
                    <a:pt x="52623" y="64192"/>
                    <a:pt x="38210" y="64192"/>
                  </a:cubicBezTo>
                  <a:cubicBezTo>
                    <a:pt x="12267" y="64192"/>
                    <a:pt x="213" y="103477"/>
                    <a:pt x="213" y="108387"/>
                  </a:cubicBezTo>
                  <a:cubicBezTo>
                    <a:pt x="213" y="112142"/>
                    <a:pt x="3881" y="112142"/>
                    <a:pt x="4668" y="112142"/>
                  </a:cubicBezTo>
                  <a:cubicBezTo>
                    <a:pt x="8336" y="112142"/>
                    <a:pt x="8598" y="110698"/>
                    <a:pt x="9385" y="107521"/>
                  </a:cubicBezTo>
                  <a:cubicBezTo>
                    <a:pt x="16198" y="82679"/>
                    <a:pt x="27728" y="72280"/>
                    <a:pt x="37424" y="72280"/>
                  </a:cubicBezTo>
                  <a:cubicBezTo>
                    <a:pt x="41617" y="72280"/>
                    <a:pt x="43975" y="74591"/>
                    <a:pt x="43975" y="82390"/>
                  </a:cubicBezTo>
                  <a:cubicBezTo>
                    <a:pt x="43975" y="89034"/>
                    <a:pt x="42403" y="93367"/>
                    <a:pt x="35851" y="111276"/>
                  </a:cubicBezTo>
                  <a:lnTo>
                    <a:pt x="19342" y="157782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53D7C222-07F1-399C-C0CA-FE8ED43EA2B7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9374241" y="5485877"/>
              <a:ext cx="228731" cy="16506"/>
            </a:xfrm>
            <a:custGeom>
              <a:avLst/>
              <a:gdLst>
                <a:gd name="connsiteX0" fmla="*/ 215848 w 228731"/>
                <a:gd name="connsiteY0" fmla="*/ 16569 h 16506"/>
                <a:gd name="connsiteX1" fmla="*/ 228950 w 228731"/>
                <a:gd name="connsiteY1" fmla="*/ 8316 h 16506"/>
                <a:gd name="connsiteX2" fmla="*/ 215848 w 228731"/>
                <a:gd name="connsiteY2" fmla="*/ 63 h 16506"/>
                <a:gd name="connsiteX3" fmla="*/ 13321 w 228731"/>
                <a:gd name="connsiteY3" fmla="*/ 63 h 16506"/>
                <a:gd name="connsiteX4" fmla="*/ 219 w 228731"/>
                <a:gd name="connsiteY4" fmla="*/ 8316 h 16506"/>
                <a:gd name="connsiteX5" fmla="*/ 13321 w 228731"/>
                <a:gd name="connsiteY5" fmla="*/ 16569 h 16506"/>
                <a:gd name="connsiteX6" fmla="*/ 215848 w 228731"/>
                <a:gd name="connsiteY6" fmla="*/ 16569 h 1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31" h="16506">
                  <a:moveTo>
                    <a:pt x="215848" y="16569"/>
                  </a:moveTo>
                  <a:cubicBezTo>
                    <a:pt x="222212" y="16569"/>
                    <a:pt x="228950" y="16569"/>
                    <a:pt x="228950" y="8316"/>
                  </a:cubicBezTo>
                  <a:cubicBezTo>
                    <a:pt x="228950" y="63"/>
                    <a:pt x="222212" y="63"/>
                    <a:pt x="215848" y="63"/>
                  </a:cubicBezTo>
                  <a:lnTo>
                    <a:pt x="13321" y="63"/>
                  </a:lnTo>
                  <a:cubicBezTo>
                    <a:pt x="6957" y="63"/>
                    <a:pt x="219" y="63"/>
                    <a:pt x="219" y="8316"/>
                  </a:cubicBezTo>
                  <a:cubicBezTo>
                    <a:pt x="219" y="16569"/>
                    <a:pt x="6957" y="16569"/>
                    <a:pt x="13321" y="16569"/>
                  </a:cubicBezTo>
                  <a:lnTo>
                    <a:pt x="215848" y="1656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A10C765-6A1F-8A7A-2E2A-8EE734DD243B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9738114" y="5310912"/>
              <a:ext cx="183808" cy="290921"/>
            </a:xfrm>
            <a:custGeom>
              <a:avLst/>
              <a:gdLst>
                <a:gd name="connsiteX0" fmla="*/ 87079 w 183808"/>
                <a:gd name="connsiteY0" fmla="*/ 4602 h 290921"/>
                <a:gd name="connsiteX1" fmla="*/ 82213 w 183808"/>
                <a:gd name="connsiteY1" fmla="*/ 63 h 290921"/>
                <a:gd name="connsiteX2" fmla="*/ 36541 w 183808"/>
                <a:gd name="connsiteY2" fmla="*/ 4189 h 290921"/>
                <a:gd name="connsiteX3" fmla="*/ 29429 w 183808"/>
                <a:gd name="connsiteY3" fmla="*/ 12442 h 290921"/>
                <a:gd name="connsiteX4" fmla="*/ 38413 w 183808"/>
                <a:gd name="connsiteY4" fmla="*/ 17394 h 290921"/>
                <a:gd name="connsiteX5" fmla="*/ 57131 w 183808"/>
                <a:gd name="connsiteY5" fmla="*/ 24409 h 290921"/>
                <a:gd name="connsiteX6" fmla="*/ 56008 w 183808"/>
                <a:gd name="connsiteY6" fmla="*/ 32662 h 290921"/>
                <a:gd name="connsiteX7" fmla="*/ 1726 w 183808"/>
                <a:gd name="connsiteY7" fmla="*/ 270352 h 290921"/>
                <a:gd name="connsiteX8" fmla="*/ 229 w 183808"/>
                <a:gd name="connsiteY8" fmla="*/ 279430 h 290921"/>
                <a:gd name="connsiteX9" fmla="*/ 11085 w 183808"/>
                <a:gd name="connsiteY9" fmla="*/ 290985 h 290921"/>
                <a:gd name="connsiteX10" fmla="*/ 24936 w 183808"/>
                <a:gd name="connsiteY10" fmla="*/ 280256 h 290921"/>
                <a:gd name="connsiteX11" fmla="*/ 32049 w 183808"/>
                <a:gd name="connsiteY11" fmla="*/ 248894 h 290921"/>
                <a:gd name="connsiteX12" fmla="*/ 40285 w 183808"/>
                <a:gd name="connsiteY12" fmla="*/ 211755 h 290921"/>
                <a:gd name="connsiteX13" fmla="*/ 46649 w 183808"/>
                <a:gd name="connsiteY13" fmla="*/ 184107 h 290921"/>
                <a:gd name="connsiteX14" fmla="*/ 50767 w 183808"/>
                <a:gd name="connsiteY14" fmla="*/ 165537 h 290921"/>
                <a:gd name="connsiteX15" fmla="*/ 76223 w 183808"/>
                <a:gd name="connsiteY15" fmla="*/ 127573 h 290921"/>
                <a:gd name="connsiteX16" fmla="*/ 112161 w 183808"/>
                <a:gd name="connsiteY16" fmla="*/ 113130 h 290921"/>
                <a:gd name="connsiteX17" fmla="*/ 132376 w 183808"/>
                <a:gd name="connsiteY17" fmla="*/ 142016 h 290921"/>
                <a:gd name="connsiteX18" fmla="*/ 109166 w 183808"/>
                <a:gd name="connsiteY18" fmla="*/ 234451 h 290921"/>
                <a:gd name="connsiteX19" fmla="*/ 104300 w 183808"/>
                <a:gd name="connsiteY19" fmla="*/ 257147 h 290921"/>
                <a:gd name="connsiteX20" fmla="*/ 134997 w 183808"/>
                <a:gd name="connsiteY20" fmla="*/ 290985 h 290921"/>
                <a:gd name="connsiteX21" fmla="*/ 184038 w 183808"/>
                <a:gd name="connsiteY21" fmla="*/ 227436 h 290921"/>
                <a:gd name="connsiteX22" fmla="*/ 179545 w 183808"/>
                <a:gd name="connsiteY22" fmla="*/ 223309 h 290921"/>
                <a:gd name="connsiteX23" fmla="*/ 173930 w 183808"/>
                <a:gd name="connsiteY23" fmla="*/ 230737 h 290921"/>
                <a:gd name="connsiteX24" fmla="*/ 135746 w 183808"/>
                <a:gd name="connsiteY24" fmla="*/ 281906 h 290921"/>
                <a:gd name="connsiteX25" fmla="*/ 126761 w 183808"/>
                <a:gd name="connsiteY25" fmla="*/ 268289 h 290921"/>
                <a:gd name="connsiteX26" fmla="*/ 133500 w 183808"/>
                <a:gd name="connsiteY26" fmla="*/ 238990 h 290921"/>
                <a:gd name="connsiteX27" fmla="*/ 156335 w 183808"/>
                <a:gd name="connsiteY27" fmla="*/ 148206 h 290921"/>
                <a:gd name="connsiteX28" fmla="*/ 113284 w 183808"/>
                <a:gd name="connsiteY28" fmla="*/ 104052 h 290921"/>
                <a:gd name="connsiteX29" fmla="*/ 57880 w 183808"/>
                <a:gd name="connsiteY29" fmla="*/ 135826 h 290921"/>
                <a:gd name="connsiteX30" fmla="*/ 87079 w 183808"/>
                <a:gd name="connsiteY30" fmla="*/ 4602 h 29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3808" h="290921">
                  <a:moveTo>
                    <a:pt x="87079" y="4602"/>
                  </a:moveTo>
                  <a:cubicBezTo>
                    <a:pt x="87079" y="4189"/>
                    <a:pt x="87079" y="63"/>
                    <a:pt x="82213" y="63"/>
                  </a:cubicBezTo>
                  <a:cubicBezTo>
                    <a:pt x="73603" y="63"/>
                    <a:pt x="46275" y="3364"/>
                    <a:pt x="36541" y="4189"/>
                  </a:cubicBezTo>
                  <a:cubicBezTo>
                    <a:pt x="33546" y="4602"/>
                    <a:pt x="29429" y="5015"/>
                    <a:pt x="29429" y="12442"/>
                  </a:cubicBezTo>
                  <a:cubicBezTo>
                    <a:pt x="29429" y="17394"/>
                    <a:pt x="32798" y="17394"/>
                    <a:pt x="38413" y="17394"/>
                  </a:cubicBezTo>
                  <a:cubicBezTo>
                    <a:pt x="56382" y="17394"/>
                    <a:pt x="57131" y="20283"/>
                    <a:pt x="57131" y="24409"/>
                  </a:cubicBezTo>
                  <a:lnTo>
                    <a:pt x="56008" y="32662"/>
                  </a:lnTo>
                  <a:lnTo>
                    <a:pt x="1726" y="270352"/>
                  </a:lnTo>
                  <a:cubicBezTo>
                    <a:pt x="229" y="276129"/>
                    <a:pt x="229" y="276954"/>
                    <a:pt x="229" y="279430"/>
                  </a:cubicBezTo>
                  <a:cubicBezTo>
                    <a:pt x="229" y="288921"/>
                    <a:pt x="7716" y="290985"/>
                    <a:pt x="11085" y="290985"/>
                  </a:cubicBezTo>
                  <a:cubicBezTo>
                    <a:pt x="17075" y="290985"/>
                    <a:pt x="23065" y="286033"/>
                    <a:pt x="24936" y="280256"/>
                  </a:cubicBezTo>
                  <a:lnTo>
                    <a:pt x="32049" y="248894"/>
                  </a:lnTo>
                  <a:lnTo>
                    <a:pt x="40285" y="211755"/>
                  </a:lnTo>
                  <a:cubicBezTo>
                    <a:pt x="42531" y="202676"/>
                    <a:pt x="44777" y="193598"/>
                    <a:pt x="46649" y="184107"/>
                  </a:cubicBezTo>
                  <a:cubicBezTo>
                    <a:pt x="47398" y="181631"/>
                    <a:pt x="50393" y="168013"/>
                    <a:pt x="50767" y="165537"/>
                  </a:cubicBezTo>
                  <a:cubicBezTo>
                    <a:pt x="51890" y="161824"/>
                    <a:pt x="63495" y="138715"/>
                    <a:pt x="76223" y="127573"/>
                  </a:cubicBezTo>
                  <a:cubicBezTo>
                    <a:pt x="84459" y="120971"/>
                    <a:pt x="96064" y="113130"/>
                    <a:pt x="112161" y="113130"/>
                  </a:cubicBezTo>
                  <a:cubicBezTo>
                    <a:pt x="128259" y="113130"/>
                    <a:pt x="132376" y="127161"/>
                    <a:pt x="132376" y="142016"/>
                  </a:cubicBezTo>
                  <a:cubicBezTo>
                    <a:pt x="132376" y="164299"/>
                    <a:pt x="118151" y="209279"/>
                    <a:pt x="109166" y="234451"/>
                  </a:cubicBezTo>
                  <a:cubicBezTo>
                    <a:pt x="106172" y="243942"/>
                    <a:pt x="104300" y="248894"/>
                    <a:pt x="104300" y="257147"/>
                  </a:cubicBezTo>
                  <a:cubicBezTo>
                    <a:pt x="104300" y="276542"/>
                    <a:pt x="117402" y="290985"/>
                    <a:pt x="134997" y="290985"/>
                  </a:cubicBezTo>
                  <a:cubicBezTo>
                    <a:pt x="170186" y="290985"/>
                    <a:pt x="184038" y="230737"/>
                    <a:pt x="184038" y="227436"/>
                  </a:cubicBezTo>
                  <a:cubicBezTo>
                    <a:pt x="184038" y="223309"/>
                    <a:pt x="180668" y="223309"/>
                    <a:pt x="179545" y="223309"/>
                  </a:cubicBezTo>
                  <a:cubicBezTo>
                    <a:pt x="175802" y="223309"/>
                    <a:pt x="175802" y="224547"/>
                    <a:pt x="173930" y="230737"/>
                  </a:cubicBezTo>
                  <a:cubicBezTo>
                    <a:pt x="168315" y="252608"/>
                    <a:pt x="156335" y="281906"/>
                    <a:pt x="135746" y="281906"/>
                  </a:cubicBezTo>
                  <a:cubicBezTo>
                    <a:pt x="129382" y="281906"/>
                    <a:pt x="126761" y="277780"/>
                    <a:pt x="126761" y="268289"/>
                  </a:cubicBezTo>
                  <a:cubicBezTo>
                    <a:pt x="126761" y="257972"/>
                    <a:pt x="130130" y="248068"/>
                    <a:pt x="133500" y="238990"/>
                  </a:cubicBezTo>
                  <a:cubicBezTo>
                    <a:pt x="139489" y="221246"/>
                    <a:pt x="156335" y="172140"/>
                    <a:pt x="156335" y="148206"/>
                  </a:cubicBezTo>
                  <a:cubicBezTo>
                    <a:pt x="156335" y="121383"/>
                    <a:pt x="141361" y="104052"/>
                    <a:pt x="113284" y="104052"/>
                  </a:cubicBezTo>
                  <a:cubicBezTo>
                    <a:pt x="89700" y="104052"/>
                    <a:pt x="71731" y="116844"/>
                    <a:pt x="57880" y="135826"/>
                  </a:cubicBezTo>
                  <a:lnTo>
                    <a:pt x="87079" y="4602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714ED80E-94DA-8401-5809-64F7D648BDCF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9944219" y="5267008"/>
              <a:ext cx="88572" cy="183425"/>
            </a:xfrm>
            <a:custGeom>
              <a:avLst/>
              <a:gdLst>
                <a:gd name="connsiteX0" fmla="*/ 53693 w 88572"/>
                <a:gd name="connsiteY0" fmla="*/ 66497 h 183425"/>
                <a:gd name="connsiteX1" fmla="*/ 80422 w 88572"/>
                <a:gd name="connsiteY1" fmla="*/ 66497 h 183425"/>
                <a:gd name="connsiteX2" fmla="*/ 88807 w 88572"/>
                <a:gd name="connsiteY2" fmla="*/ 60142 h 183425"/>
                <a:gd name="connsiteX3" fmla="*/ 80946 w 88572"/>
                <a:gd name="connsiteY3" fmla="*/ 56098 h 183425"/>
                <a:gd name="connsiteX4" fmla="*/ 56051 w 88572"/>
                <a:gd name="connsiteY4" fmla="*/ 56098 h 183425"/>
                <a:gd name="connsiteX5" fmla="*/ 65747 w 88572"/>
                <a:gd name="connsiteY5" fmla="*/ 13347 h 183425"/>
                <a:gd name="connsiteX6" fmla="*/ 66533 w 88572"/>
                <a:gd name="connsiteY6" fmla="*/ 9303 h 183425"/>
                <a:gd name="connsiteX7" fmla="*/ 57623 w 88572"/>
                <a:gd name="connsiteY7" fmla="*/ 59 h 183425"/>
                <a:gd name="connsiteX8" fmla="*/ 45307 w 88572"/>
                <a:gd name="connsiteY8" fmla="*/ 12480 h 183425"/>
                <a:gd name="connsiteX9" fmla="*/ 35349 w 88572"/>
                <a:gd name="connsiteY9" fmla="*/ 56098 h 183425"/>
                <a:gd name="connsiteX10" fmla="*/ 8620 w 88572"/>
                <a:gd name="connsiteY10" fmla="*/ 56098 h 183425"/>
                <a:gd name="connsiteX11" fmla="*/ 235 w 88572"/>
                <a:gd name="connsiteY11" fmla="*/ 62453 h 183425"/>
                <a:gd name="connsiteX12" fmla="*/ 8096 w 88572"/>
                <a:gd name="connsiteY12" fmla="*/ 66497 h 183425"/>
                <a:gd name="connsiteX13" fmla="*/ 32991 w 88572"/>
                <a:gd name="connsiteY13" fmla="*/ 66497 h 183425"/>
                <a:gd name="connsiteX14" fmla="*/ 17530 w 88572"/>
                <a:gd name="connsiteY14" fmla="*/ 134667 h 183425"/>
                <a:gd name="connsiteX15" fmla="*/ 13599 w 88572"/>
                <a:gd name="connsiteY15" fmla="*/ 156043 h 183425"/>
                <a:gd name="connsiteX16" fmla="*/ 41638 w 88572"/>
                <a:gd name="connsiteY16" fmla="*/ 183484 h 183425"/>
                <a:gd name="connsiteX17" fmla="*/ 87235 w 88572"/>
                <a:gd name="connsiteY17" fmla="*/ 139289 h 183425"/>
                <a:gd name="connsiteX18" fmla="*/ 83042 w 88572"/>
                <a:gd name="connsiteY18" fmla="*/ 135534 h 183425"/>
                <a:gd name="connsiteX19" fmla="*/ 77539 w 88572"/>
                <a:gd name="connsiteY19" fmla="*/ 141022 h 183425"/>
                <a:gd name="connsiteX20" fmla="*/ 42424 w 88572"/>
                <a:gd name="connsiteY20" fmla="*/ 175396 h 183425"/>
                <a:gd name="connsiteX21" fmla="*/ 33253 w 88572"/>
                <a:gd name="connsiteY21" fmla="*/ 161242 h 183425"/>
                <a:gd name="connsiteX22" fmla="*/ 34825 w 88572"/>
                <a:gd name="connsiteY22" fmla="*/ 149399 h 183425"/>
                <a:gd name="connsiteX23" fmla="*/ 53693 w 88572"/>
                <a:gd name="connsiteY23" fmla="*/ 66497 h 18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572" h="183425">
                  <a:moveTo>
                    <a:pt x="53693" y="66497"/>
                  </a:moveTo>
                  <a:lnTo>
                    <a:pt x="80422" y="66497"/>
                  </a:lnTo>
                  <a:cubicBezTo>
                    <a:pt x="85400" y="66497"/>
                    <a:pt x="88807" y="66497"/>
                    <a:pt x="88807" y="60142"/>
                  </a:cubicBezTo>
                  <a:cubicBezTo>
                    <a:pt x="88807" y="56098"/>
                    <a:pt x="85400" y="56098"/>
                    <a:pt x="80946" y="56098"/>
                  </a:cubicBezTo>
                  <a:lnTo>
                    <a:pt x="56051" y="56098"/>
                  </a:lnTo>
                  <a:lnTo>
                    <a:pt x="65747" y="13347"/>
                  </a:lnTo>
                  <a:cubicBezTo>
                    <a:pt x="66009" y="11902"/>
                    <a:pt x="66533" y="10458"/>
                    <a:pt x="66533" y="9303"/>
                  </a:cubicBezTo>
                  <a:cubicBezTo>
                    <a:pt x="66533" y="4103"/>
                    <a:pt x="62864" y="59"/>
                    <a:pt x="57623" y="59"/>
                  </a:cubicBezTo>
                  <a:cubicBezTo>
                    <a:pt x="51072" y="59"/>
                    <a:pt x="47141" y="4970"/>
                    <a:pt x="45307" y="12480"/>
                  </a:cubicBezTo>
                  <a:cubicBezTo>
                    <a:pt x="43473" y="19702"/>
                    <a:pt x="46879" y="5836"/>
                    <a:pt x="35349" y="56098"/>
                  </a:cubicBezTo>
                  <a:lnTo>
                    <a:pt x="8620" y="56098"/>
                  </a:lnTo>
                  <a:cubicBezTo>
                    <a:pt x="3641" y="56098"/>
                    <a:pt x="235" y="56098"/>
                    <a:pt x="235" y="62453"/>
                  </a:cubicBezTo>
                  <a:cubicBezTo>
                    <a:pt x="235" y="66497"/>
                    <a:pt x="3379" y="66497"/>
                    <a:pt x="8096" y="66497"/>
                  </a:cubicBezTo>
                  <a:lnTo>
                    <a:pt x="32991" y="66497"/>
                  </a:lnTo>
                  <a:lnTo>
                    <a:pt x="17530" y="134667"/>
                  </a:lnTo>
                  <a:cubicBezTo>
                    <a:pt x="15958" y="141889"/>
                    <a:pt x="13599" y="152288"/>
                    <a:pt x="13599" y="156043"/>
                  </a:cubicBezTo>
                  <a:cubicBezTo>
                    <a:pt x="13599" y="173085"/>
                    <a:pt x="26701" y="183484"/>
                    <a:pt x="41638" y="183484"/>
                  </a:cubicBezTo>
                  <a:cubicBezTo>
                    <a:pt x="70726" y="183484"/>
                    <a:pt x="87235" y="143044"/>
                    <a:pt x="87235" y="139289"/>
                  </a:cubicBezTo>
                  <a:cubicBezTo>
                    <a:pt x="87235" y="135534"/>
                    <a:pt x="83828" y="135534"/>
                    <a:pt x="83042" y="135534"/>
                  </a:cubicBezTo>
                  <a:cubicBezTo>
                    <a:pt x="79897" y="135534"/>
                    <a:pt x="79635" y="136112"/>
                    <a:pt x="77539" y="141022"/>
                  </a:cubicBezTo>
                  <a:cubicBezTo>
                    <a:pt x="70202" y="159220"/>
                    <a:pt x="56837" y="175396"/>
                    <a:pt x="42424" y="175396"/>
                  </a:cubicBezTo>
                  <a:cubicBezTo>
                    <a:pt x="36921" y="175396"/>
                    <a:pt x="33253" y="171641"/>
                    <a:pt x="33253" y="161242"/>
                  </a:cubicBezTo>
                  <a:cubicBezTo>
                    <a:pt x="33253" y="158354"/>
                    <a:pt x="34301" y="152288"/>
                    <a:pt x="34825" y="149399"/>
                  </a:cubicBezTo>
                  <a:lnTo>
                    <a:pt x="53693" y="66497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FD05A712-9DF6-E514-9085-D2928CC0FF1C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9945529" y="5513192"/>
              <a:ext cx="79400" cy="194401"/>
            </a:xfrm>
            <a:custGeom>
              <a:avLst/>
              <a:gdLst>
                <a:gd name="connsiteX0" fmla="*/ 72822 w 79400"/>
                <a:gd name="connsiteY0" fmla="*/ 11042 h 194401"/>
                <a:gd name="connsiteX1" fmla="*/ 62340 w 79400"/>
                <a:gd name="connsiteY1" fmla="*/ 65 h 194401"/>
                <a:gd name="connsiteX2" fmla="*/ 47665 w 79400"/>
                <a:gd name="connsiteY2" fmla="*/ 15953 h 194401"/>
                <a:gd name="connsiteX3" fmla="*/ 58147 w 79400"/>
                <a:gd name="connsiteY3" fmla="*/ 26929 h 194401"/>
                <a:gd name="connsiteX4" fmla="*/ 72822 w 79400"/>
                <a:gd name="connsiteY4" fmla="*/ 11042 h 194401"/>
                <a:gd name="connsiteX5" fmla="*/ 19364 w 79400"/>
                <a:gd name="connsiteY5" fmla="*/ 157782 h 194401"/>
                <a:gd name="connsiteX6" fmla="*/ 17006 w 79400"/>
                <a:gd name="connsiteY6" fmla="*/ 169914 h 194401"/>
                <a:gd name="connsiteX7" fmla="*/ 41900 w 79400"/>
                <a:gd name="connsiteY7" fmla="*/ 194467 h 194401"/>
                <a:gd name="connsiteX8" fmla="*/ 79635 w 79400"/>
                <a:gd name="connsiteY8" fmla="*/ 150272 h 194401"/>
                <a:gd name="connsiteX9" fmla="*/ 75443 w 79400"/>
                <a:gd name="connsiteY9" fmla="*/ 146517 h 194401"/>
                <a:gd name="connsiteX10" fmla="*/ 70464 w 79400"/>
                <a:gd name="connsiteY10" fmla="*/ 151427 h 194401"/>
                <a:gd name="connsiteX11" fmla="*/ 42686 w 79400"/>
                <a:gd name="connsiteY11" fmla="*/ 186379 h 194401"/>
                <a:gd name="connsiteX12" fmla="*/ 36135 w 79400"/>
                <a:gd name="connsiteY12" fmla="*/ 176269 h 194401"/>
                <a:gd name="connsiteX13" fmla="*/ 40328 w 79400"/>
                <a:gd name="connsiteY13" fmla="*/ 157782 h 194401"/>
                <a:gd name="connsiteX14" fmla="*/ 48714 w 79400"/>
                <a:gd name="connsiteY14" fmla="*/ 134673 h 194401"/>
                <a:gd name="connsiteX15" fmla="*/ 61554 w 79400"/>
                <a:gd name="connsiteY15" fmla="*/ 97988 h 194401"/>
                <a:gd name="connsiteX16" fmla="*/ 63126 w 79400"/>
                <a:gd name="connsiteY16" fmla="*/ 88745 h 194401"/>
                <a:gd name="connsiteX17" fmla="*/ 38232 w 79400"/>
                <a:gd name="connsiteY17" fmla="*/ 64192 h 194401"/>
                <a:gd name="connsiteX18" fmla="*/ 235 w 79400"/>
                <a:gd name="connsiteY18" fmla="*/ 108387 h 194401"/>
                <a:gd name="connsiteX19" fmla="*/ 4689 w 79400"/>
                <a:gd name="connsiteY19" fmla="*/ 112142 h 194401"/>
                <a:gd name="connsiteX20" fmla="*/ 9406 w 79400"/>
                <a:gd name="connsiteY20" fmla="*/ 107521 h 194401"/>
                <a:gd name="connsiteX21" fmla="*/ 37446 w 79400"/>
                <a:gd name="connsiteY21" fmla="*/ 72280 h 194401"/>
                <a:gd name="connsiteX22" fmla="*/ 43997 w 79400"/>
                <a:gd name="connsiteY22" fmla="*/ 82390 h 194401"/>
                <a:gd name="connsiteX23" fmla="*/ 35873 w 79400"/>
                <a:gd name="connsiteY23" fmla="*/ 111276 h 194401"/>
                <a:gd name="connsiteX24" fmla="*/ 19364 w 79400"/>
                <a:gd name="connsiteY24" fmla="*/ 157782 h 19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00" h="194401">
                  <a:moveTo>
                    <a:pt x="72822" y="11042"/>
                  </a:moveTo>
                  <a:cubicBezTo>
                    <a:pt x="72822" y="6420"/>
                    <a:pt x="69678" y="65"/>
                    <a:pt x="62340" y="65"/>
                  </a:cubicBezTo>
                  <a:cubicBezTo>
                    <a:pt x="55265" y="65"/>
                    <a:pt x="47665" y="7576"/>
                    <a:pt x="47665" y="15953"/>
                  </a:cubicBezTo>
                  <a:cubicBezTo>
                    <a:pt x="47665" y="20863"/>
                    <a:pt x="51072" y="26929"/>
                    <a:pt x="58147" y="26929"/>
                  </a:cubicBezTo>
                  <a:cubicBezTo>
                    <a:pt x="65747" y="26929"/>
                    <a:pt x="72822" y="18841"/>
                    <a:pt x="72822" y="11042"/>
                  </a:cubicBezTo>
                  <a:close/>
                  <a:moveTo>
                    <a:pt x="19364" y="157782"/>
                  </a:moveTo>
                  <a:cubicBezTo>
                    <a:pt x="18316" y="161537"/>
                    <a:pt x="17006" y="165004"/>
                    <a:pt x="17006" y="169914"/>
                  </a:cubicBezTo>
                  <a:cubicBezTo>
                    <a:pt x="17006" y="183491"/>
                    <a:pt x="27488" y="194467"/>
                    <a:pt x="41900" y="194467"/>
                  </a:cubicBezTo>
                  <a:cubicBezTo>
                    <a:pt x="68105" y="194467"/>
                    <a:pt x="79635" y="154605"/>
                    <a:pt x="79635" y="150272"/>
                  </a:cubicBezTo>
                  <a:cubicBezTo>
                    <a:pt x="79635" y="146517"/>
                    <a:pt x="76229" y="146517"/>
                    <a:pt x="75443" y="146517"/>
                  </a:cubicBezTo>
                  <a:cubicBezTo>
                    <a:pt x="71774" y="146517"/>
                    <a:pt x="71512" y="148250"/>
                    <a:pt x="70464" y="151427"/>
                  </a:cubicBezTo>
                  <a:cubicBezTo>
                    <a:pt x="64437" y="174536"/>
                    <a:pt x="52906" y="186379"/>
                    <a:pt x="42686" y="186379"/>
                  </a:cubicBezTo>
                  <a:cubicBezTo>
                    <a:pt x="37446" y="186379"/>
                    <a:pt x="36135" y="182624"/>
                    <a:pt x="36135" y="176269"/>
                  </a:cubicBezTo>
                  <a:cubicBezTo>
                    <a:pt x="36135" y="169625"/>
                    <a:pt x="37970" y="164137"/>
                    <a:pt x="40328" y="157782"/>
                  </a:cubicBezTo>
                  <a:cubicBezTo>
                    <a:pt x="42949" y="149983"/>
                    <a:pt x="45831" y="142184"/>
                    <a:pt x="48714" y="134673"/>
                  </a:cubicBezTo>
                  <a:cubicBezTo>
                    <a:pt x="51072" y="127741"/>
                    <a:pt x="60506" y="101455"/>
                    <a:pt x="61554" y="97988"/>
                  </a:cubicBezTo>
                  <a:cubicBezTo>
                    <a:pt x="62340" y="95100"/>
                    <a:pt x="63126" y="91634"/>
                    <a:pt x="63126" y="88745"/>
                  </a:cubicBezTo>
                  <a:cubicBezTo>
                    <a:pt x="63126" y="75169"/>
                    <a:pt x="52644" y="64192"/>
                    <a:pt x="38232" y="64192"/>
                  </a:cubicBezTo>
                  <a:cubicBezTo>
                    <a:pt x="12289" y="64192"/>
                    <a:pt x="235" y="103477"/>
                    <a:pt x="235" y="108387"/>
                  </a:cubicBezTo>
                  <a:cubicBezTo>
                    <a:pt x="235" y="112142"/>
                    <a:pt x="3903" y="112142"/>
                    <a:pt x="4689" y="112142"/>
                  </a:cubicBezTo>
                  <a:cubicBezTo>
                    <a:pt x="8358" y="112142"/>
                    <a:pt x="8620" y="110698"/>
                    <a:pt x="9406" y="107521"/>
                  </a:cubicBezTo>
                  <a:cubicBezTo>
                    <a:pt x="16220" y="82679"/>
                    <a:pt x="27750" y="72280"/>
                    <a:pt x="37446" y="72280"/>
                  </a:cubicBezTo>
                  <a:cubicBezTo>
                    <a:pt x="41638" y="72280"/>
                    <a:pt x="43997" y="74591"/>
                    <a:pt x="43997" y="82390"/>
                  </a:cubicBezTo>
                  <a:cubicBezTo>
                    <a:pt x="43997" y="89034"/>
                    <a:pt x="42424" y="93367"/>
                    <a:pt x="35873" y="111276"/>
                  </a:cubicBezTo>
                  <a:lnTo>
                    <a:pt x="19364" y="157782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A66017C0-24A2-0AF1-99D9-FF122EAE212D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0086356" y="5287803"/>
              <a:ext cx="86850" cy="412655"/>
            </a:xfrm>
            <a:custGeom>
              <a:avLst/>
              <a:gdLst>
                <a:gd name="connsiteX0" fmla="*/ 87089 w 86850"/>
                <a:gd name="connsiteY0" fmla="*/ 206390 h 412655"/>
                <a:gd name="connsiteX1" fmla="*/ 62381 w 86850"/>
                <a:gd name="connsiteY1" fmla="*/ 77642 h 412655"/>
                <a:gd name="connsiteX2" fmla="*/ 3982 w 86850"/>
                <a:gd name="connsiteY2" fmla="*/ 63 h 412655"/>
                <a:gd name="connsiteX3" fmla="*/ 238 w 86850"/>
                <a:gd name="connsiteY3" fmla="*/ 4189 h 412655"/>
                <a:gd name="connsiteX4" fmla="*/ 7351 w 86850"/>
                <a:gd name="connsiteY4" fmla="*/ 13680 h 412655"/>
                <a:gd name="connsiteX5" fmla="*/ 65376 w 86850"/>
                <a:gd name="connsiteY5" fmla="*/ 206390 h 412655"/>
                <a:gd name="connsiteX6" fmla="*/ 5105 w 86850"/>
                <a:gd name="connsiteY6" fmla="*/ 401576 h 412655"/>
                <a:gd name="connsiteX7" fmla="*/ 238 w 86850"/>
                <a:gd name="connsiteY7" fmla="*/ 408591 h 412655"/>
                <a:gd name="connsiteX8" fmla="*/ 3982 w 86850"/>
                <a:gd name="connsiteY8" fmla="*/ 412718 h 412655"/>
                <a:gd name="connsiteX9" fmla="*/ 63504 w 86850"/>
                <a:gd name="connsiteY9" fmla="*/ 332250 h 412655"/>
                <a:gd name="connsiteX10" fmla="*/ 87089 w 86850"/>
                <a:gd name="connsiteY10" fmla="*/ 206390 h 4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850" h="412655">
                  <a:moveTo>
                    <a:pt x="87089" y="206390"/>
                  </a:moveTo>
                  <a:cubicBezTo>
                    <a:pt x="87089" y="174203"/>
                    <a:pt x="82971" y="124272"/>
                    <a:pt x="62381" y="77642"/>
                  </a:cubicBezTo>
                  <a:cubicBezTo>
                    <a:pt x="39920" y="26885"/>
                    <a:pt x="7725" y="63"/>
                    <a:pt x="3982" y="63"/>
                  </a:cubicBezTo>
                  <a:cubicBezTo>
                    <a:pt x="1735" y="63"/>
                    <a:pt x="238" y="1713"/>
                    <a:pt x="238" y="4189"/>
                  </a:cubicBezTo>
                  <a:cubicBezTo>
                    <a:pt x="238" y="5427"/>
                    <a:pt x="238" y="6253"/>
                    <a:pt x="7351" y="13680"/>
                  </a:cubicBezTo>
                  <a:cubicBezTo>
                    <a:pt x="44038" y="54533"/>
                    <a:pt x="65376" y="120145"/>
                    <a:pt x="65376" y="206390"/>
                  </a:cubicBezTo>
                  <a:cubicBezTo>
                    <a:pt x="65376" y="276954"/>
                    <a:pt x="51525" y="349582"/>
                    <a:pt x="5105" y="401576"/>
                  </a:cubicBezTo>
                  <a:cubicBezTo>
                    <a:pt x="238" y="406528"/>
                    <a:pt x="238" y="407353"/>
                    <a:pt x="238" y="408591"/>
                  </a:cubicBezTo>
                  <a:cubicBezTo>
                    <a:pt x="238" y="411067"/>
                    <a:pt x="1735" y="412718"/>
                    <a:pt x="3982" y="412718"/>
                  </a:cubicBezTo>
                  <a:cubicBezTo>
                    <a:pt x="7725" y="412718"/>
                    <a:pt x="41417" y="384657"/>
                    <a:pt x="63504" y="332250"/>
                  </a:cubicBezTo>
                  <a:cubicBezTo>
                    <a:pt x="82596" y="286858"/>
                    <a:pt x="87089" y="241053"/>
                    <a:pt x="87089" y="206390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8C305DE-4E80-5CE8-20BC-9D2F296D3B34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0227072" y="5246535"/>
              <a:ext cx="97706" cy="494773"/>
            </a:xfrm>
            <a:custGeom>
              <a:avLst/>
              <a:gdLst>
                <a:gd name="connsiteX0" fmla="*/ 97949 w 97706"/>
                <a:gd name="connsiteY0" fmla="*/ 247648 h 494773"/>
                <a:gd name="connsiteX1" fmla="*/ 39549 w 97706"/>
                <a:gd name="connsiteY1" fmla="*/ 36368 h 494773"/>
                <a:gd name="connsiteX2" fmla="*/ 4734 w 97706"/>
                <a:gd name="connsiteY2" fmla="*/ 55 h 494773"/>
                <a:gd name="connsiteX3" fmla="*/ 242 w 97706"/>
                <a:gd name="connsiteY3" fmla="*/ 4181 h 494773"/>
                <a:gd name="connsiteX4" fmla="*/ 2488 w 97706"/>
                <a:gd name="connsiteY4" fmla="*/ 8308 h 494773"/>
                <a:gd name="connsiteX5" fmla="*/ 60139 w 97706"/>
                <a:gd name="connsiteY5" fmla="*/ 128803 h 494773"/>
                <a:gd name="connsiteX6" fmla="*/ 72118 w 97706"/>
                <a:gd name="connsiteY6" fmla="*/ 247235 h 494773"/>
                <a:gd name="connsiteX7" fmla="*/ 59016 w 97706"/>
                <a:gd name="connsiteY7" fmla="*/ 371444 h 494773"/>
                <a:gd name="connsiteX8" fmla="*/ 3611 w 97706"/>
                <a:gd name="connsiteY8" fmla="*/ 485337 h 494773"/>
                <a:gd name="connsiteX9" fmla="*/ 242 w 97706"/>
                <a:gd name="connsiteY9" fmla="*/ 490702 h 494773"/>
                <a:gd name="connsiteX10" fmla="*/ 4734 w 97706"/>
                <a:gd name="connsiteY10" fmla="*/ 494828 h 494773"/>
                <a:gd name="connsiteX11" fmla="*/ 35431 w 97706"/>
                <a:gd name="connsiteY11" fmla="*/ 463879 h 494773"/>
                <a:gd name="connsiteX12" fmla="*/ 97949 w 97706"/>
                <a:gd name="connsiteY12" fmla="*/ 247648 h 4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06" h="494773">
                  <a:moveTo>
                    <a:pt x="97949" y="247648"/>
                  </a:moveTo>
                  <a:cubicBezTo>
                    <a:pt x="97949" y="189051"/>
                    <a:pt x="88590" y="106107"/>
                    <a:pt x="39549" y="36368"/>
                  </a:cubicBezTo>
                  <a:cubicBezTo>
                    <a:pt x="35806" y="31416"/>
                    <a:pt x="11473" y="55"/>
                    <a:pt x="4734" y="55"/>
                  </a:cubicBezTo>
                  <a:cubicBezTo>
                    <a:pt x="2862" y="55"/>
                    <a:pt x="242" y="880"/>
                    <a:pt x="242" y="4181"/>
                  </a:cubicBezTo>
                  <a:cubicBezTo>
                    <a:pt x="242" y="5832"/>
                    <a:pt x="991" y="7070"/>
                    <a:pt x="2488" y="8308"/>
                  </a:cubicBezTo>
                  <a:cubicBezTo>
                    <a:pt x="20457" y="29766"/>
                    <a:pt x="44790" y="63191"/>
                    <a:pt x="60139" y="128803"/>
                  </a:cubicBezTo>
                  <a:cubicBezTo>
                    <a:pt x="68749" y="166355"/>
                    <a:pt x="72118" y="208858"/>
                    <a:pt x="72118" y="247235"/>
                  </a:cubicBezTo>
                  <a:cubicBezTo>
                    <a:pt x="72118" y="288913"/>
                    <a:pt x="68749" y="331004"/>
                    <a:pt x="59016" y="371444"/>
                  </a:cubicBezTo>
                  <a:cubicBezTo>
                    <a:pt x="44790" y="429216"/>
                    <a:pt x="22703" y="462228"/>
                    <a:pt x="3611" y="485337"/>
                  </a:cubicBezTo>
                  <a:cubicBezTo>
                    <a:pt x="242" y="489051"/>
                    <a:pt x="242" y="489876"/>
                    <a:pt x="242" y="490702"/>
                  </a:cubicBezTo>
                  <a:cubicBezTo>
                    <a:pt x="242" y="494003"/>
                    <a:pt x="2862" y="494828"/>
                    <a:pt x="4734" y="494828"/>
                  </a:cubicBezTo>
                  <a:cubicBezTo>
                    <a:pt x="10350" y="494828"/>
                    <a:pt x="30939" y="469656"/>
                    <a:pt x="35431" y="463879"/>
                  </a:cubicBezTo>
                  <a:cubicBezTo>
                    <a:pt x="73616" y="413948"/>
                    <a:pt x="97949" y="339670"/>
                    <a:pt x="97949" y="247648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  <p:grpSp>
        <p:nvGrpSpPr>
          <p:cNvPr id="245" name="Group 244" descr="\documentclass{article}&#10;\usepackage{amsmath}&#10;\pagestyle{empty}&#10;\newcommand{\cC}{\mathcal{C}}&#10;\begin{document}&#10;&#10;$h^{t+1}_i = \nabla f_i(x^{t+1}; \xi_i^{t+1}) + (1 - b) (h^t_i - \nabla f_i(x^{t}; \xi_i^{t+1}))$&#10;&#10;&#10;\end{document}" title="IguanaTex Vector Display">
            <a:extLst>
              <a:ext uri="{FF2B5EF4-FFF2-40B4-BE49-F238E27FC236}">
                <a16:creationId xmlns:a16="http://schemas.microsoft.com/office/drawing/2014/main" id="{C813E816-EC8D-C802-D32A-1DC23360D18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68270" y="2497507"/>
            <a:ext cx="8439430" cy="445719"/>
            <a:chOff x="4147264" y="4406285"/>
            <a:chExt cx="8439430" cy="445719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0BC6CA2-9F3E-697B-A4E0-6D030C2115D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47264" y="4481400"/>
              <a:ext cx="184078" cy="266678"/>
            </a:xfrm>
            <a:custGeom>
              <a:avLst/>
              <a:gdLst>
                <a:gd name="connsiteX0" fmla="*/ 87055 w 184078"/>
                <a:gd name="connsiteY0" fmla="*/ 4224 h 266678"/>
                <a:gd name="connsiteX1" fmla="*/ 82181 w 184078"/>
                <a:gd name="connsiteY1" fmla="*/ 63 h 266678"/>
                <a:gd name="connsiteX2" fmla="*/ 36442 w 184078"/>
                <a:gd name="connsiteY2" fmla="*/ 3845 h 266678"/>
                <a:gd name="connsiteX3" fmla="*/ 29319 w 184078"/>
                <a:gd name="connsiteY3" fmla="*/ 11411 h 266678"/>
                <a:gd name="connsiteX4" fmla="*/ 38317 w 184078"/>
                <a:gd name="connsiteY4" fmla="*/ 15950 h 266678"/>
                <a:gd name="connsiteX5" fmla="*/ 57062 w 184078"/>
                <a:gd name="connsiteY5" fmla="*/ 22381 h 266678"/>
                <a:gd name="connsiteX6" fmla="*/ 55938 w 184078"/>
                <a:gd name="connsiteY6" fmla="*/ 29946 h 266678"/>
                <a:gd name="connsiteX7" fmla="*/ 1576 w 184078"/>
                <a:gd name="connsiteY7" fmla="*/ 247828 h 266678"/>
                <a:gd name="connsiteX8" fmla="*/ 77 w 184078"/>
                <a:gd name="connsiteY8" fmla="*/ 256150 h 266678"/>
                <a:gd name="connsiteX9" fmla="*/ 10949 w 184078"/>
                <a:gd name="connsiteY9" fmla="*/ 266741 h 266678"/>
                <a:gd name="connsiteX10" fmla="*/ 24820 w 184078"/>
                <a:gd name="connsiteY10" fmla="*/ 256906 h 266678"/>
                <a:gd name="connsiteX11" fmla="*/ 31944 w 184078"/>
                <a:gd name="connsiteY11" fmla="*/ 228158 h 266678"/>
                <a:gd name="connsiteX12" fmla="*/ 40192 w 184078"/>
                <a:gd name="connsiteY12" fmla="*/ 194114 h 266678"/>
                <a:gd name="connsiteX13" fmla="*/ 46565 w 184078"/>
                <a:gd name="connsiteY13" fmla="*/ 168770 h 266678"/>
                <a:gd name="connsiteX14" fmla="*/ 50689 w 184078"/>
                <a:gd name="connsiteY14" fmla="*/ 151748 h 266678"/>
                <a:gd name="connsiteX15" fmla="*/ 76182 w 184078"/>
                <a:gd name="connsiteY15" fmla="*/ 116947 h 266678"/>
                <a:gd name="connsiteX16" fmla="*/ 112173 w 184078"/>
                <a:gd name="connsiteY16" fmla="*/ 103708 h 266678"/>
                <a:gd name="connsiteX17" fmla="*/ 132418 w 184078"/>
                <a:gd name="connsiteY17" fmla="*/ 130187 h 266678"/>
                <a:gd name="connsiteX18" fmla="*/ 109174 w 184078"/>
                <a:gd name="connsiteY18" fmla="*/ 214919 h 266678"/>
                <a:gd name="connsiteX19" fmla="*/ 104300 w 184078"/>
                <a:gd name="connsiteY19" fmla="*/ 235723 h 266678"/>
                <a:gd name="connsiteX20" fmla="*/ 135042 w 184078"/>
                <a:gd name="connsiteY20" fmla="*/ 266741 h 266678"/>
                <a:gd name="connsiteX21" fmla="*/ 184155 w 184078"/>
                <a:gd name="connsiteY21" fmla="*/ 208488 h 266678"/>
                <a:gd name="connsiteX22" fmla="*/ 179656 w 184078"/>
                <a:gd name="connsiteY22" fmla="*/ 204705 h 266678"/>
                <a:gd name="connsiteX23" fmla="*/ 174033 w 184078"/>
                <a:gd name="connsiteY23" fmla="*/ 211514 h 266678"/>
                <a:gd name="connsiteX24" fmla="*/ 135792 w 184078"/>
                <a:gd name="connsiteY24" fmla="*/ 258419 h 266678"/>
                <a:gd name="connsiteX25" fmla="*/ 126795 w 184078"/>
                <a:gd name="connsiteY25" fmla="*/ 245937 h 266678"/>
                <a:gd name="connsiteX26" fmla="*/ 133543 w 184078"/>
                <a:gd name="connsiteY26" fmla="*/ 219080 h 266678"/>
                <a:gd name="connsiteX27" fmla="*/ 156412 w 184078"/>
                <a:gd name="connsiteY27" fmla="*/ 135861 h 266678"/>
                <a:gd name="connsiteX28" fmla="*/ 113298 w 184078"/>
                <a:gd name="connsiteY28" fmla="*/ 95386 h 266678"/>
                <a:gd name="connsiteX29" fmla="*/ 57812 w 184078"/>
                <a:gd name="connsiteY29" fmla="*/ 124513 h 266678"/>
                <a:gd name="connsiteX30" fmla="*/ 87055 w 184078"/>
                <a:gd name="connsiteY30" fmla="*/ 4224 h 26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4078" h="266678">
                  <a:moveTo>
                    <a:pt x="87055" y="4224"/>
                  </a:moveTo>
                  <a:cubicBezTo>
                    <a:pt x="87055" y="3845"/>
                    <a:pt x="87055" y="63"/>
                    <a:pt x="82181" y="63"/>
                  </a:cubicBezTo>
                  <a:cubicBezTo>
                    <a:pt x="73558" y="63"/>
                    <a:pt x="46190" y="3089"/>
                    <a:pt x="36442" y="3845"/>
                  </a:cubicBezTo>
                  <a:cubicBezTo>
                    <a:pt x="33443" y="4224"/>
                    <a:pt x="29319" y="4602"/>
                    <a:pt x="29319" y="11411"/>
                  </a:cubicBezTo>
                  <a:cubicBezTo>
                    <a:pt x="29319" y="15950"/>
                    <a:pt x="32693" y="15950"/>
                    <a:pt x="38317" y="15950"/>
                  </a:cubicBezTo>
                  <a:cubicBezTo>
                    <a:pt x="56312" y="15950"/>
                    <a:pt x="57062" y="18598"/>
                    <a:pt x="57062" y="22381"/>
                  </a:cubicBezTo>
                  <a:lnTo>
                    <a:pt x="55938" y="29946"/>
                  </a:lnTo>
                  <a:lnTo>
                    <a:pt x="1576" y="247828"/>
                  </a:lnTo>
                  <a:cubicBezTo>
                    <a:pt x="77" y="253124"/>
                    <a:pt x="77" y="253880"/>
                    <a:pt x="77" y="256150"/>
                  </a:cubicBezTo>
                  <a:cubicBezTo>
                    <a:pt x="77" y="264850"/>
                    <a:pt x="7575" y="266741"/>
                    <a:pt x="10949" y="266741"/>
                  </a:cubicBezTo>
                  <a:cubicBezTo>
                    <a:pt x="16947" y="266741"/>
                    <a:pt x="22946" y="262202"/>
                    <a:pt x="24820" y="256906"/>
                  </a:cubicBezTo>
                  <a:lnTo>
                    <a:pt x="31944" y="228158"/>
                  </a:lnTo>
                  <a:lnTo>
                    <a:pt x="40192" y="194114"/>
                  </a:lnTo>
                  <a:cubicBezTo>
                    <a:pt x="42441" y="185792"/>
                    <a:pt x="44690" y="177470"/>
                    <a:pt x="46565" y="168770"/>
                  </a:cubicBezTo>
                  <a:cubicBezTo>
                    <a:pt x="47315" y="166500"/>
                    <a:pt x="50314" y="154018"/>
                    <a:pt x="50689" y="151748"/>
                  </a:cubicBezTo>
                  <a:cubicBezTo>
                    <a:pt x="51814" y="148344"/>
                    <a:pt x="63436" y="127161"/>
                    <a:pt x="76182" y="116947"/>
                  </a:cubicBezTo>
                  <a:cubicBezTo>
                    <a:pt x="84430" y="110895"/>
                    <a:pt x="96052" y="103708"/>
                    <a:pt x="112173" y="103708"/>
                  </a:cubicBezTo>
                  <a:cubicBezTo>
                    <a:pt x="128294" y="103708"/>
                    <a:pt x="132418" y="116569"/>
                    <a:pt x="132418" y="130187"/>
                  </a:cubicBezTo>
                  <a:cubicBezTo>
                    <a:pt x="132418" y="150613"/>
                    <a:pt x="118172" y="191844"/>
                    <a:pt x="109174" y="214919"/>
                  </a:cubicBezTo>
                  <a:cubicBezTo>
                    <a:pt x="106175" y="223619"/>
                    <a:pt x="104300" y="228158"/>
                    <a:pt x="104300" y="235723"/>
                  </a:cubicBezTo>
                  <a:cubicBezTo>
                    <a:pt x="104300" y="253502"/>
                    <a:pt x="117422" y="266741"/>
                    <a:pt x="135042" y="266741"/>
                  </a:cubicBezTo>
                  <a:cubicBezTo>
                    <a:pt x="170283" y="266741"/>
                    <a:pt x="184155" y="211514"/>
                    <a:pt x="184155" y="208488"/>
                  </a:cubicBezTo>
                  <a:cubicBezTo>
                    <a:pt x="184155" y="204705"/>
                    <a:pt x="180781" y="204705"/>
                    <a:pt x="179656" y="204705"/>
                  </a:cubicBezTo>
                  <a:cubicBezTo>
                    <a:pt x="175907" y="204705"/>
                    <a:pt x="175907" y="205840"/>
                    <a:pt x="174033" y="211514"/>
                  </a:cubicBezTo>
                  <a:cubicBezTo>
                    <a:pt x="168409" y="231562"/>
                    <a:pt x="156412" y="258419"/>
                    <a:pt x="135792" y="258419"/>
                  </a:cubicBezTo>
                  <a:cubicBezTo>
                    <a:pt x="129419" y="258419"/>
                    <a:pt x="126795" y="254637"/>
                    <a:pt x="126795" y="245937"/>
                  </a:cubicBezTo>
                  <a:cubicBezTo>
                    <a:pt x="126795" y="236480"/>
                    <a:pt x="130169" y="227401"/>
                    <a:pt x="133543" y="219080"/>
                  </a:cubicBezTo>
                  <a:cubicBezTo>
                    <a:pt x="139541" y="202814"/>
                    <a:pt x="156412" y="157800"/>
                    <a:pt x="156412" y="135861"/>
                  </a:cubicBezTo>
                  <a:cubicBezTo>
                    <a:pt x="156412" y="111273"/>
                    <a:pt x="141416" y="95386"/>
                    <a:pt x="113298" y="95386"/>
                  </a:cubicBezTo>
                  <a:cubicBezTo>
                    <a:pt x="89679" y="95386"/>
                    <a:pt x="71684" y="107112"/>
                    <a:pt x="57812" y="124513"/>
                  </a:cubicBezTo>
                  <a:lnTo>
                    <a:pt x="87055" y="422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EDC29732-C57E-E1B8-6298-112E63439AA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353671" y="4416612"/>
              <a:ext cx="88702" cy="168139"/>
            </a:xfrm>
            <a:custGeom>
              <a:avLst/>
              <a:gdLst>
                <a:gd name="connsiteX0" fmla="*/ 53619 w 88702"/>
                <a:gd name="connsiteY0" fmla="*/ 60960 h 168139"/>
                <a:gd name="connsiteX1" fmla="*/ 80387 w 88702"/>
                <a:gd name="connsiteY1" fmla="*/ 60960 h 168139"/>
                <a:gd name="connsiteX2" fmla="*/ 88785 w 88702"/>
                <a:gd name="connsiteY2" fmla="*/ 55134 h 168139"/>
                <a:gd name="connsiteX3" fmla="*/ 80912 w 88702"/>
                <a:gd name="connsiteY3" fmla="*/ 51427 h 168139"/>
                <a:gd name="connsiteX4" fmla="*/ 55981 w 88702"/>
                <a:gd name="connsiteY4" fmla="*/ 51427 h 168139"/>
                <a:gd name="connsiteX5" fmla="*/ 65691 w 88702"/>
                <a:gd name="connsiteY5" fmla="*/ 12239 h 168139"/>
                <a:gd name="connsiteX6" fmla="*/ 66478 w 88702"/>
                <a:gd name="connsiteY6" fmla="*/ 8532 h 168139"/>
                <a:gd name="connsiteX7" fmla="*/ 57555 w 88702"/>
                <a:gd name="connsiteY7" fmla="*/ 59 h 168139"/>
                <a:gd name="connsiteX8" fmla="*/ 45221 w 88702"/>
                <a:gd name="connsiteY8" fmla="*/ 11444 h 168139"/>
                <a:gd name="connsiteX9" fmla="*/ 35248 w 88702"/>
                <a:gd name="connsiteY9" fmla="*/ 51427 h 168139"/>
                <a:gd name="connsiteX10" fmla="*/ 8480 w 88702"/>
                <a:gd name="connsiteY10" fmla="*/ 51427 h 168139"/>
                <a:gd name="connsiteX11" fmla="*/ 82 w 88702"/>
                <a:gd name="connsiteY11" fmla="*/ 57253 h 168139"/>
                <a:gd name="connsiteX12" fmla="*/ 7955 w 88702"/>
                <a:gd name="connsiteY12" fmla="*/ 60960 h 168139"/>
                <a:gd name="connsiteX13" fmla="*/ 32887 w 88702"/>
                <a:gd name="connsiteY13" fmla="*/ 60960 h 168139"/>
                <a:gd name="connsiteX14" fmla="*/ 17403 w 88702"/>
                <a:gd name="connsiteY14" fmla="*/ 123449 h 168139"/>
                <a:gd name="connsiteX15" fmla="*/ 13467 w 88702"/>
                <a:gd name="connsiteY15" fmla="*/ 143044 h 168139"/>
                <a:gd name="connsiteX16" fmla="*/ 41547 w 88702"/>
                <a:gd name="connsiteY16" fmla="*/ 168198 h 168139"/>
                <a:gd name="connsiteX17" fmla="*/ 87210 w 88702"/>
                <a:gd name="connsiteY17" fmla="*/ 127686 h 168139"/>
                <a:gd name="connsiteX18" fmla="*/ 83011 w 88702"/>
                <a:gd name="connsiteY18" fmla="*/ 124244 h 168139"/>
                <a:gd name="connsiteX19" fmla="*/ 77500 w 88702"/>
                <a:gd name="connsiteY19" fmla="*/ 129275 h 168139"/>
                <a:gd name="connsiteX20" fmla="*/ 42334 w 88702"/>
                <a:gd name="connsiteY20" fmla="*/ 160784 h 168139"/>
                <a:gd name="connsiteX21" fmla="*/ 33149 w 88702"/>
                <a:gd name="connsiteY21" fmla="*/ 147810 h 168139"/>
                <a:gd name="connsiteX22" fmla="*/ 34724 w 88702"/>
                <a:gd name="connsiteY22" fmla="*/ 136953 h 168139"/>
                <a:gd name="connsiteX23" fmla="*/ 53619 w 88702"/>
                <a:gd name="connsiteY23" fmla="*/ 6096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702" h="168139">
                  <a:moveTo>
                    <a:pt x="53619" y="60960"/>
                  </a:moveTo>
                  <a:lnTo>
                    <a:pt x="80387" y="60960"/>
                  </a:lnTo>
                  <a:cubicBezTo>
                    <a:pt x="85373" y="60960"/>
                    <a:pt x="88785" y="60960"/>
                    <a:pt x="88785" y="55134"/>
                  </a:cubicBezTo>
                  <a:cubicBezTo>
                    <a:pt x="88785" y="51427"/>
                    <a:pt x="85373" y="51427"/>
                    <a:pt x="80912" y="51427"/>
                  </a:cubicBezTo>
                  <a:lnTo>
                    <a:pt x="55981" y="51427"/>
                  </a:lnTo>
                  <a:lnTo>
                    <a:pt x="65691" y="12239"/>
                  </a:lnTo>
                  <a:cubicBezTo>
                    <a:pt x="65953" y="10915"/>
                    <a:pt x="66478" y="9591"/>
                    <a:pt x="66478" y="8532"/>
                  </a:cubicBezTo>
                  <a:cubicBezTo>
                    <a:pt x="66478" y="3766"/>
                    <a:pt x="62804" y="59"/>
                    <a:pt x="57555" y="59"/>
                  </a:cubicBezTo>
                  <a:cubicBezTo>
                    <a:pt x="50995" y="59"/>
                    <a:pt x="47058" y="4560"/>
                    <a:pt x="45221" y="11444"/>
                  </a:cubicBezTo>
                  <a:cubicBezTo>
                    <a:pt x="43384" y="18064"/>
                    <a:pt x="46796" y="5354"/>
                    <a:pt x="35248" y="51427"/>
                  </a:cubicBezTo>
                  <a:lnTo>
                    <a:pt x="8480" y="51427"/>
                  </a:lnTo>
                  <a:cubicBezTo>
                    <a:pt x="3494" y="51427"/>
                    <a:pt x="82" y="51427"/>
                    <a:pt x="82" y="57253"/>
                  </a:cubicBezTo>
                  <a:cubicBezTo>
                    <a:pt x="82" y="60960"/>
                    <a:pt x="3232" y="60960"/>
                    <a:pt x="7955" y="60960"/>
                  </a:cubicBezTo>
                  <a:lnTo>
                    <a:pt x="32887" y="60960"/>
                  </a:lnTo>
                  <a:lnTo>
                    <a:pt x="17403" y="123449"/>
                  </a:lnTo>
                  <a:cubicBezTo>
                    <a:pt x="15828" y="130069"/>
                    <a:pt x="13467" y="139601"/>
                    <a:pt x="13467" y="143044"/>
                  </a:cubicBezTo>
                  <a:cubicBezTo>
                    <a:pt x="13467" y="158666"/>
                    <a:pt x="26588" y="168198"/>
                    <a:pt x="41547" y="168198"/>
                  </a:cubicBezTo>
                  <a:cubicBezTo>
                    <a:pt x="70677" y="168198"/>
                    <a:pt x="87210" y="131128"/>
                    <a:pt x="87210" y="127686"/>
                  </a:cubicBezTo>
                  <a:cubicBezTo>
                    <a:pt x="87210" y="124244"/>
                    <a:pt x="83799" y="124244"/>
                    <a:pt x="83011" y="124244"/>
                  </a:cubicBezTo>
                  <a:cubicBezTo>
                    <a:pt x="79862" y="124244"/>
                    <a:pt x="79600" y="124773"/>
                    <a:pt x="77500" y="129275"/>
                  </a:cubicBezTo>
                  <a:cubicBezTo>
                    <a:pt x="70152" y="145956"/>
                    <a:pt x="56768" y="160784"/>
                    <a:pt x="42334" y="160784"/>
                  </a:cubicBezTo>
                  <a:cubicBezTo>
                    <a:pt x="36823" y="160784"/>
                    <a:pt x="33149" y="157342"/>
                    <a:pt x="33149" y="147810"/>
                  </a:cubicBezTo>
                  <a:cubicBezTo>
                    <a:pt x="33149" y="145162"/>
                    <a:pt x="34199" y="139601"/>
                    <a:pt x="34724" y="136953"/>
                  </a:cubicBezTo>
                  <a:lnTo>
                    <a:pt x="53619" y="6096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4F43546-B1BC-01F8-74D1-54DBB574268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474273" y="4418200"/>
              <a:ext cx="193150" cy="195148"/>
            </a:xfrm>
            <a:custGeom>
              <a:avLst/>
              <a:gdLst>
                <a:gd name="connsiteX0" fmla="*/ 103222 w 193150"/>
                <a:gd name="connsiteY0" fmla="*/ 104120 h 195148"/>
                <a:gd name="connsiteX1" fmla="*/ 183526 w 193150"/>
                <a:gd name="connsiteY1" fmla="*/ 104120 h 195148"/>
                <a:gd name="connsiteX2" fmla="*/ 193236 w 193150"/>
                <a:gd name="connsiteY2" fmla="*/ 97765 h 195148"/>
                <a:gd name="connsiteX3" fmla="*/ 183526 w 193150"/>
                <a:gd name="connsiteY3" fmla="*/ 91145 h 195148"/>
                <a:gd name="connsiteX4" fmla="*/ 103222 w 193150"/>
                <a:gd name="connsiteY4" fmla="*/ 91145 h 195148"/>
                <a:gd name="connsiteX5" fmla="*/ 103222 w 193150"/>
                <a:gd name="connsiteY5" fmla="*/ 9856 h 195148"/>
                <a:gd name="connsiteX6" fmla="*/ 96923 w 193150"/>
                <a:gd name="connsiteY6" fmla="*/ 59 h 195148"/>
                <a:gd name="connsiteX7" fmla="*/ 90363 w 193150"/>
                <a:gd name="connsiteY7" fmla="*/ 9856 h 195148"/>
                <a:gd name="connsiteX8" fmla="*/ 90363 w 193150"/>
                <a:gd name="connsiteY8" fmla="*/ 91145 h 195148"/>
                <a:gd name="connsiteX9" fmla="*/ 9796 w 193150"/>
                <a:gd name="connsiteY9" fmla="*/ 91145 h 195148"/>
                <a:gd name="connsiteX10" fmla="*/ 85 w 193150"/>
                <a:gd name="connsiteY10" fmla="*/ 97500 h 195148"/>
                <a:gd name="connsiteX11" fmla="*/ 9796 w 193150"/>
                <a:gd name="connsiteY11" fmla="*/ 104120 h 195148"/>
                <a:gd name="connsiteX12" fmla="*/ 90363 w 193150"/>
                <a:gd name="connsiteY12" fmla="*/ 104120 h 195148"/>
                <a:gd name="connsiteX13" fmla="*/ 90363 w 193150"/>
                <a:gd name="connsiteY13" fmla="*/ 185410 h 195148"/>
                <a:gd name="connsiteX14" fmla="*/ 96661 w 193150"/>
                <a:gd name="connsiteY14" fmla="*/ 195207 h 195148"/>
                <a:gd name="connsiteX15" fmla="*/ 103222 w 193150"/>
                <a:gd name="connsiteY15" fmla="*/ 185410 h 195148"/>
                <a:gd name="connsiteX16" fmla="*/ 103222 w 193150"/>
                <a:gd name="connsiteY16" fmla="*/ 104120 h 1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150" h="195148">
                  <a:moveTo>
                    <a:pt x="103222" y="104120"/>
                  </a:moveTo>
                  <a:lnTo>
                    <a:pt x="183526" y="104120"/>
                  </a:lnTo>
                  <a:cubicBezTo>
                    <a:pt x="186938" y="104120"/>
                    <a:pt x="193236" y="104120"/>
                    <a:pt x="193236" y="97765"/>
                  </a:cubicBezTo>
                  <a:cubicBezTo>
                    <a:pt x="193236" y="91145"/>
                    <a:pt x="187200" y="91145"/>
                    <a:pt x="183526" y="91145"/>
                  </a:cubicBezTo>
                  <a:lnTo>
                    <a:pt x="103222" y="91145"/>
                  </a:lnTo>
                  <a:lnTo>
                    <a:pt x="103222" y="9856"/>
                  </a:lnTo>
                  <a:cubicBezTo>
                    <a:pt x="103222" y="6413"/>
                    <a:pt x="103222" y="59"/>
                    <a:pt x="96923" y="59"/>
                  </a:cubicBezTo>
                  <a:cubicBezTo>
                    <a:pt x="90363" y="59"/>
                    <a:pt x="90363" y="6149"/>
                    <a:pt x="90363" y="9856"/>
                  </a:cubicBezTo>
                  <a:lnTo>
                    <a:pt x="90363" y="91145"/>
                  </a:lnTo>
                  <a:lnTo>
                    <a:pt x="9796" y="91145"/>
                  </a:lnTo>
                  <a:cubicBezTo>
                    <a:pt x="6384" y="91145"/>
                    <a:pt x="85" y="91145"/>
                    <a:pt x="85" y="97500"/>
                  </a:cubicBezTo>
                  <a:cubicBezTo>
                    <a:pt x="85" y="104120"/>
                    <a:pt x="6121" y="104120"/>
                    <a:pt x="9796" y="104120"/>
                  </a:cubicBezTo>
                  <a:lnTo>
                    <a:pt x="90363" y="104120"/>
                  </a:lnTo>
                  <a:lnTo>
                    <a:pt x="90363" y="185410"/>
                  </a:lnTo>
                  <a:cubicBezTo>
                    <a:pt x="90363" y="188852"/>
                    <a:pt x="90363" y="195207"/>
                    <a:pt x="96661" y="195207"/>
                  </a:cubicBezTo>
                  <a:cubicBezTo>
                    <a:pt x="103222" y="195207"/>
                    <a:pt x="103222" y="189117"/>
                    <a:pt x="103222" y="185410"/>
                  </a:cubicBezTo>
                  <a:lnTo>
                    <a:pt x="103222" y="10412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245A9D23-52D3-B3EB-4FDA-E887CB0D252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714659" y="4406285"/>
              <a:ext cx="95525" cy="175818"/>
            </a:xfrm>
            <a:custGeom>
              <a:avLst/>
              <a:gdLst>
                <a:gd name="connsiteX0" fmla="*/ 59402 w 95525"/>
                <a:gd name="connsiteY0" fmla="*/ 7473 h 175818"/>
                <a:gd name="connsiteX1" fmla="*/ 51529 w 95525"/>
                <a:gd name="connsiteY1" fmla="*/ 59 h 175818"/>
                <a:gd name="connsiteX2" fmla="*/ 92 w 95525"/>
                <a:gd name="connsiteY2" fmla="*/ 17005 h 175818"/>
                <a:gd name="connsiteX3" fmla="*/ 92 w 95525"/>
                <a:gd name="connsiteY3" fmla="*/ 26537 h 175818"/>
                <a:gd name="connsiteX4" fmla="*/ 38144 w 95525"/>
                <a:gd name="connsiteY4" fmla="*/ 19123 h 175818"/>
                <a:gd name="connsiteX5" fmla="*/ 38144 w 95525"/>
                <a:gd name="connsiteY5" fmla="*/ 154165 h 175818"/>
                <a:gd name="connsiteX6" fmla="*/ 11901 w 95525"/>
                <a:gd name="connsiteY6" fmla="*/ 166345 h 175818"/>
                <a:gd name="connsiteX7" fmla="*/ 1929 w 95525"/>
                <a:gd name="connsiteY7" fmla="*/ 166345 h 175818"/>
                <a:gd name="connsiteX8" fmla="*/ 1929 w 95525"/>
                <a:gd name="connsiteY8" fmla="*/ 175877 h 175818"/>
                <a:gd name="connsiteX9" fmla="*/ 48642 w 95525"/>
                <a:gd name="connsiteY9" fmla="*/ 174818 h 175818"/>
                <a:gd name="connsiteX10" fmla="*/ 95617 w 95525"/>
                <a:gd name="connsiteY10" fmla="*/ 175877 h 175818"/>
                <a:gd name="connsiteX11" fmla="*/ 95617 w 95525"/>
                <a:gd name="connsiteY11" fmla="*/ 166345 h 175818"/>
                <a:gd name="connsiteX12" fmla="*/ 85645 w 95525"/>
                <a:gd name="connsiteY12" fmla="*/ 166345 h 175818"/>
                <a:gd name="connsiteX13" fmla="*/ 59402 w 95525"/>
                <a:gd name="connsiteY13" fmla="*/ 154165 h 175818"/>
                <a:gd name="connsiteX14" fmla="*/ 59402 w 95525"/>
                <a:gd name="connsiteY14" fmla="*/ 7473 h 17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525" h="175818">
                  <a:moveTo>
                    <a:pt x="59402" y="7473"/>
                  </a:moveTo>
                  <a:cubicBezTo>
                    <a:pt x="59402" y="323"/>
                    <a:pt x="58877" y="59"/>
                    <a:pt x="51529" y="59"/>
                  </a:cubicBezTo>
                  <a:cubicBezTo>
                    <a:pt x="34733" y="16740"/>
                    <a:pt x="10851" y="17005"/>
                    <a:pt x="92" y="17005"/>
                  </a:cubicBezTo>
                  <a:lnTo>
                    <a:pt x="92" y="26537"/>
                  </a:lnTo>
                  <a:cubicBezTo>
                    <a:pt x="6390" y="26537"/>
                    <a:pt x="23711" y="26537"/>
                    <a:pt x="38144" y="19123"/>
                  </a:cubicBezTo>
                  <a:lnTo>
                    <a:pt x="38144" y="154165"/>
                  </a:lnTo>
                  <a:cubicBezTo>
                    <a:pt x="38144" y="162903"/>
                    <a:pt x="38144" y="166345"/>
                    <a:pt x="11901" y="166345"/>
                  </a:cubicBezTo>
                  <a:lnTo>
                    <a:pt x="1929" y="166345"/>
                  </a:lnTo>
                  <a:lnTo>
                    <a:pt x="1929" y="175877"/>
                  </a:lnTo>
                  <a:cubicBezTo>
                    <a:pt x="6652" y="175612"/>
                    <a:pt x="38932" y="174818"/>
                    <a:pt x="48642" y="174818"/>
                  </a:cubicBezTo>
                  <a:cubicBezTo>
                    <a:pt x="56777" y="174818"/>
                    <a:pt x="89844" y="175612"/>
                    <a:pt x="95617" y="175877"/>
                  </a:cubicBezTo>
                  <a:lnTo>
                    <a:pt x="95617" y="166345"/>
                  </a:lnTo>
                  <a:lnTo>
                    <a:pt x="85645" y="166345"/>
                  </a:lnTo>
                  <a:cubicBezTo>
                    <a:pt x="59402" y="166345"/>
                    <a:pt x="59402" y="162903"/>
                    <a:pt x="59402" y="154165"/>
                  </a:cubicBezTo>
                  <a:lnTo>
                    <a:pt x="59402" y="7473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A5F41186-3C00-84C7-B30F-5B651ECB782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354984" y="4673803"/>
              <a:ext cx="79517" cy="178201"/>
            </a:xfrm>
            <a:custGeom>
              <a:avLst/>
              <a:gdLst>
                <a:gd name="connsiteX0" fmla="*/ 72776 w 79517"/>
                <a:gd name="connsiteY0" fmla="*/ 10127 h 178201"/>
                <a:gd name="connsiteX1" fmla="*/ 62279 w 79517"/>
                <a:gd name="connsiteY1" fmla="*/ 66 h 178201"/>
                <a:gd name="connsiteX2" fmla="*/ 47583 w 79517"/>
                <a:gd name="connsiteY2" fmla="*/ 14629 h 178201"/>
                <a:gd name="connsiteX3" fmla="*/ 58080 w 79517"/>
                <a:gd name="connsiteY3" fmla="*/ 24691 h 178201"/>
                <a:gd name="connsiteX4" fmla="*/ 72776 w 79517"/>
                <a:gd name="connsiteY4" fmla="*/ 10127 h 178201"/>
                <a:gd name="connsiteX5" fmla="*/ 19240 w 79517"/>
                <a:gd name="connsiteY5" fmla="*/ 144639 h 178201"/>
                <a:gd name="connsiteX6" fmla="*/ 16878 w 79517"/>
                <a:gd name="connsiteY6" fmla="*/ 155760 h 178201"/>
                <a:gd name="connsiteX7" fmla="*/ 41809 w 79517"/>
                <a:gd name="connsiteY7" fmla="*/ 178267 h 178201"/>
                <a:gd name="connsiteX8" fmla="*/ 79600 w 79517"/>
                <a:gd name="connsiteY8" fmla="*/ 137755 h 178201"/>
                <a:gd name="connsiteX9" fmla="*/ 75401 w 79517"/>
                <a:gd name="connsiteY9" fmla="*/ 134313 h 178201"/>
                <a:gd name="connsiteX10" fmla="*/ 70415 w 79517"/>
                <a:gd name="connsiteY10" fmla="*/ 138814 h 178201"/>
                <a:gd name="connsiteX11" fmla="*/ 42597 w 79517"/>
                <a:gd name="connsiteY11" fmla="*/ 170853 h 178201"/>
                <a:gd name="connsiteX12" fmla="*/ 36036 w 79517"/>
                <a:gd name="connsiteY12" fmla="*/ 161586 h 178201"/>
                <a:gd name="connsiteX13" fmla="*/ 40235 w 79517"/>
                <a:gd name="connsiteY13" fmla="*/ 144639 h 178201"/>
                <a:gd name="connsiteX14" fmla="*/ 48633 w 79517"/>
                <a:gd name="connsiteY14" fmla="*/ 123456 h 178201"/>
                <a:gd name="connsiteX15" fmla="*/ 61492 w 79517"/>
                <a:gd name="connsiteY15" fmla="*/ 89828 h 178201"/>
                <a:gd name="connsiteX16" fmla="*/ 63066 w 79517"/>
                <a:gd name="connsiteY16" fmla="*/ 81355 h 178201"/>
                <a:gd name="connsiteX17" fmla="*/ 38135 w 79517"/>
                <a:gd name="connsiteY17" fmla="*/ 58848 h 178201"/>
                <a:gd name="connsiteX18" fmla="*/ 82 w 79517"/>
                <a:gd name="connsiteY18" fmla="*/ 99361 h 178201"/>
                <a:gd name="connsiteX19" fmla="*/ 4544 w 79517"/>
                <a:gd name="connsiteY19" fmla="*/ 102803 h 178201"/>
                <a:gd name="connsiteX20" fmla="*/ 9268 w 79517"/>
                <a:gd name="connsiteY20" fmla="*/ 98566 h 178201"/>
                <a:gd name="connsiteX21" fmla="*/ 37348 w 79517"/>
                <a:gd name="connsiteY21" fmla="*/ 66262 h 178201"/>
                <a:gd name="connsiteX22" fmla="*/ 43909 w 79517"/>
                <a:gd name="connsiteY22" fmla="*/ 75530 h 178201"/>
                <a:gd name="connsiteX23" fmla="*/ 35773 w 79517"/>
                <a:gd name="connsiteY23" fmla="*/ 102009 h 178201"/>
                <a:gd name="connsiteX24" fmla="*/ 19240 w 79517"/>
                <a:gd name="connsiteY24" fmla="*/ 144639 h 17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517" h="178201">
                  <a:moveTo>
                    <a:pt x="72776" y="10127"/>
                  </a:moveTo>
                  <a:cubicBezTo>
                    <a:pt x="72776" y="5891"/>
                    <a:pt x="69627" y="66"/>
                    <a:pt x="62279" y="66"/>
                  </a:cubicBezTo>
                  <a:cubicBezTo>
                    <a:pt x="55193" y="66"/>
                    <a:pt x="47583" y="6950"/>
                    <a:pt x="47583" y="14629"/>
                  </a:cubicBezTo>
                  <a:cubicBezTo>
                    <a:pt x="47583" y="19130"/>
                    <a:pt x="50995" y="24691"/>
                    <a:pt x="58080" y="24691"/>
                  </a:cubicBezTo>
                  <a:cubicBezTo>
                    <a:pt x="65691" y="24691"/>
                    <a:pt x="72776" y="17277"/>
                    <a:pt x="72776" y="10127"/>
                  </a:cubicBezTo>
                  <a:close/>
                  <a:moveTo>
                    <a:pt x="19240" y="144639"/>
                  </a:moveTo>
                  <a:cubicBezTo>
                    <a:pt x="18190" y="148082"/>
                    <a:pt x="16878" y="151259"/>
                    <a:pt x="16878" y="155760"/>
                  </a:cubicBezTo>
                  <a:cubicBezTo>
                    <a:pt x="16878" y="168205"/>
                    <a:pt x="27376" y="178267"/>
                    <a:pt x="41809" y="178267"/>
                  </a:cubicBezTo>
                  <a:cubicBezTo>
                    <a:pt x="68053" y="178267"/>
                    <a:pt x="79600" y="141727"/>
                    <a:pt x="79600" y="137755"/>
                  </a:cubicBezTo>
                  <a:cubicBezTo>
                    <a:pt x="79600" y="134313"/>
                    <a:pt x="76188" y="134313"/>
                    <a:pt x="75401" y="134313"/>
                  </a:cubicBezTo>
                  <a:cubicBezTo>
                    <a:pt x="71727" y="134313"/>
                    <a:pt x="71464" y="135901"/>
                    <a:pt x="70415" y="138814"/>
                  </a:cubicBezTo>
                  <a:cubicBezTo>
                    <a:pt x="64379" y="159997"/>
                    <a:pt x="52832" y="170853"/>
                    <a:pt x="42597" y="170853"/>
                  </a:cubicBezTo>
                  <a:cubicBezTo>
                    <a:pt x="37348" y="170853"/>
                    <a:pt x="36036" y="167411"/>
                    <a:pt x="36036" y="161586"/>
                  </a:cubicBezTo>
                  <a:cubicBezTo>
                    <a:pt x="36036" y="155496"/>
                    <a:pt x="37873" y="150465"/>
                    <a:pt x="40235" y="144639"/>
                  </a:cubicBezTo>
                  <a:cubicBezTo>
                    <a:pt x="42859" y="137490"/>
                    <a:pt x="45746" y="130341"/>
                    <a:pt x="48633" y="123456"/>
                  </a:cubicBezTo>
                  <a:cubicBezTo>
                    <a:pt x="50995" y="117101"/>
                    <a:pt x="60442" y="93006"/>
                    <a:pt x="61492" y="89828"/>
                  </a:cubicBezTo>
                  <a:cubicBezTo>
                    <a:pt x="62279" y="87181"/>
                    <a:pt x="63066" y="84003"/>
                    <a:pt x="63066" y="81355"/>
                  </a:cubicBezTo>
                  <a:cubicBezTo>
                    <a:pt x="63066" y="68910"/>
                    <a:pt x="52569" y="58848"/>
                    <a:pt x="38135" y="58848"/>
                  </a:cubicBezTo>
                  <a:cubicBezTo>
                    <a:pt x="12154" y="58848"/>
                    <a:pt x="82" y="94859"/>
                    <a:pt x="82" y="99361"/>
                  </a:cubicBezTo>
                  <a:cubicBezTo>
                    <a:pt x="82" y="102803"/>
                    <a:pt x="3757" y="102803"/>
                    <a:pt x="4544" y="102803"/>
                  </a:cubicBezTo>
                  <a:cubicBezTo>
                    <a:pt x="8218" y="102803"/>
                    <a:pt x="8480" y="101479"/>
                    <a:pt x="9268" y="98566"/>
                  </a:cubicBezTo>
                  <a:cubicBezTo>
                    <a:pt x="16091" y="75795"/>
                    <a:pt x="27638" y="66262"/>
                    <a:pt x="37348" y="66262"/>
                  </a:cubicBezTo>
                  <a:cubicBezTo>
                    <a:pt x="41547" y="66262"/>
                    <a:pt x="43909" y="68381"/>
                    <a:pt x="43909" y="75530"/>
                  </a:cubicBezTo>
                  <a:cubicBezTo>
                    <a:pt x="43909" y="81620"/>
                    <a:pt x="42334" y="85592"/>
                    <a:pt x="35773" y="102009"/>
                  </a:cubicBezTo>
                  <a:lnTo>
                    <a:pt x="19240" y="14463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09359CAD-B71F-5600-1A1A-06F499C7B38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979372" y="4605094"/>
              <a:ext cx="249311" cy="88514"/>
            </a:xfrm>
            <a:custGeom>
              <a:avLst/>
              <a:gdLst>
                <a:gd name="connsiteX0" fmla="*/ 236664 w 249311"/>
                <a:gd name="connsiteY0" fmla="*/ 15193 h 88514"/>
                <a:gd name="connsiteX1" fmla="*/ 249411 w 249311"/>
                <a:gd name="connsiteY1" fmla="*/ 7628 h 88514"/>
                <a:gd name="connsiteX2" fmla="*/ 237039 w 249311"/>
                <a:gd name="connsiteY2" fmla="*/ 63 h 88514"/>
                <a:gd name="connsiteX3" fmla="*/ 12471 w 249311"/>
                <a:gd name="connsiteY3" fmla="*/ 63 h 88514"/>
                <a:gd name="connsiteX4" fmla="*/ 99 w 249311"/>
                <a:gd name="connsiteY4" fmla="*/ 7628 h 88514"/>
                <a:gd name="connsiteX5" fmla="*/ 12846 w 249311"/>
                <a:gd name="connsiteY5" fmla="*/ 15193 h 88514"/>
                <a:gd name="connsiteX6" fmla="*/ 236664 w 249311"/>
                <a:gd name="connsiteY6" fmla="*/ 15193 h 88514"/>
                <a:gd name="connsiteX7" fmla="*/ 237039 w 249311"/>
                <a:gd name="connsiteY7" fmla="*/ 88577 h 88514"/>
                <a:gd name="connsiteX8" fmla="*/ 249411 w 249311"/>
                <a:gd name="connsiteY8" fmla="*/ 81012 h 88514"/>
                <a:gd name="connsiteX9" fmla="*/ 236664 w 249311"/>
                <a:gd name="connsiteY9" fmla="*/ 73447 h 88514"/>
                <a:gd name="connsiteX10" fmla="*/ 12846 w 249311"/>
                <a:gd name="connsiteY10" fmla="*/ 73447 h 88514"/>
                <a:gd name="connsiteX11" fmla="*/ 99 w 249311"/>
                <a:gd name="connsiteY11" fmla="*/ 81012 h 88514"/>
                <a:gd name="connsiteX12" fmla="*/ 12471 w 249311"/>
                <a:gd name="connsiteY12" fmla="*/ 88577 h 88514"/>
                <a:gd name="connsiteX13" fmla="*/ 237039 w 249311"/>
                <a:gd name="connsiteY13" fmla="*/ 88577 h 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311" h="88514">
                  <a:moveTo>
                    <a:pt x="236664" y="15193"/>
                  </a:moveTo>
                  <a:cubicBezTo>
                    <a:pt x="242287" y="15193"/>
                    <a:pt x="249411" y="15193"/>
                    <a:pt x="249411" y="7628"/>
                  </a:cubicBezTo>
                  <a:cubicBezTo>
                    <a:pt x="249411" y="63"/>
                    <a:pt x="242287" y="63"/>
                    <a:pt x="237039" y="63"/>
                  </a:cubicBezTo>
                  <a:lnTo>
                    <a:pt x="12471" y="63"/>
                  </a:lnTo>
                  <a:cubicBezTo>
                    <a:pt x="7222" y="63"/>
                    <a:pt x="99" y="63"/>
                    <a:pt x="99" y="7628"/>
                  </a:cubicBezTo>
                  <a:cubicBezTo>
                    <a:pt x="99" y="15193"/>
                    <a:pt x="7222" y="15193"/>
                    <a:pt x="12846" y="15193"/>
                  </a:cubicBezTo>
                  <a:lnTo>
                    <a:pt x="236664" y="15193"/>
                  </a:lnTo>
                  <a:close/>
                  <a:moveTo>
                    <a:pt x="237039" y="88577"/>
                  </a:moveTo>
                  <a:cubicBezTo>
                    <a:pt x="242287" y="88577"/>
                    <a:pt x="249411" y="88577"/>
                    <a:pt x="249411" y="81012"/>
                  </a:cubicBezTo>
                  <a:cubicBezTo>
                    <a:pt x="249411" y="73447"/>
                    <a:pt x="242287" y="73447"/>
                    <a:pt x="236664" y="73447"/>
                  </a:cubicBezTo>
                  <a:lnTo>
                    <a:pt x="12846" y="73447"/>
                  </a:lnTo>
                  <a:cubicBezTo>
                    <a:pt x="7222" y="73447"/>
                    <a:pt x="99" y="73447"/>
                    <a:pt x="99" y="81012"/>
                  </a:cubicBezTo>
                  <a:cubicBezTo>
                    <a:pt x="99" y="88577"/>
                    <a:pt x="7222" y="88577"/>
                    <a:pt x="12471" y="88577"/>
                  </a:cubicBezTo>
                  <a:lnTo>
                    <a:pt x="237039" y="88577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16E5A55B-E82E-FB5A-6D18-77BDDCDEB7C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71730" y="4485561"/>
              <a:ext cx="276679" cy="270839"/>
            </a:xfrm>
            <a:custGeom>
              <a:avLst/>
              <a:gdLst>
                <a:gd name="connsiteX0" fmla="*/ 274915 w 276679"/>
                <a:gd name="connsiteY0" fmla="*/ 8385 h 270839"/>
                <a:gd name="connsiteX1" fmla="*/ 276789 w 276679"/>
                <a:gd name="connsiteY1" fmla="*/ 3089 h 270839"/>
                <a:gd name="connsiteX2" fmla="*/ 267791 w 276679"/>
                <a:gd name="connsiteY2" fmla="*/ 63 h 270839"/>
                <a:gd name="connsiteX3" fmla="*/ 9107 w 276679"/>
                <a:gd name="connsiteY3" fmla="*/ 63 h 270839"/>
                <a:gd name="connsiteX4" fmla="*/ 109 w 276679"/>
                <a:gd name="connsiteY4" fmla="*/ 3089 h 270839"/>
                <a:gd name="connsiteX5" fmla="*/ 1984 w 276679"/>
                <a:gd name="connsiteY5" fmla="*/ 8385 h 270839"/>
                <a:gd name="connsiteX6" fmla="*/ 128327 w 276679"/>
                <a:gd name="connsiteY6" fmla="*/ 263715 h 270839"/>
                <a:gd name="connsiteX7" fmla="*/ 138449 w 276679"/>
                <a:gd name="connsiteY7" fmla="*/ 270902 h 270839"/>
                <a:gd name="connsiteX8" fmla="*/ 148572 w 276679"/>
                <a:gd name="connsiteY8" fmla="*/ 263715 h 270839"/>
                <a:gd name="connsiteX9" fmla="*/ 274915 w 276679"/>
                <a:gd name="connsiteY9" fmla="*/ 8385 h 270839"/>
                <a:gd name="connsiteX10" fmla="*/ 46598 w 276679"/>
                <a:gd name="connsiteY10" fmla="*/ 27298 h 270839"/>
                <a:gd name="connsiteX11" fmla="*/ 252420 w 276679"/>
                <a:gd name="connsiteY11" fmla="*/ 27298 h 270839"/>
                <a:gd name="connsiteX12" fmla="*/ 149696 w 276679"/>
                <a:gd name="connsiteY12" fmla="*/ 235345 h 270839"/>
                <a:gd name="connsiteX13" fmla="*/ 46598 w 276679"/>
                <a:gd name="connsiteY13" fmla="*/ 27298 h 27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679" h="270839">
                  <a:moveTo>
                    <a:pt x="274915" y="8385"/>
                  </a:moveTo>
                  <a:cubicBezTo>
                    <a:pt x="275664" y="7250"/>
                    <a:pt x="276789" y="4602"/>
                    <a:pt x="276789" y="3089"/>
                  </a:cubicBezTo>
                  <a:cubicBezTo>
                    <a:pt x="276789" y="441"/>
                    <a:pt x="276414" y="63"/>
                    <a:pt x="267791" y="63"/>
                  </a:cubicBezTo>
                  <a:lnTo>
                    <a:pt x="9107" y="63"/>
                  </a:lnTo>
                  <a:cubicBezTo>
                    <a:pt x="484" y="63"/>
                    <a:pt x="109" y="441"/>
                    <a:pt x="109" y="3089"/>
                  </a:cubicBezTo>
                  <a:cubicBezTo>
                    <a:pt x="109" y="4602"/>
                    <a:pt x="1234" y="7250"/>
                    <a:pt x="1984" y="8385"/>
                  </a:cubicBezTo>
                  <a:lnTo>
                    <a:pt x="128327" y="263715"/>
                  </a:lnTo>
                  <a:cubicBezTo>
                    <a:pt x="130951" y="268633"/>
                    <a:pt x="132076" y="270902"/>
                    <a:pt x="138449" y="270902"/>
                  </a:cubicBezTo>
                  <a:cubicBezTo>
                    <a:pt x="144823" y="270902"/>
                    <a:pt x="145947" y="268633"/>
                    <a:pt x="148572" y="263715"/>
                  </a:cubicBezTo>
                  <a:lnTo>
                    <a:pt x="274915" y="8385"/>
                  </a:lnTo>
                  <a:close/>
                  <a:moveTo>
                    <a:pt x="46598" y="27298"/>
                  </a:moveTo>
                  <a:lnTo>
                    <a:pt x="252420" y="27298"/>
                  </a:lnTo>
                  <a:lnTo>
                    <a:pt x="149696" y="235345"/>
                  </a:lnTo>
                  <a:lnTo>
                    <a:pt x="46598" y="27298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B0842A8-4B29-2BCA-E2C5-3693B29C281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686401" y="4477239"/>
              <a:ext cx="187077" cy="344223"/>
            </a:xfrm>
            <a:custGeom>
              <a:avLst/>
              <a:gdLst>
                <a:gd name="connsiteX0" fmla="*/ 117838 w 187077"/>
                <a:gd name="connsiteY0" fmla="*/ 115434 h 344223"/>
                <a:gd name="connsiteX1" fmla="*/ 150080 w 187077"/>
                <a:gd name="connsiteY1" fmla="*/ 115434 h 344223"/>
                <a:gd name="connsiteX2" fmla="*/ 161327 w 187077"/>
                <a:gd name="connsiteY2" fmla="*/ 107869 h 344223"/>
                <a:gd name="connsiteX3" fmla="*/ 151204 w 187077"/>
                <a:gd name="connsiteY3" fmla="*/ 103708 h 344223"/>
                <a:gd name="connsiteX4" fmla="*/ 120087 w 187077"/>
                <a:gd name="connsiteY4" fmla="*/ 103708 h 344223"/>
                <a:gd name="connsiteX5" fmla="*/ 127960 w 187077"/>
                <a:gd name="connsiteY5" fmla="*/ 60586 h 344223"/>
                <a:gd name="connsiteX6" fmla="*/ 136958 w 187077"/>
                <a:gd name="connsiteY6" fmla="*/ 21246 h 344223"/>
                <a:gd name="connsiteX7" fmla="*/ 154578 w 187077"/>
                <a:gd name="connsiteY7" fmla="*/ 8385 h 344223"/>
                <a:gd name="connsiteX8" fmla="*/ 172949 w 187077"/>
                <a:gd name="connsiteY8" fmla="*/ 15193 h 344223"/>
                <a:gd name="connsiteX9" fmla="*/ 152704 w 187077"/>
                <a:gd name="connsiteY9" fmla="*/ 35620 h 344223"/>
                <a:gd name="connsiteX10" fmla="*/ 166575 w 187077"/>
                <a:gd name="connsiteY10" fmla="*/ 48859 h 344223"/>
                <a:gd name="connsiteX11" fmla="*/ 187195 w 187077"/>
                <a:gd name="connsiteY11" fmla="*/ 26163 h 344223"/>
                <a:gd name="connsiteX12" fmla="*/ 154578 w 187077"/>
                <a:gd name="connsiteY12" fmla="*/ 63 h 344223"/>
                <a:gd name="connsiteX13" fmla="*/ 106965 w 187077"/>
                <a:gd name="connsiteY13" fmla="*/ 44320 h 344223"/>
                <a:gd name="connsiteX14" fmla="*/ 94594 w 187077"/>
                <a:gd name="connsiteY14" fmla="*/ 103708 h 344223"/>
                <a:gd name="connsiteX15" fmla="*/ 68725 w 187077"/>
                <a:gd name="connsiteY15" fmla="*/ 103708 h 344223"/>
                <a:gd name="connsiteX16" fmla="*/ 57478 w 187077"/>
                <a:gd name="connsiteY16" fmla="*/ 110895 h 344223"/>
                <a:gd name="connsiteX17" fmla="*/ 67975 w 187077"/>
                <a:gd name="connsiteY17" fmla="*/ 115434 h 344223"/>
                <a:gd name="connsiteX18" fmla="*/ 92719 w 187077"/>
                <a:gd name="connsiteY18" fmla="*/ 115434 h 344223"/>
                <a:gd name="connsiteX19" fmla="*/ 64601 w 187077"/>
                <a:gd name="connsiteY19" fmla="*/ 264850 h 344223"/>
                <a:gd name="connsiteX20" fmla="*/ 31985 w 187077"/>
                <a:gd name="connsiteY20" fmla="*/ 335964 h 344223"/>
                <a:gd name="connsiteX21" fmla="*/ 13989 w 187077"/>
                <a:gd name="connsiteY21" fmla="*/ 329155 h 344223"/>
                <a:gd name="connsiteX22" fmla="*/ 34609 w 187077"/>
                <a:gd name="connsiteY22" fmla="*/ 308729 h 344223"/>
                <a:gd name="connsiteX23" fmla="*/ 20737 w 187077"/>
                <a:gd name="connsiteY23" fmla="*/ 295490 h 344223"/>
                <a:gd name="connsiteX24" fmla="*/ 118 w 187077"/>
                <a:gd name="connsiteY24" fmla="*/ 318186 h 344223"/>
                <a:gd name="connsiteX25" fmla="*/ 31985 w 187077"/>
                <a:gd name="connsiteY25" fmla="*/ 344286 h 344223"/>
                <a:gd name="connsiteX26" fmla="*/ 74349 w 187077"/>
                <a:gd name="connsiteY26" fmla="*/ 307594 h 344223"/>
                <a:gd name="connsiteX27" fmla="*/ 95343 w 187077"/>
                <a:gd name="connsiteY27" fmla="*/ 235345 h 344223"/>
                <a:gd name="connsiteX28" fmla="*/ 117838 w 187077"/>
                <a:gd name="connsiteY28" fmla="*/ 115434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7077" h="344223">
                  <a:moveTo>
                    <a:pt x="117838" y="115434"/>
                  </a:moveTo>
                  <a:lnTo>
                    <a:pt x="150080" y="115434"/>
                  </a:lnTo>
                  <a:cubicBezTo>
                    <a:pt x="157578" y="115434"/>
                    <a:pt x="161327" y="115434"/>
                    <a:pt x="161327" y="107869"/>
                  </a:cubicBezTo>
                  <a:cubicBezTo>
                    <a:pt x="161327" y="103708"/>
                    <a:pt x="157578" y="103708"/>
                    <a:pt x="151204" y="103708"/>
                  </a:cubicBezTo>
                  <a:lnTo>
                    <a:pt x="120087" y="103708"/>
                  </a:lnTo>
                  <a:lnTo>
                    <a:pt x="127960" y="60586"/>
                  </a:lnTo>
                  <a:cubicBezTo>
                    <a:pt x="129460" y="52642"/>
                    <a:pt x="134708" y="25785"/>
                    <a:pt x="136958" y="21246"/>
                  </a:cubicBezTo>
                  <a:cubicBezTo>
                    <a:pt x="140332" y="14059"/>
                    <a:pt x="146705" y="8385"/>
                    <a:pt x="154578" y="8385"/>
                  </a:cubicBezTo>
                  <a:cubicBezTo>
                    <a:pt x="156078" y="8385"/>
                    <a:pt x="165826" y="8385"/>
                    <a:pt x="172949" y="15193"/>
                  </a:cubicBezTo>
                  <a:cubicBezTo>
                    <a:pt x="156453" y="16707"/>
                    <a:pt x="152704" y="29946"/>
                    <a:pt x="152704" y="35620"/>
                  </a:cubicBezTo>
                  <a:cubicBezTo>
                    <a:pt x="152704" y="44320"/>
                    <a:pt x="159452" y="48859"/>
                    <a:pt x="166575" y="48859"/>
                  </a:cubicBezTo>
                  <a:cubicBezTo>
                    <a:pt x="176323" y="48859"/>
                    <a:pt x="187195" y="40537"/>
                    <a:pt x="187195" y="26163"/>
                  </a:cubicBezTo>
                  <a:cubicBezTo>
                    <a:pt x="187195" y="8763"/>
                    <a:pt x="169950" y="63"/>
                    <a:pt x="154578" y="63"/>
                  </a:cubicBezTo>
                  <a:cubicBezTo>
                    <a:pt x="141832" y="63"/>
                    <a:pt x="118213" y="6872"/>
                    <a:pt x="106965" y="44320"/>
                  </a:cubicBezTo>
                  <a:cubicBezTo>
                    <a:pt x="104716" y="52264"/>
                    <a:pt x="103591" y="56046"/>
                    <a:pt x="94594" y="103708"/>
                  </a:cubicBezTo>
                  <a:lnTo>
                    <a:pt x="68725" y="103708"/>
                  </a:lnTo>
                  <a:cubicBezTo>
                    <a:pt x="61602" y="103708"/>
                    <a:pt x="57478" y="103708"/>
                    <a:pt x="57478" y="110895"/>
                  </a:cubicBezTo>
                  <a:cubicBezTo>
                    <a:pt x="57478" y="115434"/>
                    <a:pt x="60852" y="115434"/>
                    <a:pt x="67975" y="115434"/>
                  </a:cubicBezTo>
                  <a:lnTo>
                    <a:pt x="92719" y="115434"/>
                  </a:lnTo>
                  <a:lnTo>
                    <a:pt x="64601" y="264850"/>
                  </a:lnTo>
                  <a:cubicBezTo>
                    <a:pt x="57853" y="301542"/>
                    <a:pt x="51480" y="335964"/>
                    <a:pt x="31985" y="335964"/>
                  </a:cubicBezTo>
                  <a:cubicBezTo>
                    <a:pt x="30485" y="335964"/>
                    <a:pt x="21112" y="335964"/>
                    <a:pt x="13989" y="329155"/>
                  </a:cubicBezTo>
                  <a:cubicBezTo>
                    <a:pt x="31235" y="328021"/>
                    <a:pt x="34609" y="314403"/>
                    <a:pt x="34609" y="308729"/>
                  </a:cubicBezTo>
                  <a:cubicBezTo>
                    <a:pt x="34609" y="300029"/>
                    <a:pt x="27861" y="295490"/>
                    <a:pt x="20737" y="295490"/>
                  </a:cubicBezTo>
                  <a:cubicBezTo>
                    <a:pt x="10990" y="295490"/>
                    <a:pt x="118" y="303811"/>
                    <a:pt x="118" y="318186"/>
                  </a:cubicBezTo>
                  <a:cubicBezTo>
                    <a:pt x="118" y="335208"/>
                    <a:pt x="16613" y="344286"/>
                    <a:pt x="31985" y="344286"/>
                  </a:cubicBezTo>
                  <a:cubicBezTo>
                    <a:pt x="52604" y="344286"/>
                    <a:pt x="67600" y="321968"/>
                    <a:pt x="74349" y="307594"/>
                  </a:cubicBezTo>
                  <a:cubicBezTo>
                    <a:pt x="86346" y="283763"/>
                    <a:pt x="94969" y="237993"/>
                    <a:pt x="95343" y="235345"/>
                  </a:cubicBezTo>
                  <a:lnTo>
                    <a:pt x="117838" y="11543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DB4D959C-EC97-1A73-8A4C-9C395973C52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862413" y="4625103"/>
              <a:ext cx="79517" cy="178201"/>
            </a:xfrm>
            <a:custGeom>
              <a:avLst/>
              <a:gdLst>
                <a:gd name="connsiteX0" fmla="*/ 72817 w 79517"/>
                <a:gd name="connsiteY0" fmla="*/ 10126 h 178201"/>
                <a:gd name="connsiteX1" fmla="*/ 62319 w 79517"/>
                <a:gd name="connsiteY1" fmla="*/ 64 h 178201"/>
                <a:gd name="connsiteX2" fmla="*/ 47623 w 79517"/>
                <a:gd name="connsiteY2" fmla="*/ 14628 h 178201"/>
                <a:gd name="connsiteX3" fmla="*/ 58120 w 79517"/>
                <a:gd name="connsiteY3" fmla="*/ 24689 h 178201"/>
                <a:gd name="connsiteX4" fmla="*/ 72817 w 79517"/>
                <a:gd name="connsiteY4" fmla="*/ 10126 h 178201"/>
                <a:gd name="connsiteX5" fmla="*/ 19280 w 79517"/>
                <a:gd name="connsiteY5" fmla="*/ 144638 h 178201"/>
                <a:gd name="connsiteX6" fmla="*/ 16918 w 79517"/>
                <a:gd name="connsiteY6" fmla="*/ 155759 h 178201"/>
                <a:gd name="connsiteX7" fmla="*/ 41849 w 79517"/>
                <a:gd name="connsiteY7" fmla="*/ 178266 h 178201"/>
                <a:gd name="connsiteX8" fmla="*/ 79640 w 79517"/>
                <a:gd name="connsiteY8" fmla="*/ 137754 h 178201"/>
                <a:gd name="connsiteX9" fmla="*/ 75441 w 79517"/>
                <a:gd name="connsiteY9" fmla="*/ 134311 h 178201"/>
                <a:gd name="connsiteX10" fmla="*/ 70455 w 79517"/>
                <a:gd name="connsiteY10" fmla="*/ 138813 h 178201"/>
                <a:gd name="connsiteX11" fmla="*/ 42637 w 79517"/>
                <a:gd name="connsiteY11" fmla="*/ 170852 h 178201"/>
                <a:gd name="connsiteX12" fmla="*/ 36076 w 79517"/>
                <a:gd name="connsiteY12" fmla="*/ 161584 h 178201"/>
                <a:gd name="connsiteX13" fmla="*/ 40275 w 79517"/>
                <a:gd name="connsiteY13" fmla="*/ 144638 h 178201"/>
                <a:gd name="connsiteX14" fmla="*/ 48673 w 79517"/>
                <a:gd name="connsiteY14" fmla="*/ 123455 h 178201"/>
                <a:gd name="connsiteX15" fmla="*/ 61532 w 79517"/>
                <a:gd name="connsiteY15" fmla="*/ 89827 h 178201"/>
                <a:gd name="connsiteX16" fmla="*/ 63106 w 79517"/>
                <a:gd name="connsiteY16" fmla="*/ 81354 h 178201"/>
                <a:gd name="connsiteX17" fmla="*/ 38175 w 79517"/>
                <a:gd name="connsiteY17" fmla="*/ 58847 h 178201"/>
                <a:gd name="connsiteX18" fmla="*/ 123 w 79517"/>
                <a:gd name="connsiteY18" fmla="*/ 99359 h 178201"/>
                <a:gd name="connsiteX19" fmla="*/ 4584 w 79517"/>
                <a:gd name="connsiteY19" fmla="*/ 102802 h 178201"/>
                <a:gd name="connsiteX20" fmla="*/ 9308 w 79517"/>
                <a:gd name="connsiteY20" fmla="*/ 98565 h 178201"/>
                <a:gd name="connsiteX21" fmla="*/ 37388 w 79517"/>
                <a:gd name="connsiteY21" fmla="*/ 66261 h 178201"/>
                <a:gd name="connsiteX22" fmla="*/ 43949 w 79517"/>
                <a:gd name="connsiteY22" fmla="*/ 75529 h 178201"/>
                <a:gd name="connsiteX23" fmla="*/ 35813 w 79517"/>
                <a:gd name="connsiteY23" fmla="*/ 102007 h 178201"/>
                <a:gd name="connsiteX24" fmla="*/ 19280 w 79517"/>
                <a:gd name="connsiteY24" fmla="*/ 144638 h 17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517" h="178201">
                  <a:moveTo>
                    <a:pt x="72817" y="10126"/>
                  </a:moveTo>
                  <a:cubicBezTo>
                    <a:pt x="72817" y="5890"/>
                    <a:pt x="69667" y="64"/>
                    <a:pt x="62319" y="64"/>
                  </a:cubicBezTo>
                  <a:cubicBezTo>
                    <a:pt x="55234" y="64"/>
                    <a:pt x="47623" y="6949"/>
                    <a:pt x="47623" y="14628"/>
                  </a:cubicBezTo>
                  <a:cubicBezTo>
                    <a:pt x="47623" y="19129"/>
                    <a:pt x="51035" y="24689"/>
                    <a:pt x="58120" y="24689"/>
                  </a:cubicBezTo>
                  <a:cubicBezTo>
                    <a:pt x="65731" y="24689"/>
                    <a:pt x="72817" y="17275"/>
                    <a:pt x="72817" y="10126"/>
                  </a:cubicBezTo>
                  <a:close/>
                  <a:moveTo>
                    <a:pt x="19280" y="144638"/>
                  </a:moveTo>
                  <a:cubicBezTo>
                    <a:pt x="18230" y="148080"/>
                    <a:pt x="16918" y="151258"/>
                    <a:pt x="16918" y="155759"/>
                  </a:cubicBezTo>
                  <a:cubicBezTo>
                    <a:pt x="16918" y="168204"/>
                    <a:pt x="27416" y="178266"/>
                    <a:pt x="41849" y="178266"/>
                  </a:cubicBezTo>
                  <a:cubicBezTo>
                    <a:pt x="68093" y="178266"/>
                    <a:pt x="79640" y="141725"/>
                    <a:pt x="79640" y="137754"/>
                  </a:cubicBezTo>
                  <a:cubicBezTo>
                    <a:pt x="79640" y="134311"/>
                    <a:pt x="76228" y="134311"/>
                    <a:pt x="75441" y="134311"/>
                  </a:cubicBezTo>
                  <a:cubicBezTo>
                    <a:pt x="71767" y="134311"/>
                    <a:pt x="71504" y="135900"/>
                    <a:pt x="70455" y="138813"/>
                  </a:cubicBezTo>
                  <a:cubicBezTo>
                    <a:pt x="64419" y="159996"/>
                    <a:pt x="52872" y="170852"/>
                    <a:pt x="42637" y="170852"/>
                  </a:cubicBezTo>
                  <a:cubicBezTo>
                    <a:pt x="37388" y="170852"/>
                    <a:pt x="36076" y="167410"/>
                    <a:pt x="36076" y="161584"/>
                  </a:cubicBezTo>
                  <a:cubicBezTo>
                    <a:pt x="36076" y="155494"/>
                    <a:pt x="37913" y="150463"/>
                    <a:pt x="40275" y="144638"/>
                  </a:cubicBezTo>
                  <a:cubicBezTo>
                    <a:pt x="42899" y="137489"/>
                    <a:pt x="45786" y="130340"/>
                    <a:pt x="48673" y="123455"/>
                  </a:cubicBezTo>
                  <a:cubicBezTo>
                    <a:pt x="51035" y="117100"/>
                    <a:pt x="60482" y="93005"/>
                    <a:pt x="61532" y="89827"/>
                  </a:cubicBezTo>
                  <a:cubicBezTo>
                    <a:pt x="62319" y="87179"/>
                    <a:pt x="63106" y="84002"/>
                    <a:pt x="63106" y="81354"/>
                  </a:cubicBezTo>
                  <a:cubicBezTo>
                    <a:pt x="63106" y="68909"/>
                    <a:pt x="52609" y="58847"/>
                    <a:pt x="38175" y="58847"/>
                  </a:cubicBezTo>
                  <a:cubicBezTo>
                    <a:pt x="12194" y="58847"/>
                    <a:pt x="123" y="94858"/>
                    <a:pt x="123" y="99359"/>
                  </a:cubicBezTo>
                  <a:cubicBezTo>
                    <a:pt x="123" y="102802"/>
                    <a:pt x="3797" y="102802"/>
                    <a:pt x="4584" y="102802"/>
                  </a:cubicBezTo>
                  <a:cubicBezTo>
                    <a:pt x="8258" y="102802"/>
                    <a:pt x="8520" y="101478"/>
                    <a:pt x="9308" y="98565"/>
                  </a:cubicBezTo>
                  <a:cubicBezTo>
                    <a:pt x="16131" y="75793"/>
                    <a:pt x="27678" y="66261"/>
                    <a:pt x="37388" y="66261"/>
                  </a:cubicBezTo>
                  <a:cubicBezTo>
                    <a:pt x="41587" y="66261"/>
                    <a:pt x="43949" y="68379"/>
                    <a:pt x="43949" y="75529"/>
                  </a:cubicBezTo>
                  <a:cubicBezTo>
                    <a:pt x="43949" y="81619"/>
                    <a:pt x="42374" y="85591"/>
                    <a:pt x="35813" y="102007"/>
                  </a:cubicBezTo>
                  <a:lnTo>
                    <a:pt x="19280" y="144638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83F2220-3467-B525-ACDB-E55BCB3C00D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012011" y="4460217"/>
              <a:ext cx="86977" cy="378267"/>
            </a:xfrm>
            <a:custGeom>
              <a:avLst/>
              <a:gdLst>
                <a:gd name="connsiteX0" fmla="*/ 87104 w 86977"/>
                <a:gd name="connsiteY0" fmla="*/ 374547 h 378267"/>
                <a:gd name="connsiteX1" fmla="*/ 80730 w 86977"/>
                <a:gd name="connsiteY1" fmla="*/ 366226 h 378267"/>
                <a:gd name="connsiteX2" fmla="*/ 21870 w 86977"/>
                <a:gd name="connsiteY2" fmla="*/ 189196 h 378267"/>
                <a:gd name="connsiteX3" fmla="*/ 82230 w 86977"/>
                <a:gd name="connsiteY3" fmla="*/ 10276 h 378267"/>
                <a:gd name="connsiteX4" fmla="*/ 87104 w 86977"/>
                <a:gd name="connsiteY4" fmla="*/ 3845 h 378267"/>
                <a:gd name="connsiteX5" fmla="*/ 83355 w 86977"/>
                <a:gd name="connsiteY5" fmla="*/ 63 h 378267"/>
                <a:gd name="connsiteX6" fmla="*/ 23745 w 86977"/>
                <a:gd name="connsiteY6" fmla="*/ 73825 h 378267"/>
                <a:gd name="connsiteX7" fmla="*/ 126 w 86977"/>
                <a:gd name="connsiteY7" fmla="*/ 189196 h 378267"/>
                <a:gd name="connsiteX8" fmla="*/ 24870 w 86977"/>
                <a:gd name="connsiteY8" fmla="*/ 307216 h 378267"/>
                <a:gd name="connsiteX9" fmla="*/ 83355 w 86977"/>
                <a:gd name="connsiteY9" fmla="*/ 378330 h 378267"/>
                <a:gd name="connsiteX10" fmla="*/ 87104 w 86977"/>
                <a:gd name="connsiteY10" fmla="*/ 374547 h 3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77" h="378267">
                  <a:moveTo>
                    <a:pt x="87104" y="374547"/>
                  </a:moveTo>
                  <a:cubicBezTo>
                    <a:pt x="87104" y="373413"/>
                    <a:pt x="87104" y="372656"/>
                    <a:pt x="80730" y="366226"/>
                  </a:cubicBezTo>
                  <a:cubicBezTo>
                    <a:pt x="33867" y="318564"/>
                    <a:pt x="21870" y="247071"/>
                    <a:pt x="21870" y="189196"/>
                  </a:cubicBezTo>
                  <a:cubicBezTo>
                    <a:pt x="21870" y="123378"/>
                    <a:pt x="36117" y="57559"/>
                    <a:pt x="82230" y="10276"/>
                  </a:cubicBezTo>
                  <a:cubicBezTo>
                    <a:pt x="87104" y="5737"/>
                    <a:pt x="87104" y="4980"/>
                    <a:pt x="87104" y="3845"/>
                  </a:cubicBezTo>
                  <a:cubicBezTo>
                    <a:pt x="87104" y="1198"/>
                    <a:pt x="85604" y="63"/>
                    <a:pt x="83355" y="63"/>
                  </a:cubicBezTo>
                  <a:cubicBezTo>
                    <a:pt x="79606" y="63"/>
                    <a:pt x="45864" y="25785"/>
                    <a:pt x="23745" y="73825"/>
                  </a:cubicBezTo>
                  <a:cubicBezTo>
                    <a:pt x="4625" y="115434"/>
                    <a:pt x="126" y="157422"/>
                    <a:pt x="126" y="189196"/>
                  </a:cubicBezTo>
                  <a:cubicBezTo>
                    <a:pt x="126" y="218701"/>
                    <a:pt x="4250" y="264472"/>
                    <a:pt x="24870" y="307216"/>
                  </a:cubicBezTo>
                  <a:cubicBezTo>
                    <a:pt x="47364" y="353743"/>
                    <a:pt x="79606" y="378330"/>
                    <a:pt x="83355" y="378330"/>
                  </a:cubicBezTo>
                  <a:cubicBezTo>
                    <a:pt x="85604" y="378330"/>
                    <a:pt x="87104" y="377195"/>
                    <a:pt x="87104" y="374547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A2490124-81FA-6238-FCDE-C76B203A5EF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131564" y="4576724"/>
              <a:ext cx="186702" cy="171355"/>
            </a:xfrm>
            <a:custGeom>
              <a:avLst/>
              <a:gdLst>
                <a:gd name="connsiteX0" fmla="*/ 114476 w 186702"/>
                <a:gd name="connsiteY0" fmla="*/ 53020 h 171355"/>
                <a:gd name="connsiteX1" fmla="*/ 151591 w 186702"/>
                <a:gd name="connsiteY1" fmla="*/ 8385 h 171355"/>
                <a:gd name="connsiteX2" fmla="*/ 170336 w 186702"/>
                <a:gd name="connsiteY2" fmla="*/ 13302 h 171355"/>
                <a:gd name="connsiteX3" fmla="*/ 152341 w 186702"/>
                <a:gd name="connsiteY3" fmla="*/ 33729 h 171355"/>
                <a:gd name="connsiteX4" fmla="*/ 166587 w 186702"/>
                <a:gd name="connsiteY4" fmla="*/ 46968 h 171355"/>
                <a:gd name="connsiteX5" fmla="*/ 186832 w 186702"/>
                <a:gd name="connsiteY5" fmla="*/ 25028 h 171355"/>
                <a:gd name="connsiteX6" fmla="*/ 151966 w 186702"/>
                <a:gd name="connsiteY6" fmla="*/ 63 h 171355"/>
                <a:gd name="connsiteX7" fmla="*/ 112601 w 186702"/>
                <a:gd name="connsiteY7" fmla="*/ 28811 h 171355"/>
                <a:gd name="connsiteX8" fmla="*/ 72111 w 186702"/>
                <a:gd name="connsiteY8" fmla="*/ 63 h 171355"/>
                <a:gd name="connsiteX9" fmla="*/ 11752 w 186702"/>
                <a:gd name="connsiteY9" fmla="*/ 58316 h 171355"/>
                <a:gd name="connsiteX10" fmla="*/ 16251 w 186702"/>
                <a:gd name="connsiteY10" fmla="*/ 62099 h 171355"/>
                <a:gd name="connsiteX11" fmla="*/ 21124 w 186702"/>
                <a:gd name="connsiteY11" fmla="*/ 57938 h 171355"/>
                <a:gd name="connsiteX12" fmla="*/ 71362 w 186702"/>
                <a:gd name="connsiteY12" fmla="*/ 8385 h 171355"/>
                <a:gd name="connsiteX13" fmla="*/ 91606 w 186702"/>
                <a:gd name="connsiteY13" fmla="*/ 33729 h 171355"/>
                <a:gd name="connsiteX14" fmla="*/ 71362 w 186702"/>
                <a:gd name="connsiteY14" fmla="*/ 123756 h 171355"/>
                <a:gd name="connsiteX15" fmla="*/ 35746 w 186702"/>
                <a:gd name="connsiteY15" fmla="*/ 163096 h 171355"/>
                <a:gd name="connsiteX16" fmla="*/ 17000 w 186702"/>
                <a:gd name="connsiteY16" fmla="*/ 158179 h 171355"/>
                <a:gd name="connsiteX17" fmla="*/ 34621 w 186702"/>
                <a:gd name="connsiteY17" fmla="*/ 137752 h 171355"/>
                <a:gd name="connsiteX18" fmla="*/ 20749 w 186702"/>
                <a:gd name="connsiteY18" fmla="*/ 124513 h 171355"/>
                <a:gd name="connsiteX19" fmla="*/ 130 w 186702"/>
                <a:gd name="connsiteY19" fmla="*/ 146452 h 171355"/>
                <a:gd name="connsiteX20" fmla="*/ 35371 w 186702"/>
                <a:gd name="connsiteY20" fmla="*/ 171418 h 171355"/>
                <a:gd name="connsiteX21" fmla="*/ 74736 w 186702"/>
                <a:gd name="connsiteY21" fmla="*/ 142670 h 171355"/>
                <a:gd name="connsiteX22" fmla="*/ 115225 w 186702"/>
                <a:gd name="connsiteY22" fmla="*/ 171418 h 171355"/>
                <a:gd name="connsiteX23" fmla="*/ 175210 w 186702"/>
                <a:gd name="connsiteY23" fmla="*/ 113165 h 171355"/>
                <a:gd name="connsiteX24" fmla="*/ 170711 w 186702"/>
                <a:gd name="connsiteY24" fmla="*/ 109382 h 171355"/>
                <a:gd name="connsiteX25" fmla="*/ 165838 w 186702"/>
                <a:gd name="connsiteY25" fmla="*/ 113543 h 171355"/>
                <a:gd name="connsiteX26" fmla="*/ 115975 w 186702"/>
                <a:gd name="connsiteY26" fmla="*/ 163096 h 171355"/>
                <a:gd name="connsiteX27" fmla="*/ 95355 w 186702"/>
                <a:gd name="connsiteY27" fmla="*/ 138130 h 171355"/>
                <a:gd name="connsiteX28" fmla="*/ 101729 w 186702"/>
                <a:gd name="connsiteY28" fmla="*/ 104843 h 171355"/>
                <a:gd name="connsiteX29" fmla="*/ 114476 w 186702"/>
                <a:gd name="connsiteY29" fmla="*/ 53020 h 17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6702" h="171355">
                  <a:moveTo>
                    <a:pt x="114476" y="53020"/>
                  </a:moveTo>
                  <a:cubicBezTo>
                    <a:pt x="116725" y="43185"/>
                    <a:pt x="125348" y="8385"/>
                    <a:pt x="151591" y="8385"/>
                  </a:cubicBezTo>
                  <a:cubicBezTo>
                    <a:pt x="153466" y="8385"/>
                    <a:pt x="162463" y="8385"/>
                    <a:pt x="170336" y="13302"/>
                  </a:cubicBezTo>
                  <a:cubicBezTo>
                    <a:pt x="159839" y="15193"/>
                    <a:pt x="152341" y="24650"/>
                    <a:pt x="152341" y="33729"/>
                  </a:cubicBezTo>
                  <a:cubicBezTo>
                    <a:pt x="152341" y="39781"/>
                    <a:pt x="156465" y="46968"/>
                    <a:pt x="166587" y="46968"/>
                  </a:cubicBezTo>
                  <a:cubicBezTo>
                    <a:pt x="174835" y="46968"/>
                    <a:pt x="186832" y="40159"/>
                    <a:pt x="186832" y="25028"/>
                  </a:cubicBezTo>
                  <a:cubicBezTo>
                    <a:pt x="186832" y="5359"/>
                    <a:pt x="164713" y="63"/>
                    <a:pt x="151966" y="63"/>
                  </a:cubicBezTo>
                  <a:cubicBezTo>
                    <a:pt x="130222" y="63"/>
                    <a:pt x="117100" y="20111"/>
                    <a:pt x="112601" y="28811"/>
                  </a:cubicBezTo>
                  <a:cubicBezTo>
                    <a:pt x="103229" y="3845"/>
                    <a:pt x="82984" y="63"/>
                    <a:pt x="72111" y="63"/>
                  </a:cubicBezTo>
                  <a:cubicBezTo>
                    <a:pt x="33121" y="63"/>
                    <a:pt x="11752" y="48859"/>
                    <a:pt x="11752" y="58316"/>
                  </a:cubicBezTo>
                  <a:cubicBezTo>
                    <a:pt x="11752" y="62099"/>
                    <a:pt x="15501" y="62099"/>
                    <a:pt x="16251" y="62099"/>
                  </a:cubicBezTo>
                  <a:cubicBezTo>
                    <a:pt x="19250" y="62099"/>
                    <a:pt x="20375" y="61342"/>
                    <a:pt x="21124" y="57938"/>
                  </a:cubicBezTo>
                  <a:cubicBezTo>
                    <a:pt x="33871" y="17841"/>
                    <a:pt x="58615" y="8385"/>
                    <a:pt x="71362" y="8385"/>
                  </a:cubicBezTo>
                  <a:cubicBezTo>
                    <a:pt x="78485" y="8385"/>
                    <a:pt x="91606" y="11789"/>
                    <a:pt x="91606" y="33729"/>
                  </a:cubicBezTo>
                  <a:cubicBezTo>
                    <a:pt x="91606" y="45455"/>
                    <a:pt x="85233" y="70799"/>
                    <a:pt x="71362" y="123756"/>
                  </a:cubicBezTo>
                  <a:cubicBezTo>
                    <a:pt x="65363" y="147209"/>
                    <a:pt x="52241" y="163096"/>
                    <a:pt x="35746" y="163096"/>
                  </a:cubicBezTo>
                  <a:cubicBezTo>
                    <a:pt x="33496" y="163096"/>
                    <a:pt x="24873" y="163096"/>
                    <a:pt x="17000" y="158179"/>
                  </a:cubicBezTo>
                  <a:cubicBezTo>
                    <a:pt x="26373" y="156287"/>
                    <a:pt x="34621" y="148344"/>
                    <a:pt x="34621" y="137752"/>
                  </a:cubicBezTo>
                  <a:cubicBezTo>
                    <a:pt x="34621" y="127539"/>
                    <a:pt x="26373" y="124513"/>
                    <a:pt x="20749" y="124513"/>
                  </a:cubicBezTo>
                  <a:cubicBezTo>
                    <a:pt x="9502" y="124513"/>
                    <a:pt x="130" y="134348"/>
                    <a:pt x="130" y="146452"/>
                  </a:cubicBezTo>
                  <a:cubicBezTo>
                    <a:pt x="130" y="163853"/>
                    <a:pt x="18875" y="171418"/>
                    <a:pt x="35371" y="171418"/>
                  </a:cubicBezTo>
                  <a:cubicBezTo>
                    <a:pt x="60114" y="171418"/>
                    <a:pt x="73611" y="144939"/>
                    <a:pt x="74736" y="142670"/>
                  </a:cubicBezTo>
                  <a:cubicBezTo>
                    <a:pt x="79235" y="156665"/>
                    <a:pt x="92731" y="171418"/>
                    <a:pt x="115225" y="171418"/>
                  </a:cubicBezTo>
                  <a:cubicBezTo>
                    <a:pt x="153841" y="171418"/>
                    <a:pt x="175210" y="122621"/>
                    <a:pt x="175210" y="113165"/>
                  </a:cubicBezTo>
                  <a:cubicBezTo>
                    <a:pt x="175210" y="109382"/>
                    <a:pt x="171836" y="109382"/>
                    <a:pt x="170711" y="109382"/>
                  </a:cubicBezTo>
                  <a:cubicBezTo>
                    <a:pt x="167337" y="109382"/>
                    <a:pt x="166587" y="110895"/>
                    <a:pt x="165838" y="113543"/>
                  </a:cubicBezTo>
                  <a:cubicBezTo>
                    <a:pt x="153466" y="154018"/>
                    <a:pt x="127972" y="163096"/>
                    <a:pt x="115975" y="163096"/>
                  </a:cubicBezTo>
                  <a:cubicBezTo>
                    <a:pt x="101354" y="163096"/>
                    <a:pt x="95355" y="150991"/>
                    <a:pt x="95355" y="138130"/>
                  </a:cubicBezTo>
                  <a:cubicBezTo>
                    <a:pt x="95355" y="129808"/>
                    <a:pt x="97605" y="121487"/>
                    <a:pt x="101729" y="104843"/>
                  </a:cubicBezTo>
                  <a:lnTo>
                    <a:pt x="114476" y="5302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B14CB71A-22AA-6AC3-99A1-E1B4462EB40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345983" y="4441155"/>
              <a:ext cx="88702" cy="168139"/>
            </a:xfrm>
            <a:custGeom>
              <a:avLst/>
              <a:gdLst>
                <a:gd name="connsiteX0" fmla="*/ 53672 w 88702"/>
                <a:gd name="connsiteY0" fmla="*/ 60960 h 168139"/>
                <a:gd name="connsiteX1" fmla="*/ 80440 w 88702"/>
                <a:gd name="connsiteY1" fmla="*/ 60960 h 168139"/>
                <a:gd name="connsiteX2" fmla="*/ 88838 w 88702"/>
                <a:gd name="connsiteY2" fmla="*/ 55135 h 168139"/>
                <a:gd name="connsiteX3" fmla="*/ 80965 w 88702"/>
                <a:gd name="connsiteY3" fmla="*/ 51428 h 168139"/>
                <a:gd name="connsiteX4" fmla="*/ 56034 w 88702"/>
                <a:gd name="connsiteY4" fmla="*/ 51428 h 168139"/>
                <a:gd name="connsiteX5" fmla="*/ 65744 w 88702"/>
                <a:gd name="connsiteY5" fmla="*/ 12239 h 168139"/>
                <a:gd name="connsiteX6" fmla="*/ 66531 w 88702"/>
                <a:gd name="connsiteY6" fmla="*/ 8532 h 168139"/>
                <a:gd name="connsiteX7" fmla="*/ 57608 w 88702"/>
                <a:gd name="connsiteY7" fmla="*/ 59 h 168139"/>
                <a:gd name="connsiteX8" fmla="*/ 45274 w 88702"/>
                <a:gd name="connsiteY8" fmla="*/ 11445 h 168139"/>
                <a:gd name="connsiteX9" fmla="*/ 35301 w 88702"/>
                <a:gd name="connsiteY9" fmla="*/ 51428 h 168139"/>
                <a:gd name="connsiteX10" fmla="*/ 8533 w 88702"/>
                <a:gd name="connsiteY10" fmla="*/ 51428 h 168139"/>
                <a:gd name="connsiteX11" fmla="*/ 135 w 88702"/>
                <a:gd name="connsiteY11" fmla="*/ 57253 h 168139"/>
                <a:gd name="connsiteX12" fmla="*/ 8008 w 88702"/>
                <a:gd name="connsiteY12" fmla="*/ 60960 h 168139"/>
                <a:gd name="connsiteX13" fmla="*/ 32940 w 88702"/>
                <a:gd name="connsiteY13" fmla="*/ 60960 h 168139"/>
                <a:gd name="connsiteX14" fmla="*/ 17456 w 88702"/>
                <a:gd name="connsiteY14" fmla="*/ 123450 h 168139"/>
                <a:gd name="connsiteX15" fmla="*/ 13519 w 88702"/>
                <a:gd name="connsiteY15" fmla="*/ 143044 h 168139"/>
                <a:gd name="connsiteX16" fmla="*/ 41600 w 88702"/>
                <a:gd name="connsiteY16" fmla="*/ 168199 h 168139"/>
                <a:gd name="connsiteX17" fmla="*/ 87263 w 88702"/>
                <a:gd name="connsiteY17" fmla="*/ 127687 h 168139"/>
                <a:gd name="connsiteX18" fmla="*/ 83064 w 88702"/>
                <a:gd name="connsiteY18" fmla="*/ 124244 h 168139"/>
                <a:gd name="connsiteX19" fmla="*/ 77553 w 88702"/>
                <a:gd name="connsiteY19" fmla="*/ 129275 h 168139"/>
                <a:gd name="connsiteX20" fmla="*/ 42387 w 88702"/>
                <a:gd name="connsiteY20" fmla="*/ 160785 h 168139"/>
                <a:gd name="connsiteX21" fmla="*/ 33202 w 88702"/>
                <a:gd name="connsiteY21" fmla="*/ 147810 h 168139"/>
                <a:gd name="connsiteX22" fmla="*/ 34777 w 88702"/>
                <a:gd name="connsiteY22" fmla="*/ 136954 h 168139"/>
                <a:gd name="connsiteX23" fmla="*/ 53672 w 88702"/>
                <a:gd name="connsiteY23" fmla="*/ 6096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702" h="168139">
                  <a:moveTo>
                    <a:pt x="53672" y="60960"/>
                  </a:moveTo>
                  <a:lnTo>
                    <a:pt x="80440" y="60960"/>
                  </a:lnTo>
                  <a:cubicBezTo>
                    <a:pt x="85426" y="60960"/>
                    <a:pt x="88838" y="60960"/>
                    <a:pt x="88838" y="55135"/>
                  </a:cubicBezTo>
                  <a:cubicBezTo>
                    <a:pt x="88838" y="51428"/>
                    <a:pt x="85426" y="51428"/>
                    <a:pt x="80965" y="51428"/>
                  </a:cubicBezTo>
                  <a:lnTo>
                    <a:pt x="56034" y="51428"/>
                  </a:lnTo>
                  <a:lnTo>
                    <a:pt x="65744" y="12239"/>
                  </a:lnTo>
                  <a:cubicBezTo>
                    <a:pt x="66006" y="10915"/>
                    <a:pt x="66531" y="9591"/>
                    <a:pt x="66531" y="8532"/>
                  </a:cubicBezTo>
                  <a:cubicBezTo>
                    <a:pt x="66531" y="3766"/>
                    <a:pt x="62857" y="59"/>
                    <a:pt x="57608" y="59"/>
                  </a:cubicBezTo>
                  <a:cubicBezTo>
                    <a:pt x="51047" y="59"/>
                    <a:pt x="47111" y="4561"/>
                    <a:pt x="45274" y="11445"/>
                  </a:cubicBezTo>
                  <a:cubicBezTo>
                    <a:pt x="43437" y="18065"/>
                    <a:pt x="46849" y="5355"/>
                    <a:pt x="35301" y="51428"/>
                  </a:cubicBezTo>
                  <a:lnTo>
                    <a:pt x="8533" y="51428"/>
                  </a:lnTo>
                  <a:cubicBezTo>
                    <a:pt x="3547" y="51428"/>
                    <a:pt x="135" y="51428"/>
                    <a:pt x="135" y="57253"/>
                  </a:cubicBezTo>
                  <a:cubicBezTo>
                    <a:pt x="135" y="60960"/>
                    <a:pt x="3285" y="60960"/>
                    <a:pt x="8008" y="60960"/>
                  </a:cubicBezTo>
                  <a:lnTo>
                    <a:pt x="32940" y="60960"/>
                  </a:lnTo>
                  <a:lnTo>
                    <a:pt x="17456" y="123450"/>
                  </a:lnTo>
                  <a:cubicBezTo>
                    <a:pt x="15881" y="130070"/>
                    <a:pt x="13519" y="139602"/>
                    <a:pt x="13519" y="143044"/>
                  </a:cubicBezTo>
                  <a:cubicBezTo>
                    <a:pt x="13519" y="158667"/>
                    <a:pt x="26641" y="168199"/>
                    <a:pt x="41600" y="168199"/>
                  </a:cubicBezTo>
                  <a:cubicBezTo>
                    <a:pt x="70730" y="168199"/>
                    <a:pt x="87263" y="131129"/>
                    <a:pt x="87263" y="127687"/>
                  </a:cubicBezTo>
                  <a:cubicBezTo>
                    <a:pt x="87263" y="124244"/>
                    <a:pt x="83852" y="124244"/>
                    <a:pt x="83064" y="124244"/>
                  </a:cubicBezTo>
                  <a:cubicBezTo>
                    <a:pt x="79915" y="124244"/>
                    <a:pt x="79653" y="124774"/>
                    <a:pt x="77553" y="129275"/>
                  </a:cubicBezTo>
                  <a:cubicBezTo>
                    <a:pt x="70205" y="145957"/>
                    <a:pt x="56821" y="160785"/>
                    <a:pt x="42387" y="160785"/>
                  </a:cubicBezTo>
                  <a:cubicBezTo>
                    <a:pt x="36876" y="160785"/>
                    <a:pt x="33202" y="157343"/>
                    <a:pt x="33202" y="147810"/>
                  </a:cubicBezTo>
                  <a:cubicBezTo>
                    <a:pt x="33202" y="145163"/>
                    <a:pt x="34252" y="139602"/>
                    <a:pt x="34777" y="136954"/>
                  </a:cubicBezTo>
                  <a:lnTo>
                    <a:pt x="53672" y="6096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8B7E04B-F01C-048F-76EB-A7C28C815E3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466584" y="4442744"/>
              <a:ext cx="193150" cy="195148"/>
            </a:xfrm>
            <a:custGeom>
              <a:avLst/>
              <a:gdLst>
                <a:gd name="connsiteX0" fmla="*/ 103275 w 193150"/>
                <a:gd name="connsiteY0" fmla="*/ 104120 h 195148"/>
                <a:gd name="connsiteX1" fmla="*/ 183579 w 193150"/>
                <a:gd name="connsiteY1" fmla="*/ 104120 h 195148"/>
                <a:gd name="connsiteX2" fmla="*/ 193289 w 193150"/>
                <a:gd name="connsiteY2" fmla="*/ 97766 h 195148"/>
                <a:gd name="connsiteX3" fmla="*/ 183579 w 193150"/>
                <a:gd name="connsiteY3" fmla="*/ 91146 h 195148"/>
                <a:gd name="connsiteX4" fmla="*/ 103275 w 193150"/>
                <a:gd name="connsiteY4" fmla="*/ 91146 h 195148"/>
                <a:gd name="connsiteX5" fmla="*/ 103275 w 193150"/>
                <a:gd name="connsiteY5" fmla="*/ 9856 h 195148"/>
                <a:gd name="connsiteX6" fmla="*/ 96976 w 193150"/>
                <a:gd name="connsiteY6" fmla="*/ 59 h 195148"/>
                <a:gd name="connsiteX7" fmla="*/ 90415 w 193150"/>
                <a:gd name="connsiteY7" fmla="*/ 9856 h 195148"/>
                <a:gd name="connsiteX8" fmla="*/ 90415 w 193150"/>
                <a:gd name="connsiteY8" fmla="*/ 91146 h 195148"/>
                <a:gd name="connsiteX9" fmla="*/ 9848 w 193150"/>
                <a:gd name="connsiteY9" fmla="*/ 91146 h 195148"/>
                <a:gd name="connsiteX10" fmla="*/ 138 w 193150"/>
                <a:gd name="connsiteY10" fmla="*/ 97501 h 195148"/>
                <a:gd name="connsiteX11" fmla="*/ 9848 w 193150"/>
                <a:gd name="connsiteY11" fmla="*/ 104120 h 195148"/>
                <a:gd name="connsiteX12" fmla="*/ 90415 w 193150"/>
                <a:gd name="connsiteY12" fmla="*/ 104120 h 195148"/>
                <a:gd name="connsiteX13" fmla="*/ 90415 w 193150"/>
                <a:gd name="connsiteY13" fmla="*/ 185410 h 195148"/>
                <a:gd name="connsiteX14" fmla="*/ 96714 w 193150"/>
                <a:gd name="connsiteY14" fmla="*/ 195207 h 195148"/>
                <a:gd name="connsiteX15" fmla="*/ 103275 w 193150"/>
                <a:gd name="connsiteY15" fmla="*/ 185410 h 195148"/>
                <a:gd name="connsiteX16" fmla="*/ 103275 w 193150"/>
                <a:gd name="connsiteY16" fmla="*/ 104120 h 1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150" h="195148">
                  <a:moveTo>
                    <a:pt x="103275" y="104120"/>
                  </a:moveTo>
                  <a:lnTo>
                    <a:pt x="183579" y="104120"/>
                  </a:lnTo>
                  <a:cubicBezTo>
                    <a:pt x="186991" y="104120"/>
                    <a:pt x="193289" y="104120"/>
                    <a:pt x="193289" y="97766"/>
                  </a:cubicBezTo>
                  <a:cubicBezTo>
                    <a:pt x="193289" y="91146"/>
                    <a:pt x="187253" y="91146"/>
                    <a:pt x="183579" y="91146"/>
                  </a:cubicBezTo>
                  <a:lnTo>
                    <a:pt x="103275" y="91146"/>
                  </a:lnTo>
                  <a:lnTo>
                    <a:pt x="103275" y="9856"/>
                  </a:lnTo>
                  <a:cubicBezTo>
                    <a:pt x="103275" y="6414"/>
                    <a:pt x="103275" y="59"/>
                    <a:pt x="96976" y="59"/>
                  </a:cubicBezTo>
                  <a:cubicBezTo>
                    <a:pt x="90415" y="59"/>
                    <a:pt x="90415" y="6149"/>
                    <a:pt x="90415" y="9856"/>
                  </a:cubicBezTo>
                  <a:lnTo>
                    <a:pt x="90415" y="91146"/>
                  </a:lnTo>
                  <a:lnTo>
                    <a:pt x="9848" y="91146"/>
                  </a:lnTo>
                  <a:cubicBezTo>
                    <a:pt x="6437" y="91146"/>
                    <a:pt x="138" y="91146"/>
                    <a:pt x="138" y="97501"/>
                  </a:cubicBezTo>
                  <a:cubicBezTo>
                    <a:pt x="138" y="104120"/>
                    <a:pt x="6174" y="104120"/>
                    <a:pt x="9848" y="104120"/>
                  </a:cubicBezTo>
                  <a:lnTo>
                    <a:pt x="90415" y="104120"/>
                  </a:lnTo>
                  <a:lnTo>
                    <a:pt x="90415" y="185410"/>
                  </a:lnTo>
                  <a:cubicBezTo>
                    <a:pt x="90415" y="188852"/>
                    <a:pt x="90415" y="195207"/>
                    <a:pt x="96714" y="195207"/>
                  </a:cubicBezTo>
                  <a:cubicBezTo>
                    <a:pt x="103275" y="195207"/>
                    <a:pt x="103275" y="189117"/>
                    <a:pt x="103275" y="185410"/>
                  </a:cubicBezTo>
                  <a:lnTo>
                    <a:pt x="103275" y="10412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70FB0BCE-6637-A48D-AEDB-DCF1A8BA322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706970" y="4430829"/>
              <a:ext cx="95525" cy="175818"/>
            </a:xfrm>
            <a:custGeom>
              <a:avLst/>
              <a:gdLst>
                <a:gd name="connsiteX0" fmla="*/ 59454 w 95525"/>
                <a:gd name="connsiteY0" fmla="*/ 7473 h 175818"/>
                <a:gd name="connsiteX1" fmla="*/ 51581 w 95525"/>
                <a:gd name="connsiteY1" fmla="*/ 59 h 175818"/>
                <a:gd name="connsiteX2" fmla="*/ 145 w 95525"/>
                <a:gd name="connsiteY2" fmla="*/ 17006 h 175818"/>
                <a:gd name="connsiteX3" fmla="*/ 145 w 95525"/>
                <a:gd name="connsiteY3" fmla="*/ 26538 h 175818"/>
                <a:gd name="connsiteX4" fmla="*/ 38197 w 95525"/>
                <a:gd name="connsiteY4" fmla="*/ 19124 h 175818"/>
                <a:gd name="connsiteX5" fmla="*/ 38197 w 95525"/>
                <a:gd name="connsiteY5" fmla="*/ 154165 h 175818"/>
                <a:gd name="connsiteX6" fmla="*/ 11954 w 95525"/>
                <a:gd name="connsiteY6" fmla="*/ 166345 h 175818"/>
                <a:gd name="connsiteX7" fmla="*/ 1982 w 95525"/>
                <a:gd name="connsiteY7" fmla="*/ 166345 h 175818"/>
                <a:gd name="connsiteX8" fmla="*/ 1982 w 95525"/>
                <a:gd name="connsiteY8" fmla="*/ 175878 h 175818"/>
                <a:gd name="connsiteX9" fmla="*/ 48695 w 95525"/>
                <a:gd name="connsiteY9" fmla="*/ 174819 h 175818"/>
                <a:gd name="connsiteX10" fmla="*/ 95670 w 95525"/>
                <a:gd name="connsiteY10" fmla="*/ 175878 h 175818"/>
                <a:gd name="connsiteX11" fmla="*/ 95670 w 95525"/>
                <a:gd name="connsiteY11" fmla="*/ 166345 h 175818"/>
                <a:gd name="connsiteX12" fmla="*/ 85698 w 95525"/>
                <a:gd name="connsiteY12" fmla="*/ 166345 h 175818"/>
                <a:gd name="connsiteX13" fmla="*/ 59454 w 95525"/>
                <a:gd name="connsiteY13" fmla="*/ 154165 h 175818"/>
                <a:gd name="connsiteX14" fmla="*/ 59454 w 95525"/>
                <a:gd name="connsiteY14" fmla="*/ 7473 h 17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525" h="175818">
                  <a:moveTo>
                    <a:pt x="59454" y="7473"/>
                  </a:moveTo>
                  <a:cubicBezTo>
                    <a:pt x="59454" y="324"/>
                    <a:pt x="58930" y="59"/>
                    <a:pt x="51581" y="59"/>
                  </a:cubicBezTo>
                  <a:cubicBezTo>
                    <a:pt x="34786" y="16741"/>
                    <a:pt x="10904" y="17006"/>
                    <a:pt x="145" y="17006"/>
                  </a:cubicBezTo>
                  <a:lnTo>
                    <a:pt x="145" y="26538"/>
                  </a:lnTo>
                  <a:cubicBezTo>
                    <a:pt x="6443" y="26538"/>
                    <a:pt x="23764" y="26538"/>
                    <a:pt x="38197" y="19124"/>
                  </a:cubicBezTo>
                  <a:lnTo>
                    <a:pt x="38197" y="154165"/>
                  </a:lnTo>
                  <a:cubicBezTo>
                    <a:pt x="38197" y="162903"/>
                    <a:pt x="38197" y="166345"/>
                    <a:pt x="11954" y="166345"/>
                  </a:cubicBezTo>
                  <a:lnTo>
                    <a:pt x="1982" y="166345"/>
                  </a:lnTo>
                  <a:lnTo>
                    <a:pt x="1982" y="175878"/>
                  </a:lnTo>
                  <a:cubicBezTo>
                    <a:pt x="6705" y="175613"/>
                    <a:pt x="38985" y="174819"/>
                    <a:pt x="48695" y="174819"/>
                  </a:cubicBezTo>
                  <a:cubicBezTo>
                    <a:pt x="56830" y="174819"/>
                    <a:pt x="89897" y="175613"/>
                    <a:pt x="95670" y="175878"/>
                  </a:cubicBezTo>
                  <a:lnTo>
                    <a:pt x="95670" y="166345"/>
                  </a:lnTo>
                  <a:lnTo>
                    <a:pt x="85698" y="166345"/>
                  </a:lnTo>
                  <a:cubicBezTo>
                    <a:pt x="59454" y="166345"/>
                    <a:pt x="59454" y="162903"/>
                    <a:pt x="59454" y="154165"/>
                  </a:cubicBezTo>
                  <a:lnTo>
                    <a:pt x="59454" y="7473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8067607C-7B99-9E9F-3EE1-08B60EFDBF1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878793" y="4580884"/>
              <a:ext cx="40864" cy="236038"/>
            </a:xfrm>
            <a:custGeom>
              <a:avLst/>
              <a:gdLst>
                <a:gd name="connsiteX0" fmla="*/ 39889 w 40864"/>
                <a:gd name="connsiteY0" fmla="*/ 20111 h 236038"/>
                <a:gd name="connsiteX1" fmla="*/ 20019 w 40864"/>
                <a:gd name="connsiteY1" fmla="*/ 63 h 236038"/>
                <a:gd name="connsiteX2" fmla="*/ 149 w 40864"/>
                <a:gd name="connsiteY2" fmla="*/ 20111 h 236038"/>
                <a:gd name="connsiteX3" fmla="*/ 20019 w 40864"/>
                <a:gd name="connsiteY3" fmla="*/ 40159 h 236038"/>
                <a:gd name="connsiteX4" fmla="*/ 39889 w 40864"/>
                <a:gd name="connsiteY4" fmla="*/ 20111 h 236038"/>
                <a:gd name="connsiteX5" fmla="*/ 32766 w 40864"/>
                <a:gd name="connsiteY5" fmla="*/ 158935 h 236038"/>
                <a:gd name="connsiteX6" fmla="*/ 8772 w 40864"/>
                <a:gd name="connsiteY6" fmla="*/ 227023 h 236038"/>
                <a:gd name="connsiteX7" fmla="*/ 6147 w 40864"/>
                <a:gd name="connsiteY7" fmla="*/ 231941 h 236038"/>
                <a:gd name="connsiteX8" fmla="*/ 9897 w 40864"/>
                <a:gd name="connsiteY8" fmla="*/ 236102 h 236038"/>
                <a:gd name="connsiteX9" fmla="*/ 41014 w 40864"/>
                <a:gd name="connsiteY9" fmla="*/ 161961 h 236038"/>
                <a:gd name="connsiteX10" fmla="*/ 20019 w 40864"/>
                <a:gd name="connsiteY10" fmla="*/ 123000 h 236038"/>
                <a:gd name="connsiteX11" fmla="*/ 149 w 40864"/>
                <a:gd name="connsiteY11" fmla="*/ 143048 h 236038"/>
                <a:gd name="connsiteX12" fmla="*/ 20019 w 40864"/>
                <a:gd name="connsiteY12" fmla="*/ 163096 h 236038"/>
                <a:gd name="connsiteX13" fmla="*/ 23018 w 40864"/>
                <a:gd name="connsiteY13" fmla="*/ 162718 h 236038"/>
                <a:gd name="connsiteX14" fmla="*/ 32766 w 40864"/>
                <a:gd name="connsiteY14" fmla="*/ 158935 h 23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864" h="236038">
                  <a:moveTo>
                    <a:pt x="39889" y="20111"/>
                  </a:moveTo>
                  <a:cubicBezTo>
                    <a:pt x="39889" y="9141"/>
                    <a:pt x="30891" y="63"/>
                    <a:pt x="20019" y="63"/>
                  </a:cubicBezTo>
                  <a:cubicBezTo>
                    <a:pt x="9147" y="63"/>
                    <a:pt x="149" y="9141"/>
                    <a:pt x="149" y="20111"/>
                  </a:cubicBezTo>
                  <a:cubicBezTo>
                    <a:pt x="149" y="31081"/>
                    <a:pt x="9147" y="40159"/>
                    <a:pt x="20019" y="40159"/>
                  </a:cubicBezTo>
                  <a:cubicBezTo>
                    <a:pt x="30891" y="40159"/>
                    <a:pt x="39889" y="31081"/>
                    <a:pt x="39889" y="20111"/>
                  </a:cubicBezTo>
                  <a:close/>
                  <a:moveTo>
                    <a:pt x="32766" y="158935"/>
                  </a:moveTo>
                  <a:cubicBezTo>
                    <a:pt x="32766" y="169527"/>
                    <a:pt x="32766" y="199031"/>
                    <a:pt x="8772" y="227023"/>
                  </a:cubicBezTo>
                  <a:cubicBezTo>
                    <a:pt x="6147" y="230049"/>
                    <a:pt x="6147" y="230806"/>
                    <a:pt x="6147" y="231941"/>
                  </a:cubicBezTo>
                  <a:cubicBezTo>
                    <a:pt x="6147" y="234589"/>
                    <a:pt x="8022" y="236102"/>
                    <a:pt x="9897" y="236102"/>
                  </a:cubicBezTo>
                  <a:cubicBezTo>
                    <a:pt x="14020" y="236102"/>
                    <a:pt x="41014" y="205840"/>
                    <a:pt x="41014" y="161961"/>
                  </a:cubicBezTo>
                  <a:cubicBezTo>
                    <a:pt x="41014" y="150991"/>
                    <a:pt x="40264" y="123000"/>
                    <a:pt x="20019" y="123000"/>
                  </a:cubicBezTo>
                  <a:cubicBezTo>
                    <a:pt x="6897" y="123000"/>
                    <a:pt x="149" y="133213"/>
                    <a:pt x="149" y="143048"/>
                  </a:cubicBezTo>
                  <a:cubicBezTo>
                    <a:pt x="149" y="152883"/>
                    <a:pt x="6522" y="163096"/>
                    <a:pt x="20019" y="163096"/>
                  </a:cubicBezTo>
                  <a:cubicBezTo>
                    <a:pt x="21893" y="163096"/>
                    <a:pt x="22643" y="163096"/>
                    <a:pt x="23018" y="162718"/>
                  </a:cubicBezTo>
                  <a:cubicBezTo>
                    <a:pt x="25643" y="162339"/>
                    <a:pt x="29766" y="161583"/>
                    <a:pt x="32766" y="158935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9ACD66F2-B178-845D-B7C4-AD0E0CC6B71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021798" y="4480265"/>
              <a:ext cx="158584" cy="341197"/>
            </a:xfrm>
            <a:custGeom>
              <a:avLst/>
              <a:gdLst>
                <a:gd name="connsiteX0" fmla="*/ 49266 w 158584"/>
                <a:gd name="connsiteY0" fmla="*/ 147965 h 341197"/>
                <a:gd name="connsiteX1" fmla="*/ 153 w 158584"/>
                <a:gd name="connsiteY1" fmla="*/ 224375 h 341197"/>
                <a:gd name="connsiteX2" fmla="*/ 11026 w 158584"/>
                <a:gd name="connsiteY2" fmla="*/ 254258 h 341197"/>
                <a:gd name="connsiteX3" fmla="*/ 54515 w 158584"/>
                <a:gd name="connsiteY3" fmla="*/ 278846 h 341197"/>
                <a:gd name="connsiteX4" fmla="*/ 99878 w 158584"/>
                <a:gd name="connsiteY4" fmla="*/ 296624 h 341197"/>
                <a:gd name="connsiteX5" fmla="*/ 113000 w 158584"/>
                <a:gd name="connsiteY5" fmla="*/ 312890 h 341197"/>
                <a:gd name="connsiteX6" fmla="*/ 94629 w 158584"/>
                <a:gd name="connsiteY6" fmla="*/ 332938 h 341197"/>
                <a:gd name="connsiteX7" fmla="*/ 61638 w 158584"/>
                <a:gd name="connsiteY7" fmla="*/ 320833 h 341197"/>
                <a:gd name="connsiteX8" fmla="*/ 57514 w 158584"/>
                <a:gd name="connsiteY8" fmla="*/ 318942 h 341197"/>
                <a:gd name="connsiteX9" fmla="*/ 53765 w 158584"/>
                <a:gd name="connsiteY9" fmla="*/ 323103 h 341197"/>
                <a:gd name="connsiteX10" fmla="*/ 94629 w 158584"/>
                <a:gd name="connsiteY10" fmla="*/ 341260 h 341197"/>
                <a:gd name="connsiteX11" fmla="*/ 133620 w 158584"/>
                <a:gd name="connsiteY11" fmla="*/ 300785 h 341197"/>
                <a:gd name="connsiteX12" fmla="*/ 115624 w 158584"/>
                <a:gd name="connsiteY12" fmla="*/ 273928 h 341197"/>
                <a:gd name="connsiteX13" fmla="*/ 92755 w 158584"/>
                <a:gd name="connsiteY13" fmla="*/ 265228 h 341197"/>
                <a:gd name="connsiteX14" fmla="*/ 69886 w 158584"/>
                <a:gd name="connsiteY14" fmla="*/ 256528 h 341197"/>
                <a:gd name="connsiteX15" fmla="*/ 47391 w 158584"/>
                <a:gd name="connsiteY15" fmla="*/ 247450 h 341197"/>
                <a:gd name="connsiteX16" fmla="*/ 19274 w 158584"/>
                <a:gd name="connsiteY16" fmla="*/ 213784 h 341197"/>
                <a:gd name="connsiteX17" fmla="*/ 65387 w 158584"/>
                <a:gd name="connsiteY17" fmla="*/ 149478 h 341197"/>
                <a:gd name="connsiteX18" fmla="*/ 98378 w 158584"/>
                <a:gd name="connsiteY18" fmla="*/ 154396 h 341197"/>
                <a:gd name="connsiteX19" fmla="*/ 133245 w 158584"/>
                <a:gd name="connsiteY19" fmla="*/ 142670 h 341197"/>
                <a:gd name="connsiteX20" fmla="*/ 102502 w 158584"/>
                <a:gd name="connsiteY20" fmla="*/ 132456 h 341197"/>
                <a:gd name="connsiteX21" fmla="*/ 71010 w 158584"/>
                <a:gd name="connsiteY21" fmla="*/ 136996 h 341197"/>
                <a:gd name="connsiteX22" fmla="*/ 59763 w 158584"/>
                <a:gd name="connsiteY22" fmla="*/ 107491 h 341197"/>
                <a:gd name="connsiteX23" fmla="*/ 101378 w 158584"/>
                <a:gd name="connsiteY23" fmla="*/ 43185 h 341197"/>
                <a:gd name="connsiteX24" fmla="*/ 125372 w 158584"/>
                <a:gd name="connsiteY24" fmla="*/ 51507 h 341197"/>
                <a:gd name="connsiteX25" fmla="*/ 158738 w 158584"/>
                <a:gd name="connsiteY25" fmla="*/ 39781 h 341197"/>
                <a:gd name="connsiteX26" fmla="*/ 127621 w 158584"/>
                <a:gd name="connsiteY26" fmla="*/ 29568 h 341197"/>
                <a:gd name="connsiteX27" fmla="*/ 104002 w 158584"/>
                <a:gd name="connsiteY27" fmla="*/ 31459 h 341197"/>
                <a:gd name="connsiteX28" fmla="*/ 102128 w 158584"/>
                <a:gd name="connsiteY28" fmla="*/ 18976 h 341197"/>
                <a:gd name="connsiteX29" fmla="*/ 104002 w 158584"/>
                <a:gd name="connsiteY29" fmla="*/ 4980 h 341197"/>
                <a:gd name="connsiteX30" fmla="*/ 99503 w 158584"/>
                <a:gd name="connsiteY30" fmla="*/ 63 h 341197"/>
                <a:gd name="connsiteX31" fmla="*/ 92755 w 158584"/>
                <a:gd name="connsiteY31" fmla="*/ 18598 h 341197"/>
                <a:gd name="connsiteX32" fmla="*/ 95379 w 158584"/>
                <a:gd name="connsiteY32" fmla="*/ 33350 h 341197"/>
                <a:gd name="connsiteX33" fmla="*/ 29771 w 158584"/>
                <a:gd name="connsiteY33" fmla="*/ 104086 h 341197"/>
                <a:gd name="connsiteX34" fmla="*/ 54140 w 158584"/>
                <a:gd name="connsiteY34" fmla="*/ 144183 h 341197"/>
                <a:gd name="connsiteX35" fmla="*/ 49266 w 158584"/>
                <a:gd name="connsiteY35" fmla="*/ 147965 h 341197"/>
                <a:gd name="connsiteX36" fmla="*/ 110001 w 158584"/>
                <a:gd name="connsiteY36" fmla="*/ 39781 h 341197"/>
                <a:gd name="connsiteX37" fmla="*/ 127996 w 158584"/>
                <a:gd name="connsiteY37" fmla="*/ 37889 h 341197"/>
                <a:gd name="connsiteX38" fmla="*/ 148991 w 158584"/>
                <a:gd name="connsiteY38" fmla="*/ 40159 h 341197"/>
                <a:gd name="connsiteX39" fmla="*/ 125747 w 158584"/>
                <a:gd name="connsiteY39" fmla="*/ 43185 h 341197"/>
                <a:gd name="connsiteX40" fmla="*/ 110001 w 158584"/>
                <a:gd name="connsiteY40" fmla="*/ 39781 h 341197"/>
                <a:gd name="connsiteX41" fmla="*/ 80758 w 158584"/>
                <a:gd name="connsiteY41" fmla="*/ 143048 h 341197"/>
                <a:gd name="connsiteX42" fmla="*/ 102128 w 158584"/>
                <a:gd name="connsiteY42" fmla="*/ 140778 h 341197"/>
                <a:gd name="connsiteX43" fmla="*/ 123497 w 158584"/>
                <a:gd name="connsiteY43" fmla="*/ 143048 h 341197"/>
                <a:gd name="connsiteX44" fmla="*/ 99503 w 158584"/>
                <a:gd name="connsiteY44" fmla="*/ 146074 h 341197"/>
                <a:gd name="connsiteX45" fmla="*/ 80758 w 158584"/>
                <a:gd name="connsiteY45" fmla="*/ 143048 h 34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8584" h="341197">
                  <a:moveTo>
                    <a:pt x="49266" y="147965"/>
                  </a:moveTo>
                  <a:cubicBezTo>
                    <a:pt x="8401" y="175201"/>
                    <a:pt x="153" y="210758"/>
                    <a:pt x="153" y="224375"/>
                  </a:cubicBezTo>
                  <a:cubicBezTo>
                    <a:pt x="153" y="242532"/>
                    <a:pt x="10276" y="253124"/>
                    <a:pt x="11026" y="254258"/>
                  </a:cubicBezTo>
                  <a:cubicBezTo>
                    <a:pt x="23023" y="266741"/>
                    <a:pt x="26397" y="268254"/>
                    <a:pt x="54515" y="278846"/>
                  </a:cubicBezTo>
                  <a:lnTo>
                    <a:pt x="99878" y="296624"/>
                  </a:lnTo>
                  <a:cubicBezTo>
                    <a:pt x="105502" y="299272"/>
                    <a:pt x="113000" y="301920"/>
                    <a:pt x="113000" y="312890"/>
                  </a:cubicBezTo>
                  <a:cubicBezTo>
                    <a:pt x="113000" y="321590"/>
                    <a:pt x="106251" y="332938"/>
                    <a:pt x="94629" y="332938"/>
                  </a:cubicBezTo>
                  <a:cubicBezTo>
                    <a:pt x="78134" y="332938"/>
                    <a:pt x="65762" y="323860"/>
                    <a:pt x="61638" y="320833"/>
                  </a:cubicBezTo>
                  <a:cubicBezTo>
                    <a:pt x="59388" y="319320"/>
                    <a:pt x="59013" y="318942"/>
                    <a:pt x="57514" y="318942"/>
                  </a:cubicBezTo>
                  <a:cubicBezTo>
                    <a:pt x="54515" y="318942"/>
                    <a:pt x="53765" y="321590"/>
                    <a:pt x="53765" y="323103"/>
                  </a:cubicBezTo>
                  <a:cubicBezTo>
                    <a:pt x="53765" y="327642"/>
                    <a:pt x="73635" y="341260"/>
                    <a:pt x="94629" y="341260"/>
                  </a:cubicBezTo>
                  <a:cubicBezTo>
                    <a:pt x="117874" y="341260"/>
                    <a:pt x="133620" y="319320"/>
                    <a:pt x="133620" y="300785"/>
                  </a:cubicBezTo>
                  <a:cubicBezTo>
                    <a:pt x="133620" y="282628"/>
                    <a:pt x="119748" y="275820"/>
                    <a:pt x="115624" y="273928"/>
                  </a:cubicBezTo>
                  <a:cubicBezTo>
                    <a:pt x="110375" y="272037"/>
                    <a:pt x="97629" y="267120"/>
                    <a:pt x="92755" y="265228"/>
                  </a:cubicBezTo>
                  <a:cubicBezTo>
                    <a:pt x="85257" y="262202"/>
                    <a:pt x="77759" y="259176"/>
                    <a:pt x="69886" y="256528"/>
                  </a:cubicBezTo>
                  <a:lnTo>
                    <a:pt x="47391" y="247450"/>
                  </a:lnTo>
                  <a:cubicBezTo>
                    <a:pt x="30521" y="240641"/>
                    <a:pt x="19274" y="229671"/>
                    <a:pt x="19274" y="213784"/>
                  </a:cubicBezTo>
                  <a:cubicBezTo>
                    <a:pt x="19274" y="198275"/>
                    <a:pt x="33895" y="165366"/>
                    <a:pt x="65387" y="149478"/>
                  </a:cubicBezTo>
                  <a:cubicBezTo>
                    <a:pt x="79258" y="154396"/>
                    <a:pt x="90505" y="154396"/>
                    <a:pt x="98378" y="154396"/>
                  </a:cubicBezTo>
                  <a:cubicBezTo>
                    <a:pt x="109626" y="154396"/>
                    <a:pt x="133245" y="154396"/>
                    <a:pt x="133245" y="142670"/>
                  </a:cubicBezTo>
                  <a:cubicBezTo>
                    <a:pt x="133245" y="133213"/>
                    <a:pt x="117124" y="132456"/>
                    <a:pt x="102502" y="132456"/>
                  </a:cubicBezTo>
                  <a:cubicBezTo>
                    <a:pt x="95754" y="132456"/>
                    <a:pt x="84882" y="132456"/>
                    <a:pt x="71010" y="136996"/>
                  </a:cubicBezTo>
                  <a:cubicBezTo>
                    <a:pt x="61263" y="127161"/>
                    <a:pt x="59763" y="114678"/>
                    <a:pt x="59763" y="107491"/>
                  </a:cubicBezTo>
                  <a:cubicBezTo>
                    <a:pt x="59763" y="86308"/>
                    <a:pt x="73260" y="57181"/>
                    <a:pt x="101378" y="43185"/>
                  </a:cubicBezTo>
                  <a:cubicBezTo>
                    <a:pt x="108126" y="51507"/>
                    <a:pt x="116749" y="51507"/>
                    <a:pt x="125372" y="51507"/>
                  </a:cubicBezTo>
                  <a:cubicBezTo>
                    <a:pt x="134744" y="51507"/>
                    <a:pt x="158738" y="51507"/>
                    <a:pt x="158738" y="39781"/>
                  </a:cubicBezTo>
                  <a:cubicBezTo>
                    <a:pt x="158738" y="29946"/>
                    <a:pt x="142242" y="29568"/>
                    <a:pt x="127621" y="29568"/>
                  </a:cubicBezTo>
                  <a:cubicBezTo>
                    <a:pt x="122747" y="29568"/>
                    <a:pt x="113750" y="29568"/>
                    <a:pt x="104002" y="31459"/>
                  </a:cubicBezTo>
                  <a:cubicBezTo>
                    <a:pt x="102877" y="28055"/>
                    <a:pt x="102128" y="25407"/>
                    <a:pt x="102128" y="18976"/>
                  </a:cubicBezTo>
                  <a:cubicBezTo>
                    <a:pt x="102128" y="13680"/>
                    <a:pt x="104002" y="5737"/>
                    <a:pt x="104002" y="4980"/>
                  </a:cubicBezTo>
                  <a:cubicBezTo>
                    <a:pt x="104002" y="1954"/>
                    <a:pt x="102128" y="63"/>
                    <a:pt x="99503" y="63"/>
                  </a:cubicBezTo>
                  <a:cubicBezTo>
                    <a:pt x="92755" y="63"/>
                    <a:pt x="92755" y="17463"/>
                    <a:pt x="92755" y="18598"/>
                  </a:cubicBezTo>
                  <a:cubicBezTo>
                    <a:pt x="92755" y="26163"/>
                    <a:pt x="95004" y="31837"/>
                    <a:pt x="95379" y="33350"/>
                  </a:cubicBezTo>
                  <a:cubicBezTo>
                    <a:pt x="55264" y="44698"/>
                    <a:pt x="29771" y="74960"/>
                    <a:pt x="29771" y="104086"/>
                  </a:cubicBezTo>
                  <a:cubicBezTo>
                    <a:pt x="29771" y="118082"/>
                    <a:pt x="36519" y="133969"/>
                    <a:pt x="54140" y="144183"/>
                  </a:cubicBezTo>
                  <a:lnTo>
                    <a:pt x="49266" y="147965"/>
                  </a:lnTo>
                  <a:close/>
                  <a:moveTo>
                    <a:pt x="110001" y="39781"/>
                  </a:moveTo>
                  <a:cubicBezTo>
                    <a:pt x="115999" y="37889"/>
                    <a:pt x="123872" y="37889"/>
                    <a:pt x="127996" y="37889"/>
                  </a:cubicBezTo>
                  <a:cubicBezTo>
                    <a:pt x="140743" y="37889"/>
                    <a:pt x="142242" y="38268"/>
                    <a:pt x="148991" y="40159"/>
                  </a:cubicBezTo>
                  <a:cubicBezTo>
                    <a:pt x="145991" y="41294"/>
                    <a:pt x="142242" y="43185"/>
                    <a:pt x="125747" y="43185"/>
                  </a:cubicBezTo>
                  <a:cubicBezTo>
                    <a:pt x="118623" y="43185"/>
                    <a:pt x="114124" y="43185"/>
                    <a:pt x="110001" y="39781"/>
                  </a:cubicBezTo>
                  <a:close/>
                  <a:moveTo>
                    <a:pt x="80758" y="143048"/>
                  </a:moveTo>
                  <a:cubicBezTo>
                    <a:pt x="89381" y="140778"/>
                    <a:pt x="97629" y="140778"/>
                    <a:pt x="102128" y="140778"/>
                  </a:cubicBezTo>
                  <a:cubicBezTo>
                    <a:pt x="115249" y="140778"/>
                    <a:pt x="116749" y="141157"/>
                    <a:pt x="123497" y="143048"/>
                  </a:cubicBezTo>
                  <a:cubicBezTo>
                    <a:pt x="120498" y="144561"/>
                    <a:pt x="116749" y="146074"/>
                    <a:pt x="99503" y="146074"/>
                  </a:cubicBezTo>
                  <a:cubicBezTo>
                    <a:pt x="90880" y="146074"/>
                    <a:pt x="87506" y="146074"/>
                    <a:pt x="80758" y="143048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1BD8BE0D-509C-56D7-051B-C253233FAA5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205467" y="4416612"/>
              <a:ext cx="88702" cy="168139"/>
            </a:xfrm>
            <a:custGeom>
              <a:avLst/>
              <a:gdLst>
                <a:gd name="connsiteX0" fmla="*/ 53695 w 88702"/>
                <a:gd name="connsiteY0" fmla="*/ 60960 h 168139"/>
                <a:gd name="connsiteX1" fmla="*/ 80463 w 88702"/>
                <a:gd name="connsiteY1" fmla="*/ 60960 h 168139"/>
                <a:gd name="connsiteX2" fmla="*/ 88861 w 88702"/>
                <a:gd name="connsiteY2" fmla="*/ 55134 h 168139"/>
                <a:gd name="connsiteX3" fmla="*/ 80988 w 88702"/>
                <a:gd name="connsiteY3" fmla="*/ 51427 h 168139"/>
                <a:gd name="connsiteX4" fmla="*/ 56057 w 88702"/>
                <a:gd name="connsiteY4" fmla="*/ 51427 h 168139"/>
                <a:gd name="connsiteX5" fmla="*/ 65767 w 88702"/>
                <a:gd name="connsiteY5" fmla="*/ 12239 h 168139"/>
                <a:gd name="connsiteX6" fmla="*/ 66554 w 88702"/>
                <a:gd name="connsiteY6" fmla="*/ 8532 h 168139"/>
                <a:gd name="connsiteX7" fmla="*/ 57631 w 88702"/>
                <a:gd name="connsiteY7" fmla="*/ 59 h 168139"/>
                <a:gd name="connsiteX8" fmla="*/ 45297 w 88702"/>
                <a:gd name="connsiteY8" fmla="*/ 11444 h 168139"/>
                <a:gd name="connsiteX9" fmla="*/ 35324 w 88702"/>
                <a:gd name="connsiteY9" fmla="*/ 51427 h 168139"/>
                <a:gd name="connsiteX10" fmla="*/ 8556 w 88702"/>
                <a:gd name="connsiteY10" fmla="*/ 51427 h 168139"/>
                <a:gd name="connsiteX11" fmla="*/ 158 w 88702"/>
                <a:gd name="connsiteY11" fmla="*/ 57253 h 168139"/>
                <a:gd name="connsiteX12" fmla="*/ 8031 w 88702"/>
                <a:gd name="connsiteY12" fmla="*/ 60960 h 168139"/>
                <a:gd name="connsiteX13" fmla="*/ 32962 w 88702"/>
                <a:gd name="connsiteY13" fmla="*/ 60960 h 168139"/>
                <a:gd name="connsiteX14" fmla="*/ 17479 w 88702"/>
                <a:gd name="connsiteY14" fmla="*/ 123449 h 168139"/>
                <a:gd name="connsiteX15" fmla="*/ 13542 w 88702"/>
                <a:gd name="connsiteY15" fmla="*/ 143044 h 168139"/>
                <a:gd name="connsiteX16" fmla="*/ 41623 w 88702"/>
                <a:gd name="connsiteY16" fmla="*/ 168198 h 168139"/>
                <a:gd name="connsiteX17" fmla="*/ 87286 w 88702"/>
                <a:gd name="connsiteY17" fmla="*/ 127686 h 168139"/>
                <a:gd name="connsiteX18" fmla="*/ 83087 w 88702"/>
                <a:gd name="connsiteY18" fmla="*/ 124244 h 168139"/>
                <a:gd name="connsiteX19" fmla="*/ 77576 w 88702"/>
                <a:gd name="connsiteY19" fmla="*/ 129275 h 168139"/>
                <a:gd name="connsiteX20" fmla="*/ 42410 w 88702"/>
                <a:gd name="connsiteY20" fmla="*/ 160784 h 168139"/>
                <a:gd name="connsiteX21" fmla="*/ 33225 w 88702"/>
                <a:gd name="connsiteY21" fmla="*/ 147810 h 168139"/>
                <a:gd name="connsiteX22" fmla="*/ 34799 w 88702"/>
                <a:gd name="connsiteY22" fmla="*/ 136953 h 168139"/>
                <a:gd name="connsiteX23" fmla="*/ 53695 w 88702"/>
                <a:gd name="connsiteY23" fmla="*/ 6096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702" h="168139">
                  <a:moveTo>
                    <a:pt x="53695" y="60960"/>
                  </a:moveTo>
                  <a:lnTo>
                    <a:pt x="80463" y="60960"/>
                  </a:lnTo>
                  <a:cubicBezTo>
                    <a:pt x="85449" y="60960"/>
                    <a:pt x="88861" y="60960"/>
                    <a:pt x="88861" y="55134"/>
                  </a:cubicBezTo>
                  <a:cubicBezTo>
                    <a:pt x="88861" y="51427"/>
                    <a:pt x="85449" y="51427"/>
                    <a:pt x="80988" y="51427"/>
                  </a:cubicBezTo>
                  <a:lnTo>
                    <a:pt x="56057" y="51427"/>
                  </a:lnTo>
                  <a:lnTo>
                    <a:pt x="65767" y="12239"/>
                  </a:lnTo>
                  <a:cubicBezTo>
                    <a:pt x="66029" y="10915"/>
                    <a:pt x="66554" y="9591"/>
                    <a:pt x="66554" y="8532"/>
                  </a:cubicBezTo>
                  <a:cubicBezTo>
                    <a:pt x="66554" y="3766"/>
                    <a:pt x="62880" y="59"/>
                    <a:pt x="57631" y="59"/>
                  </a:cubicBezTo>
                  <a:cubicBezTo>
                    <a:pt x="51070" y="59"/>
                    <a:pt x="47134" y="4560"/>
                    <a:pt x="45297" y="11444"/>
                  </a:cubicBezTo>
                  <a:cubicBezTo>
                    <a:pt x="43460" y="18064"/>
                    <a:pt x="46871" y="5354"/>
                    <a:pt x="35324" y="51427"/>
                  </a:cubicBezTo>
                  <a:lnTo>
                    <a:pt x="8556" y="51427"/>
                  </a:lnTo>
                  <a:cubicBezTo>
                    <a:pt x="3570" y="51427"/>
                    <a:pt x="158" y="51427"/>
                    <a:pt x="158" y="57253"/>
                  </a:cubicBezTo>
                  <a:cubicBezTo>
                    <a:pt x="158" y="60960"/>
                    <a:pt x="3307" y="60960"/>
                    <a:pt x="8031" y="60960"/>
                  </a:cubicBezTo>
                  <a:lnTo>
                    <a:pt x="32962" y="60960"/>
                  </a:lnTo>
                  <a:lnTo>
                    <a:pt x="17479" y="123449"/>
                  </a:lnTo>
                  <a:cubicBezTo>
                    <a:pt x="15904" y="130069"/>
                    <a:pt x="13542" y="139601"/>
                    <a:pt x="13542" y="143044"/>
                  </a:cubicBezTo>
                  <a:cubicBezTo>
                    <a:pt x="13542" y="158666"/>
                    <a:pt x="26664" y="168198"/>
                    <a:pt x="41623" y="168198"/>
                  </a:cubicBezTo>
                  <a:cubicBezTo>
                    <a:pt x="70753" y="168198"/>
                    <a:pt x="87286" y="131128"/>
                    <a:pt x="87286" y="127686"/>
                  </a:cubicBezTo>
                  <a:cubicBezTo>
                    <a:pt x="87286" y="124244"/>
                    <a:pt x="83874" y="124244"/>
                    <a:pt x="83087" y="124244"/>
                  </a:cubicBezTo>
                  <a:cubicBezTo>
                    <a:pt x="79938" y="124244"/>
                    <a:pt x="79676" y="124773"/>
                    <a:pt x="77576" y="129275"/>
                  </a:cubicBezTo>
                  <a:cubicBezTo>
                    <a:pt x="70228" y="145956"/>
                    <a:pt x="56844" y="160784"/>
                    <a:pt x="42410" y="160784"/>
                  </a:cubicBezTo>
                  <a:cubicBezTo>
                    <a:pt x="36899" y="160784"/>
                    <a:pt x="33225" y="157342"/>
                    <a:pt x="33225" y="147810"/>
                  </a:cubicBezTo>
                  <a:cubicBezTo>
                    <a:pt x="33225" y="145162"/>
                    <a:pt x="34275" y="139601"/>
                    <a:pt x="34799" y="136953"/>
                  </a:cubicBezTo>
                  <a:lnTo>
                    <a:pt x="53695" y="6096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440ACC10-6D82-3AAD-2F4D-BE0D67526B0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326068" y="4418200"/>
              <a:ext cx="193150" cy="195148"/>
            </a:xfrm>
            <a:custGeom>
              <a:avLst/>
              <a:gdLst>
                <a:gd name="connsiteX0" fmla="*/ 103298 w 193150"/>
                <a:gd name="connsiteY0" fmla="*/ 104120 h 195148"/>
                <a:gd name="connsiteX1" fmla="*/ 183602 w 193150"/>
                <a:gd name="connsiteY1" fmla="*/ 104120 h 195148"/>
                <a:gd name="connsiteX2" fmla="*/ 193312 w 193150"/>
                <a:gd name="connsiteY2" fmla="*/ 97765 h 195148"/>
                <a:gd name="connsiteX3" fmla="*/ 183602 w 193150"/>
                <a:gd name="connsiteY3" fmla="*/ 91145 h 195148"/>
                <a:gd name="connsiteX4" fmla="*/ 103298 w 193150"/>
                <a:gd name="connsiteY4" fmla="*/ 91145 h 195148"/>
                <a:gd name="connsiteX5" fmla="*/ 103298 w 193150"/>
                <a:gd name="connsiteY5" fmla="*/ 9856 h 195148"/>
                <a:gd name="connsiteX6" fmla="*/ 96999 w 193150"/>
                <a:gd name="connsiteY6" fmla="*/ 59 h 195148"/>
                <a:gd name="connsiteX7" fmla="*/ 90438 w 193150"/>
                <a:gd name="connsiteY7" fmla="*/ 9856 h 195148"/>
                <a:gd name="connsiteX8" fmla="*/ 90438 w 193150"/>
                <a:gd name="connsiteY8" fmla="*/ 91145 h 195148"/>
                <a:gd name="connsiteX9" fmla="*/ 9871 w 193150"/>
                <a:gd name="connsiteY9" fmla="*/ 91145 h 195148"/>
                <a:gd name="connsiteX10" fmla="*/ 161 w 193150"/>
                <a:gd name="connsiteY10" fmla="*/ 97500 h 195148"/>
                <a:gd name="connsiteX11" fmla="*/ 9871 w 193150"/>
                <a:gd name="connsiteY11" fmla="*/ 104120 h 195148"/>
                <a:gd name="connsiteX12" fmla="*/ 90438 w 193150"/>
                <a:gd name="connsiteY12" fmla="*/ 104120 h 195148"/>
                <a:gd name="connsiteX13" fmla="*/ 90438 w 193150"/>
                <a:gd name="connsiteY13" fmla="*/ 185410 h 195148"/>
                <a:gd name="connsiteX14" fmla="*/ 96737 w 193150"/>
                <a:gd name="connsiteY14" fmla="*/ 195207 h 195148"/>
                <a:gd name="connsiteX15" fmla="*/ 103298 w 193150"/>
                <a:gd name="connsiteY15" fmla="*/ 185410 h 195148"/>
                <a:gd name="connsiteX16" fmla="*/ 103298 w 193150"/>
                <a:gd name="connsiteY16" fmla="*/ 104120 h 1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150" h="195148">
                  <a:moveTo>
                    <a:pt x="103298" y="104120"/>
                  </a:moveTo>
                  <a:lnTo>
                    <a:pt x="183602" y="104120"/>
                  </a:lnTo>
                  <a:cubicBezTo>
                    <a:pt x="187014" y="104120"/>
                    <a:pt x="193312" y="104120"/>
                    <a:pt x="193312" y="97765"/>
                  </a:cubicBezTo>
                  <a:cubicBezTo>
                    <a:pt x="193312" y="91145"/>
                    <a:pt x="187276" y="91145"/>
                    <a:pt x="183602" y="91145"/>
                  </a:cubicBezTo>
                  <a:lnTo>
                    <a:pt x="103298" y="91145"/>
                  </a:lnTo>
                  <a:lnTo>
                    <a:pt x="103298" y="9856"/>
                  </a:lnTo>
                  <a:cubicBezTo>
                    <a:pt x="103298" y="6413"/>
                    <a:pt x="103298" y="59"/>
                    <a:pt x="96999" y="59"/>
                  </a:cubicBezTo>
                  <a:cubicBezTo>
                    <a:pt x="90438" y="59"/>
                    <a:pt x="90438" y="6149"/>
                    <a:pt x="90438" y="9856"/>
                  </a:cubicBezTo>
                  <a:lnTo>
                    <a:pt x="90438" y="91145"/>
                  </a:lnTo>
                  <a:lnTo>
                    <a:pt x="9871" y="91145"/>
                  </a:lnTo>
                  <a:cubicBezTo>
                    <a:pt x="6460" y="91145"/>
                    <a:pt x="161" y="91145"/>
                    <a:pt x="161" y="97500"/>
                  </a:cubicBezTo>
                  <a:cubicBezTo>
                    <a:pt x="161" y="104120"/>
                    <a:pt x="6197" y="104120"/>
                    <a:pt x="9871" y="104120"/>
                  </a:cubicBezTo>
                  <a:lnTo>
                    <a:pt x="90438" y="104120"/>
                  </a:lnTo>
                  <a:lnTo>
                    <a:pt x="90438" y="185410"/>
                  </a:lnTo>
                  <a:cubicBezTo>
                    <a:pt x="90438" y="188852"/>
                    <a:pt x="90438" y="195207"/>
                    <a:pt x="96737" y="195207"/>
                  </a:cubicBezTo>
                  <a:cubicBezTo>
                    <a:pt x="103298" y="195207"/>
                    <a:pt x="103298" y="189117"/>
                    <a:pt x="103298" y="185410"/>
                  </a:cubicBezTo>
                  <a:lnTo>
                    <a:pt x="103298" y="10412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43E5EF05-8EED-01E9-E72D-AF0919BABB0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566454" y="4406285"/>
              <a:ext cx="95525" cy="175818"/>
            </a:xfrm>
            <a:custGeom>
              <a:avLst/>
              <a:gdLst>
                <a:gd name="connsiteX0" fmla="*/ 59477 w 95525"/>
                <a:gd name="connsiteY0" fmla="*/ 7473 h 175818"/>
                <a:gd name="connsiteX1" fmla="*/ 51604 w 95525"/>
                <a:gd name="connsiteY1" fmla="*/ 59 h 175818"/>
                <a:gd name="connsiteX2" fmla="*/ 167 w 95525"/>
                <a:gd name="connsiteY2" fmla="*/ 17005 h 175818"/>
                <a:gd name="connsiteX3" fmla="*/ 167 w 95525"/>
                <a:gd name="connsiteY3" fmla="*/ 26537 h 175818"/>
                <a:gd name="connsiteX4" fmla="*/ 38220 w 95525"/>
                <a:gd name="connsiteY4" fmla="*/ 19123 h 175818"/>
                <a:gd name="connsiteX5" fmla="*/ 38220 w 95525"/>
                <a:gd name="connsiteY5" fmla="*/ 154165 h 175818"/>
                <a:gd name="connsiteX6" fmla="*/ 11977 w 95525"/>
                <a:gd name="connsiteY6" fmla="*/ 166345 h 175818"/>
                <a:gd name="connsiteX7" fmla="*/ 2004 w 95525"/>
                <a:gd name="connsiteY7" fmla="*/ 166345 h 175818"/>
                <a:gd name="connsiteX8" fmla="*/ 2004 w 95525"/>
                <a:gd name="connsiteY8" fmla="*/ 175877 h 175818"/>
                <a:gd name="connsiteX9" fmla="*/ 48718 w 95525"/>
                <a:gd name="connsiteY9" fmla="*/ 174818 h 175818"/>
                <a:gd name="connsiteX10" fmla="*/ 95693 w 95525"/>
                <a:gd name="connsiteY10" fmla="*/ 175877 h 175818"/>
                <a:gd name="connsiteX11" fmla="*/ 95693 w 95525"/>
                <a:gd name="connsiteY11" fmla="*/ 166345 h 175818"/>
                <a:gd name="connsiteX12" fmla="*/ 85721 w 95525"/>
                <a:gd name="connsiteY12" fmla="*/ 166345 h 175818"/>
                <a:gd name="connsiteX13" fmla="*/ 59477 w 95525"/>
                <a:gd name="connsiteY13" fmla="*/ 154165 h 175818"/>
                <a:gd name="connsiteX14" fmla="*/ 59477 w 95525"/>
                <a:gd name="connsiteY14" fmla="*/ 7473 h 17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525" h="175818">
                  <a:moveTo>
                    <a:pt x="59477" y="7473"/>
                  </a:moveTo>
                  <a:cubicBezTo>
                    <a:pt x="59477" y="323"/>
                    <a:pt x="58952" y="59"/>
                    <a:pt x="51604" y="59"/>
                  </a:cubicBezTo>
                  <a:cubicBezTo>
                    <a:pt x="34809" y="16740"/>
                    <a:pt x="10927" y="17005"/>
                    <a:pt x="167" y="17005"/>
                  </a:cubicBezTo>
                  <a:lnTo>
                    <a:pt x="167" y="26537"/>
                  </a:lnTo>
                  <a:cubicBezTo>
                    <a:pt x="6466" y="26537"/>
                    <a:pt x="23786" y="26537"/>
                    <a:pt x="38220" y="19123"/>
                  </a:cubicBezTo>
                  <a:lnTo>
                    <a:pt x="38220" y="154165"/>
                  </a:lnTo>
                  <a:cubicBezTo>
                    <a:pt x="38220" y="162903"/>
                    <a:pt x="38220" y="166345"/>
                    <a:pt x="11977" y="166345"/>
                  </a:cubicBezTo>
                  <a:lnTo>
                    <a:pt x="2004" y="166345"/>
                  </a:lnTo>
                  <a:lnTo>
                    <a:pt x="2004" y="175877"/>
                  </a:lnTo>
                  <a:cubicBezTo>
                    <a:pt x="6728" y="175612"/>
                    <a:pt x="39008" y="174818"/>
                    <a:pt x="48718" y="174818"/>
                  </a:cubicBezTo>
                  <a:cubicBezTo>
                    <a:pt x="56853" y="174818"/>
                    <a:pt x="89920" y="175612"/>
                    <a:pt x="95693" y="175877"/>
                  </a:cubicBezTo>
                  <a:lnTo>
                    <a:pt x="95693" y="166345"/>
                  </a:lnTo>
                  <a:lnTo>
                    <a:pt x="85721" y="166345"/>
                  </a:lnTo>
                  <a:cubicBezTo>
                    <a:pt x="59477" y="166345"/>
                    <a:pt x="59477" y="162903"/>
                    <a:pt x="59477" y="154165"/>
                  </a:cubicBezTo>
                  <a:lnTo>
                    <a:pt x="59477" y="7473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39EFB493-CA93-E56E-5D3C-73B45C5BD6A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189531" y="4673803"/>
              <a:ext cx="79517" cy="178201"/>
            </a:xfrm>
            <a:custGeom>
              <a:avLst/>
              <a:gdLst>
                <a:gd name="connsiteX0" fmla="*/ 72852 w 79517"/>
                <a:gd name="connsiteY0" fmla="*/ 10127 h 178201"/>
                <a:gd name="connsiteX1" fmla="*/ 62354 w 79517"/>
                <a:gd name="connsiteY1" fmla="*/ 66 h 178201"/>
                <a:gd name="connsiteX2" fmla="*/ 47658 w 79517"/>
                <a:gd name="connsiteY2" fmla="*/ 14629 h 178201"/>
                <a:gd name="connsiteX3" fmla="*/ 58156 w 79517"/>
                <a:gd name="connsiteY3" fmla="*/ 24691 h 178201"/>
                <a:gd name="connsiteX4" fmla="*/ 72852 w 79517"/>
                <a:gd name="connsiteY4" fmla="*/ 10127 h 178201"/>
                <a:gd name="connsiteX5" fmla="*/ 19315 w 79517"/>
                <a:gd name="connsiteY5" fmla="*/ 144639 h 178201"/>
                <a:gd name="connsiteX6" fmla="*/ 16954 w 79517"/>
                <a:gd name="connsiteY6" fmla="*/ 155760 h 178201"/>
                <a:gd name="connsiteX7" fmla="*/ 41885 w 79517"/>
                <a:gd name="connsiteY7" fmla="*/ 178267 h 178201"/>
                <a:gd name="connsiteX8" fmla="*/ 79675 w 79517"/>
                <a:gd name="connsiteY8" fmla="*/ 137755 h 178201"/>
                <a:gd name="connsiteX9" fmla="*/ 75476 w 79517"/>
                <a:gd name="connsiteY9" fmla="*/ 134313 h 178201"/>
                <a:gd name="connsiteX10" fmla="*/ 70490 w 79517"/>
                <a:gd name="connsiteY10" fmla="*/ 138814 h 178201"/>
                <a:gd name="connsiteX11" fmla="*/ 42672 w 79517"/>
                <a:gd name="connsiteY11" fmla="*/ 170853 h 178201"/>
                <a:gd name="connsiteX12" fmla="*/ 36111 w 79517"/>
                <a:gd name="connsiteY12" fmla="*/ 161586 h 178201"/>
                <a:gd name="connsiteX13" fmla="*/ 40310 w 79517"/>
                <a:gd name="connsiteY13" fmla="*/ 144639 h 178201"/>
                <a:gd name="connsiteX14" fmla="*/ 48708 w 79517"/>
                <a:gd name="connsiteY14" fmla="*/ 123456 h 178201"/>
                <a:gd name="connsiteX15" fmla="*/ 61567 w 79517"/>
                <a:gd name="connsiteY15" fmla="*/ 89828 h 178201"/>
                <a:gd name="connsiteX16" fmla="*/ 63142 w 79517"/>
                <a:gd name="connsiteY16" fmla="*/ 81355 h 178201"/>
                <a:gd name="connsiteX17" fmla="*/ 38211 w 79517"/>
                <a:gd name="connsiteY17" fmla="*/ 58848 h 178201"/>
                <a:gd name="connsiteX18" fmla="*/ 158 w 79517"/>
                <a:gd name="connsiteY18" fmla="*/ 99361 h 178201"/>
                <a:gd name="connsiteX19" fmla="*/ 4619 w 79517"/>
                <a:gd name="connsiteY19" fmla="*/ 102803 h 178201"/>
                <a:gd name="connsiteX20" fmla="*/ 9343 w 79517"/>
                <a:gd name="connsiteY20" fmla="*/ 98566 h 178201"/>
                <a:gd name="connsiteX21" fmla="*/ 37423 w 79517"/>
                <a:gd name="connsiteY21" fmla="*/ 66262 h 178201"/>
                <a:gd name="connsiteX22" fmla="*/ 43984 w 79517"/>
                <a:gd name="connsiteY22" fmla="*/ 75530 h 178201"/>
                <a:gd name="connsiteX23" fmla="*/ 35849 w 79517"/>
                <a:gd name="connsiteY23" fmla="*/ 102009 h 178201"/>
                <a:gd name="connsiteX24" fmla="*/ 19315 w 79517"/>
                <a:gd name="connsiteY24" fmla="*/ 144639 h 17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517" h="178201">
                  <a:moveTo>
                    <a:pt x="72852" y="10127"/>
                  </a:moveTo>
                  <a:cubicBezTo>
                    <a:pt x="72852" y="5891"/>
                    <a:pt x="69703" y="66"/>
                    <a:pt x="62354" y="66"/>
                  </a:cubicBezTo>
                  <a:cubicBezTo>
                    <a:pt x="55269" y="66"/>
                    <a:pt x="47658" y="6950"/>
                    <a:pt x="47658" y="14629"/>
                  </a:cubicBezTo>
                  <a:cubicBezTo>
                    <a:pt x="47658" y="19130"/>
                    <a:pt x="51070" y="24691"/>
                    <a:pt x="58156" y="24691"/>
                  </a:cubicBezTo>
                  <a:cubicBezTo>
                    <a:pt x="65766" y="24691"/>
                    <a:pt x="72852" y="17277"/>
                    <a:pt x="72852" y="10127"/>
                  </a:cubicBezTo>
                  <a:close/>
                  <a:moveTo>
                    <a:pt x="19315" y="144639"/>
                  </a:moveTo>
                  <a:cubicBezTo>
                    <a:pt x="18266" y="148082"/>
                    <a:pt x="16954" y="151259"/>
                    <a:pt x="16954" y="155760"/>
                  </a:cubicBezTo>
                  <a:cubicBezTo>
                    <a:pt x="16954" y="168205"/>
                    <a:pt x="27451" y="178267"/>
                    <a:pt x="41885" y="178267"/>
                  </a:cubicBezTo>
                  <a:cubicBezTo>
                    <a:pt x="68128" y="178267"/>
                    <a:pt x="79675" y="141727"/>
                    <a:pt x="79675" y="137755"/>
                  </a:cubicBezTo>
                  <a:cubicBezTo>
                    <a:pt x="79675" y="134313"/>
                    <a:pt x="76263" y="134313"/>
                    <a:pt x="75476" y="134313"/>
                  </a:cubicBezTo>
                  <a:cubicBezTo>
                    <a:pt x="71802" y="134313"/>
                    <a:pt x="71540" y="135901"/>
                    <a:pt x="70490" y="138814"/>
                  </a:cubicBezTo>
                  <a:cubicBezTo>
                    <a:pt x="64454" y="159997"/>
                    <a:pt x="52907" y="170853"/>
                    <a:pt x="42672" y="170853"/>
                  </a:cubicBezTo>
                  <a:cubicBezTo>
                    <a:pt x="37423" y="170853"/>
                    <a:pt x="36111" y="167411"/>
                    <a:pt x="36111" y="161586"/>
                  </a:cubicBezTo>
                  <a:cubicBezTo>
                    <a:pt x="36111" y="155496"/>
                    <a:pt x="37948" y="150465"/>
                    <a:pt x="40310" y="144639"/>
                  </a:cubicBezTo>
                  <a:cubicBezTo>
                    <a:pt x="42934" y="137490"/>
                    <a:pt x="45821" y="130341"/>
                    <a:pt x="48708" y="123456"/>
                  </a:cubicBezTo>
                  <a:cubicBezTo>
                    <a:pt x="51070" y="117101"/>
                    <a:pt x="60517" y="93006"/>
                    <a:pt x="61567" y="89828"/>
                  </a:cubicBezTo>
                  <a:cubicBezTo>
                    <a:pt x="62354" y="87181"/>
                    <a:pt x="63142" y="84003"/>
                    <a:pt x="63142" y="81355"/>
                  </a:cubicBezTo>
                  <a:cubicBezTo>
                    <a:pt x="63142" y="68910"/>
                    <a:pt x="52644" y="58848"/>
                    <a:pt x="38211" y="58848"/>
                  </a:cubicBezTo>
                  <a:cubicBezTo>
                    <a:pt x="12230" y="58848"/>
                    <a:pt x="158" y="94859"/>
                    <a:pt x="158" y="99361"/>
                  </a:cubicBezTo>
                  <a:cubicBezTo>
                    <a:pt x="158" y="102803"/>
                    <a:pt x="3832" y="102803"/>
                    <a:pt x="4619" y="102803"/>
                  </a:cubicBezTo>
                  <a:cubicBezTo>
                    <a:pt x="8293" y="102803"/>
                    <a:pt x="8556" y="101479"/>
                    <a:pt x="9343" y="98566"/>
                  </a:cubicBezTo>
                  <a:cubicBezTo>
                    <a:pt x="16166" y="75795"/>
                    <a:pt x="27713" y="66262"/>
                    <a:pt x="37423" y="66262"/>
                  </a:cubicBezTo>
                  <a:cubicBezTo>
                    <a:pt x="41622" y="66262"/>
                    <a:pt x="43984" y="68381"/>
                    <a:pt x="43984" y="75530"/>
                  </a:cubicBezTo>
                  <a:cubicBezTo>
                    <a:pt x="43984" y="81620"/>
                    <a:pt x="42410" y="85592"/>
                    <a:pt x="35849" y="102009"/>
                  </a:cubicBezTo>
                  <a:lnTo>
                    <a:pt x="19315" y="14463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0EB06616-8077-7EF8-CBE1-B8535B2039C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27405" y="4460217"/>
              <a:ext cx="86977" cy="378267"/>
            </a:xfrm>
            <a:custGeom>
              <a:avLst/>
              <a:gdLst>
                <a:gd name="connsiteX0" fmla="*/ 87150 w 86977"/>
                <a:gd name="connsiteY0" fmla="*/ 189196 h 378267"/>
                <a:gd name="connsiteX1" fmla="*/ 62406 w 86977"/>
                <a:gd name="connsiteY1" fmla="*/ 71177 h 378267"/>
                <a:gd name="connsiteX2" fmla="*/ 3921 w 86977"/>
                <a:gd name="connsiteY2" fmla="*/ 63 h 378267"/>
                <a:gd name="connsiteX3" fmla="*/ 172 w 86977"/>
                <a:gd name="connsiteY3" fmla="*/ 3845 h 378267"/>
                <a:gd name="connsiteX4" fmla="*/ 7295 w 86977"/>
                <a:gd name="connsiteY4" fmla="*/ 12546 h 378267"/>
                <a:gd name="connsiteX5" fmla="*/ 65405 w 86977"/>
                <a:gd name="connsiteY5" fmla="*/ 189196 h 378267"/>
                <a:gd name="connsiteX6" fmla="*/ 5046 w 86977"/>
                <a:gd name="connsiteY6" fmla="*/ 368117 h 378267"/>
                <a:gd name="connsiteX7" fmla="*/ 172 w 86977"/>
                <a:gd name="connsiteY7" fmla="*/ 374547 h 378267"/>
                <a:gd name="connsiteX8" fmla="*/ 3921 w 86977"/>
                <a:gd name="connsiteY8" fmla="*/ 378330 h 378267"/>
                <a:gd name="connsiteX9" fmla="*/ 63531 w 86977"/>
                <a:gd name="connsiteY9" fmla="*/ 304568 h 378267"/>
                <a:gd name="connsiteX10" fmla="*/ 87150 w 86977"/>
                <a:gd name="connsiteY10" fmla="*/ 189196 h 3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77" h="378267">
                  <a:moveTo>
                    <a:pt x="87150" y="189196"/>
                  </a:moveTo>
                  <a:cubicBezTo>
                    <a:pt x="87150" y="159692"/>
                    <a:pt x="83026" y="113921"/>
                    <a:pt x="62406" y="71177"/>
                  </a:cubicBezTo>
                  <a:cubicBezTo>
                    <a:pt x="39912" y="24650"/>
                    <a:pt x="7670" y="63"/>
                    <a:pt x="3921" y="63"/>
                  </a:cubicBezTo>
                  <a:cubicBezTo>
                    <a:pt x="1671" y="63"/>
                    <a:pt x="172" y="1576"/>
                    <a:pt x="172" y="3845"/>
                  </a:cubicBezTo>
                  <a:cubicBezTo>
                    <a:pt x="172" y="4980"/>
                    <a:pt x="172" y="5737"/>
                    <a:pt x="7295" y="12546"/>
                  </a:cubicBezTo>
                  <a:cubicBezTo>
                    <a:pt x="44036" y="49994"/>
                    <a:pt x="65405" y="110139"/>
                    <a:pt x="65405" y="189196"/>
                  </a:cubicBezTo>
                  <a:cubicBezTo>
                    <a:pt x="65405" y="253880"/>
                    <a:pt x="51534" y="320455"/>
                    <a:pt x="5046" y="368117"/>
                  </a:cubicBezTo>
                  <a:cubicBezTo>
                    <a:pt x="172" y="372656"/>
                    <a:pt x="172" y="373413"/>
                    <a:pt x="172" y="374547"/>
                  </a:cubicBezTo>
                  <a:cubicBezTo>
                    <a:pt x="172" y="376817"/>
                    <a:pt x="1671" y="378330"/>
                    <a:pt x="3921" y="378330"/>
                  </a:cubicBezTo>
                  <a:cubicBezTo>
                    <a:pt x="7670" y="378330"/>
                    <a:pt x="41411" y="352608"/>
                    <a:pt x="63531" y="304568"/>
                  </a:cubicBezTo>
                  <a:cubicBezTo>
                    <a:pt x="82651" y="262959"/>
                    <a:pt x="87150" y="220971"/>
                    <a:pt x="87150" y="189196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505269C1-2BCF-BABE-FE1E-9161CA7054E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956137" y="4523388"/>
              <a:ext cx="249311" cy="251926"/>
            </a:xfrm>
            <a:custGeom>
              <a:avLst/>
              <a:gdLst>
                <a:gd name="connsiteX0" fmla="*/ 132519 w 249311"/>
                <a:gd name="connsiteY0" fmla="*/ 133591 h 251926"/>
                <a:gd name="connsiteX1" fmla="*/ 237118 w 249311"/>
                <a:gd name="connsiteY1" fmla="*/ 133591 h 251926"/>
                <a:gd name="connsiteX2" fmla="*/ 249490 w 249311"/>
                <a:gd name="connsiteY2" fmla="*/ 126026 h 251926"/>
                <a:gd name="connsiteX3" fmla="*/ 237118 w 249311"/>
                <a:gd name="connsiteY3" fmla="*/ 118460 h 251926"/>
                <a:gd name="connsiteX4" fmla="*/ 132519 w 249311"/>
                <a:gd name="connsiteY4" fmla="*/ 118460 h 251926"/>
                <a:gd name="connsiteX5" fmla="*/ 132519 w 249311"/>
                <a:gd name="connsiteY5" fmla="*/ 12546 h 251926"/>
                <a:gd name="connsiteX6" fmla="*/ 125021 w 249311"/>
                <a:gd name="connsiteY6" fmla="*/ 63 h 251926"/>
                <a:gd name="connsiteX7" fmla="*/ 117523 w 249311"/>
                <a:gd name="connsiteY7" fmla="*/ 12546 h 251926"/>
                <a:gd name="connsiteX8" fmla="*/ 117523 w 249311"/>
                <a:gd name="connsiteY8" fmla="*/ 118460 h 251926"/>
                <a:gd name="connsiteX9" fmla="*/ 12550 w 249311"/>
                <a:gd name="connsiteY9" fmla="*/ 118460 h 251926"/>
                <a:gd name="connsiteX10" fmla="*/ 178 w 249311"/>
                <a:gd name="connsiteY10" fmla="*/ 126026 h 251926"/>
                <a:gd name="connsiteX11" fmla="*/ 12550 w 249311"/>
                <a:gd name="connsiteY11" fmla="*/ 133591 h 251926"/>
                <a:gd name="connsiteX12" fmla="*/ 117523 w 249311"/>
                <a:gd name="connsiteY12" fmla="*/ 133591 h 251926"/>
                <a:gd name="connsiteX13" fmla="*/ 117523 w 249311"/>
                <a:gd name="connsiteY13" fmla="*/ 239506 h 251926"/>
                <a:gd name="connsiteX14" fmla="*/ 125021 w 249311"/>
                <a:gd name="connsiteY14" fmla="*/ 251989 h 251926"/>
                <a:gd name="connsiteX15" fmla="*/ 132519 w 249311"/>
                <a:gd name="connsiteY15" fmla="*/ 239506 h 251926"/>
                <a:gd name="connsiteX16" fmla="*/ 132519 w 249311"/>
                <a:gd name="connsiteY16" fmla="*/ 133591 h 25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9311" h="251926">
                  <a:moveTo>
                    <a:pt x="132519" y="133591"/>
                  </a:moveTo>
                  <a:lnTo>
                    <a:pt x="237118" y="133591"/>
                  </a:lnTo>
                  <a:cubicBezTo>
                    <a:pt x="242366" y="133591"/>
                    <a:pt x="249490" y="133591"/>
                    <a:pt x="249490" y="126026"/>
                  </a:cubicBezTo>
                  <a:cubicBezTo>
                    <a:pt x="249490" y="118460"/>
                    <a:pt x="242366" y="118460"/>
                    <a:pt x="237118" y="118460"/>
                  </a:cubicBezTo>
                  <a:lnTo>
                    <a:pt x="132519" y="118460"/>
                  </a:lnTo>
                  <a:lnTo>
                    <a:pt x="132519" y="12546"/>
                  </a:lnTo>
                  <a:cubicBezTo>
                    <a:pt x="132519" y="7250"/>
                    <a:pt x="132519" y="63"/>
                    <a:pt x="125021" y="63"/>
                  </a:cubicBezTo>
                  <a:cubicBezTo>
                    <a:pt x="117523" y="63"/>
                    <a:pt x="117523" y="7250"/>
                    <a:pt x="117523" y="12546"/>
                  </a:cubicBezTo>
                  <a:lnTo>
                    <a:pt x="117523" y="118460"/>
                  </a:lnTo>
                  <a:lnTo>
                    <a:pt x="12550" y="118460"/>
                  </a:lnTo>
                  <a:cubicBezTo>
                    <a:pt x="7301" y="118460"/>
                    <a:pt x="178" y="118460"/>
                    <a:pt x="178" y="126026"/>
                  </a:cubicBezTo>
                  <a:cubicBezTo>
                    <a:pt x="178" y="133591"/>
                    <a:pt x="7301" y="133591"/>
                    <a:pt x="12550" y="133591"/>
                  </a:cubicBezTo>
                  <a:lnTo>
                    <a:pt x="117523" y="133591"/>
                  </a:lnTo>
                  <a:lnTo>
                    <a:pt x="117523" y="239506"/>
                  </a:lnTo>
                  <a:cubicBezTo>
                    <a:pt x="117523" y="244802"/>
                    <a:pt x="117523" y="251989"/>
                    <a:pt x="125021" y="251989"/>
                  </a:cubicBezTo>
                  <a:cubicBezTo>
                    <a:pt x="132519" y="251989"/>
                    <a:pt x="132519" y="244802"/>
                    <a:pt x="132519" y="239506"/>
                  </a:cubicBezTo>
                  <a:lnTo>
                    <a:pt x="132519" y="133591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BE30A46D-7D23-BA16-88F2-DDCA09128B2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347162" y="4460217"/>
              <a:ext cx="86977" cy="378267"/>
            </a:xfrm>
            <a:custGeom>
              <a:avLst/>
              <a:gdLst>
                <a:gd name="connsiteX0" fmla="*/ 87166 w 86977"/>
                <a:gd name="connsiteY0" fmla="*/ 374547 h 378267"/>
                <a:gd name="connsiteX1" fmla="*/ 80792 w 86977"/>
                <a:gd name="connsiteY1" fmla="*/ 366226 h 378267"/>
                <a:gd name="connsiteX2" fmla="*/ 21932 w 86977"/>
                <a:gd name="connsiteY2" fmla="*/ 189196 h 378267"/>
                <a:gd name="connsiteX3" fmla="*/ 82292 w 86977"/>
                <a:gd name="connsiteY3" fmla="*/ 10276 h 378267"/>
                <a:gd name="connsiteX4" fmla="*/ 87166 w 86977"/>
                <a:gd name="connsiteY4" fmla="*/ 3845 h 378267"/>
                <a:gd name="connsiteX5" fmla="*/ 83417 w 86977"/>
                <a:gd name="connsiteY5" fmla="*/ 63 h 378267"/>
                <a:gd name="connsiteX6" fmla="*/ 23807 w 86977"/>
                <a:gd name="connsiteY6" fmla="*/ 73825 h 378267"/>
                <a:gd name="connsiteX7" fmla="*/ 188 w 86977"/>
                <a:gd name="connsiteY7" fmla="*/ 189196 h 378267"/>
                <a:gd name="connsiteX8" fmla="*/ 24932 w 86977"/>
                <a:gd name="connsiteY8" fmla="*/ 307216 h 378267"/>
                <a:gd name="connsiteX9" fmla="*/ 83417 w 86977"/>
                <a:gd name="connsiteY9" fmla="*/ 378330 h 378267"/>
                <a:gd name="connsiteX10" fmla="*/ 87166 w 86977"/>
                <a:gd name="connsiteY10" fmla="*/ 374547 h 3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77" h="378267">
                  <a:moveTo>
                    <a:pt x="87166" y="374547"/>
                  </a:moveTo>
                  <a:cubicBezTo>
                    <a:pt x="87166" y="373413"/>
                    <a:pt x="87166" y="372656"/>
                    <a:pt x="80792" y="366226"/>
                  </a:cubicBezTo>
                  <a:cubicBezTo>
                    <a:pt x="33929" y="318564"/>
                    <a:pt x="21932" y="247071"/>
                    <a:pt x="21932" y="189196"/>
                  </a:cubicBezTo>
                  <a:cubicBezTo>
                    <a:pt x="21932" y="123378"/>
                    <a:pt x="36179" y="57559"/>
                    <a:pt x="82292" y="10276"/>
                  </a:cubicBezTo>
                  <a:cubicBezTo>
                    <a:pt x="87166" y="5737"/>
                    <a:pt x="87166" y="4980"/>
                    <a:pt x="87166" y="3845"/>
                  </a:cubicBezTo>
                  <a:cubicBezTo>
                    <a:pt x="87166" y="1198"/>
                    <a:pt x="85666" y="63"/>
                    <a:pt x="83417" y="63"/>
                  </a:cubicBezTo>
                  <a:cubicBezTo>
                    <a:pt x="79668" y="63"/>
                    <a:pt x="45926" y="25785"/>
                    <a:pt x="23807" y="73825"/>
                  </a:cubicBezTo>
                  <a:cubicBezTo>
                    <a:pt x="4687" y="115434"/>
                    <a:pt x="188" y="157422"/>
                    <a:pt x="188" y="189196"/>
                  </a:cubicBezTo>
                  <a:cubicBezTo>
                    <a:pt x="188" y="218701"/>
                    <a:pt x="4312" y="264472"/>
                    <a:pt x="24932" y="307216"/>
                  </a:cubicBezTo>
                  <a:cubicBezTo>
                    <a:pt x="47426" y="353743"/>
                    <a:pt x="79668" y="378330"/>
                    <a:pt x="83417" y="378330"/>
                  </a:cubicBezTo>
                  <a:cubicBezTo>
                    <a:pt x="85666" y="378330"/>
                    <a:pt x="87166" y="377195"/>
                    <a:pt x="87166" y="374547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1B65105-9C2A-F03F-E06F-F6D6DDABA61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489209" y="4491992"/>
              <a:ext cx="123718" cy="251926"/>
            </a:xfrm>
            <a:custGeom>
              <a:avLst/>
              <a:gdLst>
                <a:gd name="connsiteX0" fmla="*/ 77047 w 123718"/>
                <a:gd name="connsiteY0" fmla="*/ 9898 h 251926"/>
                <a:gd name="connsiteX1" fmla="*/ 68424 w 123718"/>
                <a:gd name="connsiteY1" fmla="*/ 63 h 251926"/>
                <a:gd name="connsiteX2" fmla="*/ 192 w 123718"/>
                <a:gd name="connsiteY2" fmla="*/ 24272 h 251926"/>
                <a:gd name="connsiteX3" fmla="*/ 192 w 123718"/>
                <a:gd name="connsiteY3" fmla="*/ 35998 h 251926"/>
                <a:gd name="connsiteX4" fmla="*/ 49304 w 123718"/>
                <a:gd name="connsiteY4" fmla="*/ 26163 h 251926"/>
                <a:gd name="connsiteX5" fmla="*/ 49304 w 123718"/>
                <a:gd name="connsiteY5" fmla="*/ 222106 h 251926"/>
                <a:gd name="connsiteX6" fmla="*/ 14438 w 123718"/>
                <a:gd name="connsiteY6" fmla="*/ 240263 h 251926"/>
                <a:gd name="connsiteX7" fmla="*/ 2441 w 123718"/>
                <a:gd name="connsiteY7" fmla="*/ 240263 h 251926"/>
                <a:gd name="connsiteX8" fmla="*/ 2441 w 123718"/>
                <a:gd name="connsiteY8" fmla="*/ 251989 h 251926"/>
                <a:gd name="connsiteX9" fmla="*/ 63176 w 123718"/>
                <a:gd name="connsiteY9" fmla="*/ 250854 h 251926"/>
                <a:gd name="connsiteX10" fmla="*/ 123910 w 123718"/>
                <a:gd name="connsiteY10" fmla="*/ 251989 h 251926"/>
                <a:gd name="connsiteX11" fmla="*/ 123910 w 123718"/>
                <a:gd name="connsiteY11" fmla="*/ 240263 h 251926"/>
                <a:gd name="connsiteX12" fmla="*/ 111913 w 123718"/>
                <a:gd name="connsiteY12" fmla="*/ 240263 h 251926"/>
                <a:gd name="connsiteX13" fmla="*/ 77047 w 123718"/>
                <a:gd name="connsiteY13" fmla="*/ 222106 h 251926"/>
                <a:gd name="connsiteX14" fmla="*/ 77047 w 123718"/>
                <a:gd name="connsiteY14" fmla="*/ 9898 h 25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718" h="251926">
                  <a:moveTo>
                    <a:pt x="77047" y="9898"/>
                  </a:moveTo>
                  <a:cubicBezTo>
                    <a:pt x="77047" y="819"/>
                    <a:pt x="77047" y="63"/>
                    <a:pt x="68424" y="63"/>
                  </a:cubicBezTo>
                  <a:cubicBezTo>
                    <a:pt x="45180" y="24272"/>
                    <a:pt x="12189" y="24272"/>
                    <a:pt x="192" y="24272"/>
                  </a:cubicBezTo>
                  <a:lnTo>
                    <a:pt x="192" y="35998"/>
                  </a:lnTo>
                  <a:cubicBezTo>
                    <a:pt x="7690" y="35998"/>
                    <a:pt x="29809" y="35998"/>
                    <a:pt x="49304" y="26163"/>
                  </a:cubicBezTo>
                  <a:lnTo>
                    <a:pt x="49304" y="222106"/>
                  </a:lnTo>
                  <a:cubicBezTo>
                    <a:pt x="49304" y="235723"/>
                    <a:pt x="48180" y="240263"/>
                    <a:pt x="14438" y="240263"/>
                  </a:cubicBezTo>
                  <a:lnTo>
                    <a:pt x="2441" y="240263"/>
                  </a:lnTo>
                  <a:lnTo>
                    <a:pt x="2441" y="251989"/>
                  </a:lnTo>
                  <a:cubicBezTo>
                    <a:pt x="15563" y="250854"/>
                    <a:pt x="48180" y="250854"/>
                    <a:pt x="63176" y="250854"/>
                  </a:cubicBezTo>
                  <a:cubicBezTo>
                    <a:pt x="78172" y="250854"/>
                    <a:pt x="110789" y="250854"/>
                    <a:pt x="123910" y="251989"/>
                  </a:cubicBezTo>
                  <a:lnTo>
                    <a:pt x="123910" y="240263"/>
                  </a:lnTo>
                  <a:lnTo>
                    <a:pt x="111913" y="240263"/>
                  </a:lnTo>
                  <a:cubicBezTo>
                    <a:pt x="78172" y="240263"/>
                    <a:pt x="77047" y="236102"/>
                    <a:pt x="77047" y="222106"/>
                  </a:cubicBezTo>
                  <a:lnTo>
                    <a:pt x="77047" y="9898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C63A80D-39AB-78AC-D23F-90C1CBF10A3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757723" y="4641786"/>
              <a:ext cx="229066" cy="15130"/>
            </a:xfrm>
            <a:custGeom>
              <a:avLst/>
              <a:gdLst>
                <a:gd name="connsiteX0" fmla="*/ 216144 w 229066"/>
                <a:gd name="connsiteY0" fmla="*/ 15193 h 15130"/>
                <a:gd name="connsiteX1" fmla="*/ 229266 w 229066"/>
                <a:gd name="connsiteY1" fmla="*/ 7628 h 15130"/>
                <a:gd name="connsiteX2" fmla="*/ 216144 w 229066"/>
                <a:gd name="connsiteY2" fmla="*/ 63 h 15130"/>
                <a:gd name="connsiteX3" fmla="*/ 13321 w 229066"/>
                <a:gd name="connsiteY3" fmla="*/ 63 h 15130"/>
                <a:gd name="connsiteX4" fmla="*/ 199 w 229066"/>
                <a:gd name="connsiteY4" fmla="*/ 7628 h 15130"/>
                <a:gd name="connsiteX5" fmla="*/ 13321 w 229066"/>
                <a:gd name="connsiteY5" fmla="*/ 15193 h 15130"/>
                <a:gd name="connsiteX6" fmla="*/ 216144 w 229066"/>
                <a:gd name="connsiteY6" fmla="*/ 15193 h 1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66" h="15130">
                  <a:moveTo>
                    <a:pt x="216144" y="15193"/>
                  </a:moveTo>
                  <a:cubicBezTo>
                    <a:pt x="222518" y="15193"/>
                    <a:pt x="229266" y="15193"/>
                    <a:pt x="229266" y="7628"/>
                  </a:cubicBezTo>
                  <a:cubicBezTo>
                    <a:pt x="229266" y="63"/>
                    <a:pt x="222518" y="63"/>
                    <a:pt x="216144" y="63"/>
                  </a:cubicBezTo>
                  <a:lnTo>
                    <a:pt x="13321" y="63"/>
                  </a:lnTo>
                  <a:cubicBezTo>
                    <a:pt x="6947" y="63"/>
                    <a:pt x="199" y="63"/>
                    <a:pt x="199" y="7628"/>
                  </a:cubicBezTo>
                  <a:cubicBezTo>
                    <a:pt x="199" y="15193"/>
                    <a:pt x="6947" y="15193"/>
                    <a:pt x="13321" y="15193"/>
                  </a:cubicBezTo>
                  <a:lnTo>
                    <a:pt x="216144" y="15193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F798DB2-3937-0A83-4552-FD6D53AC3F2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119130" y="4481400"/>
              <a:ext cx="137964" cy="266678"/>
            </a:xfrm>
            <a:custGeom>
              <a:avLst/>
              <a:gdLst>
                <a:gd name="connsiteX0" fmla="*/ 72191 w 137964"/>
                <a:gd name="connsiteY0" fmla="*/ 4224 h 266678"/>
                <a:gd name="connsiteX1" fmla="*/ 67317 w 137964"/>
                <a:gd name="connsiteY1" fmla="*/ 63 h 266678"/>
                <a:gd name="connsiteX2" fmla="*/ 21579 w 137964"/>
                <a:gd name="connsiteY2" fmla="*/ 3845 h 266678"/>
                <a:gd name="connsiteX3" fmla="*/ 14455 w 137964"/>
                <a:gd name="connsiteY3" fmla="*/ 11411 h 266678"/>
                <a:gd name="connsiteX4" fmla="*/ 23453 w 137964"/>
                <a:gd name="connsiteY4" fmla="*/ 15950 h 266678"/>
                <a:gd name="connsiteX5" fmla="*/ 42198 w 137964"/>
                <a:gd name="connsiteY5" fmla="*/ 22381 h 266678"/>
                <a:gd name="connsiteX6" fmla="*/ 36950 w 137964"/>
                <a:gd name="connsiteY6" fmla="*/ 45833 h 266678"/>
                <a:gd name="connsiteX7" fmla="*/ 6207 w 137964"/>
                <a:gd name="connsiteY7" fmla="*/ 169148 h 266678"/>
                <a:gd name="connsiteX8" fmla="*/ 209 w 137964"/>
                <a:gd name="connsiteY8" fmla="*/ 207353 h 266678"/>
                <a:gd name="connsiteX9" fmla="*/ 47822 w 137964"/>
                <a:gd name="connsiteY9" fmla="*/ 266741 h 266678"/>
                <a:gd name="connsiteX10" fmla="*/ 138174 w 137964"/>
                <a:gd name="connsiteY10" fmla="*/ 155909 h 266678"/>
                <a:gd name="connsiteX11" fmla="*/ 88312 w 137964"/>
                <a:gd name="connsiteY11" fmla="*/ 95386 h 266678"/>
                <a:gd name="connsiteX12" fmla="*/ 44448 w 137964"/>
                <a:gd name="connsiteY12" fmla="*/ 118082 h 266678"/>
                <a:gd name="connsiteX13" fmla="*/ 72191 w 137964"/>
                <a:gd name="connsiteY13" fmla="*/ 4224 h 266678"/>
                <a:gd name="connsiteX14" fmla="*/ 36950 w 137964"/>
                <a:gd name="connsiteY14" fmla="*/ 147209 h 266678"/>
                <a:gd name="connsiteX15" fmla="*/ 42573 w 137964"/>
                <a:gd name="connsiteY15" fmla="*/ 133969 h 266678"/>
                <a:gd name="connsiteX16" fmla="*/ 87562 w 137964"/>
                <a:gd name="connsiteY16" fmla="*/ 103708 h 266678"/>
                <a:gd name="connsiteX17" fmla="*/ 111181 w 137964"/>
                <a:gd name="connsiteY17" fmla="*/ 139265 h 266678"/>
                <a:gd name="connsiteX18" fmla="*/ 92061 w 137964"/>
                <a:gd name="connsiteY18" fmla="*/ 219458 h 266678"/>
                <a:gd name="connsiteX19" fmla="*/ 47822 w 137964"/>
                <a:gd name="connsiteY19" fmla="*/ 258419 h 266678"/>
                <a:gd name="connsiteX20" fmla="*/ 22703 w 137964"/>
                <a:gd name="connsiteY20" fmla="*/ 220214 h 266678"/>
                <a:gd name="connsiteX21" fmla="*/ 28702 w 137964"/>
                <a:gd name="connsiteY21" fmla="*/ 182009 h 266678"/>
                <a:gd name="connsiteX22" fmla="*/ 36950 w 137964"/>
                <a:gd name="connsiteY22" fmla="*/ 147209 h 26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7964" h="266678">
                  <a:moveTo>
                    <a:pt x="72191" y="4224"/>
                  </a:moveTo>
                  <a:cubicBezTo>
                    <a:pt x="72191" y="3845"/>
                    <a:pt x="72191" y="63"/>
                    <a:pt x="67317" y="63"/>
                  </a:cubicBezTo>
                  <a:cubicBezTo>
                    <a:pt x="58694" y="63"/>
                    <a:pt x="31326" y="3089"/>
                    <a:pt x="21579" y="3845"/>
                  </a:cubicBezTo>
                  <a:cubicBezTo>
                    <a:pt x="18579" y="4224"/>
                    <a:pt x="14455" y="4602"/>
                    <a:pt x="14455" y="11411"/>
                  </a:cubicBezTo>
                  <a:cubicBezTo>
                    <a:pt x="14455" y="15950"/>
                    <a:pt x="17829" y="15950"/>
                    <a:pt x="23453" y="15950"/>
                  </a:cubicBezTo>
                  <a:cubicBezTo>
                    <a:pt x="41448" y="15950"/>
                    <a:pt x="42198" y="18598"/>
                    <a:pt x="42198" y="22381"/>
                  </a:cubicBezTo>
                  <a:cubicBezTo>
                    <a:pt x="42198" y="25028"/>
                    <a:pt x="38824" y="37889"/>
                    <a:pt x="36950" y="45833"/>
                  </a:cubicBezTo>
                  <a:lnTo>
                    <a:pt x="6207" y="169148"/>
                  </a:lnTo>
                  <a:cubicBezTo>
                    <a:pt x="1709" y="188062"/>
                    <a:pt x="209" y="194114"/>
                    <a:pt x="209" y="207353"/>
                  </a:cubicBezTo>
                  <a:cubicBezTo>
                    <a:pt x="209" y="243289"/>
                    <a:pt x="20079" y="266741"/>
                    <a:pt x="47822" y="266741"/>
                  </a:cubicBezTo>
                  <a:cubicBezTo>
                    <a:pt x="92061" y="266741"/>
                    <a:pt x="138174" y="210379"/>
                    <a:pt x="138174" y="155909"/>
                  </a:cubicBezTo>
                  <a:cubicBezTo>
                    <a:pt x="138174" y="121487"/>
                    <a:pt x="118304" y="95386"/>
                    <a:pt x="88312" y="95386"/>
                  </a:cubicBezTo>
                  <a:cubicBezTo>
                    <a:pt x="71066" y="95386"/>
                    <a:pt x="55695" y="106356"/>
                    <a:pt x="44448" y="118082"/>
                  </a:cubicBezTo>
                  <a:lnTo>
                    <a:pt x="72191" y="4224"/>
                  </a:lnTo>
                  <a:close/>
                  <a:moveTo>
                    <a:pt x="36950" y="147209"/>
                  </a:moveTo>
                  <a:cubicBezTo>
                    <a:pt x="39199" y="138887"/>
                    <a:pt x="39199" y="138130"/>
                    <a:pt x="42573" y="133969"/>
                  </a:cubicBezTo>
                  <a:cubicBezTo>
                    <a:pt x="60943" y="109382"/>
                    <a:pt x="77814" y="103708"/>
                    <a:pt x="87562" y="103708"/>
                  </a:cubicBezTo>
                  <a:cubicBezTo>
                    <a:pt x="101058" y="103708"/>
                    <a:pt x="111181" y="115056"/>
                    <a:pt x="111181" y="139265"/>
                  </a:cubicBezTo>
                  <a:cubicBezTo>
                    <a:pt x="111181" y="161583"/>
                    <a:pt x="98809" y="205084"/>
                    <a:pt x="92061" y="219458"/>
                  </a:cubicBezTo>
                  <a:cubicBezTo>
                    <a:pt x="79689" y="244802"/>
                    <a:pt x="62443" y="258419"/>
                    <a:pt x="47822" y="258419"/>
                  </a:cubicBezTo>
                  <a:cubicBezTo>
                    <a:pt x="35075" y="258419"/>
                    <a:pt x="22703" y="248206"/>
                    <a:pt x="22703" y="220214"/>
                  </a:cubicBezTo>
                  <a:cubicBezTo>
                    <a:pt x="22703" y="213027"/>
                    <a:pt x="22703" y="205840"/>
                    <a:pt x="28702" y="182009"/>
                  </a:cubicBezTo>
                  <a:lnTo>
                    <a:pt x="36950" y="14720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54E79F-799A-EB32-E2C6-03AE2952C65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283776" y="4460217"/>
              <a:ext cx="86977" cy="378267"/>
            </a:xfrm>
            <a:custGeom>
              <a:avLst/>
              <a:gdLst>
                <a:gd name="connsiteX0" fmla="*/ 87191 w 86977"/>
                <a:gd name="connsiteY0" fmla="*/ 189196 h 378267"/>
                <a:gd name="connsiteX1" fmla="*/ 62447 w 86977"/>
                <a:gd name="connsiteY1" fmla="*/ 71177 h 378267"/>
                <a:gd name="connsiteX2" fmla="*/ 3962 w 86977"/>
                <a:gd name="connsiteY2" fmla="*/ 63 h 378267"/>
                <a:gd name="connsiteX3" fmla="*/ 213 w 86977"/>
                <a:gd name="connsiteY3" fmla="*/ 3845 h 378267"/>
                <a:gd name="connsiteX4" fmla="*/ 7336 w 86977"/>
                <a:gd name="connsiteY4" fmla="*/ 12546 h 378267"/>
                <a:gd name="connsiteX5" fmla="*/ 65447 w 86977"/>
                <a:gd name="connsiteY5" fmla="*/ 189196 h 378267"/>
                <a:gd name="connsiteX6" fmla="*/ 5087 w 86977"/>
                <a:gd name="connsiteY6" fmla="*/ 368117 h 378267"/>
                <a:gd name="connsiteX7" fmla="*/ 213 w 86977"/>
                <a:gd name="connsiteY7" fmla="*/ 374547 h 378267"/>
                <a:gd name="connsiteX8" fmla="*/ 3962 w 86977"/>
                <a:gd name="connsiteY8" fmla="*/ 378330 h 378267"/>
                <a:gd name="connsiteX9" fmla="*/ 63572 w 86977"/>
                <a:gd name="connsiteY9" fmla="*/ 304568 h 378267"/>
                <a:gd name="connsiteX10" fmla="*/ 87191 w 86977"/>
                <a:gd name="connsiteY10" fmla="*/ 189196 h 3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77" h="378267">
                  <a:moveTo>
                    <a:pt x="87191" y="189196"/>
                  </a:moveTo>
                  <a:cubicBezTo>
                    <a:pt x="87191" y="159692"/>
                    <a:pt x="83067" y="113921"/>
                    <a:pt x="62447" y="71177"/>
                  </a:cubicBezTo>
                  <a:cubicBezTo>
                    <a:pt x="39953" y="24650"/>
                    <a:pt x="7711" y="63"/>
                    <a:pt x="3962" y="63"/>
                  </a:cubicBezTo>
                  <a:cubicBezTo>
                    <a:pt x="1713" y="63"/>
                    <a:pt x="213" y="1576"/>
                    <a:pt x="213" y="3845"/>
                  </a:cubicBezTo>
                  <a:cubicBezTo>
                    <a:pt x="213" y="4980"/>
                    <a:pt x="213" y="5737"/>
                    <a:pt x="7336" y="12546"/>
                  </a:cubicBezTo>
                  <a:cubicBezTo>
                    <a:pt x="44077" y="49994"/>
                    <a:pt x="65447" y="110139"/>
                    <a:pt x="65447" y="189196"/>
                  </a:cubicBezTo>
                  <a:cubicBezTo>
                    <a:pt x="65447" y="253880"/>
                    <a:pt x="51575" y="320455"/>
                    <a:pt x="5087" y="368117"/>
                  </a:cubicBezTo>
                  <a:cubicBezTo>
                    <a:pt x="213" y="372656"/>
                    <a:pt x="213" y="373413"/>
                    <a:pt x="213" y="374547"/>
                  </a:cubicBezTo>
                  <a:cubicBezTo>
                    <a:pt x="213" y="376817"/>
                    <a:pt x="1713" y="378330"/>
                    <a:pt x="3962" y="378330"/>
                  </a:cubicBezTo>
                  <a:cubicBezTo>
                    <a:pt x="7711" y="378330"/>
                    <a:pt x="41453" y="352608"/>
                    <a:pt x="63572" y="304568"/>
                  </a:cubicBezTo>
                  <a:cubicBezTo>
                    <a:pt x="82692" y="262959"/>
                    <a:pt x="87191" y="220971"/>
                    <a:pt x="87191" y="189196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3D8BABDB-2880-C1C6-3FC2-73F47BC5B16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445319" y="4460217"/>
              <a:ext cx="86977" cy="378267"/>
            </a:xfrm>
            <a:custGeom>
              <a:avLst/>
              <a:gdLst>
                <a:gd name="connsiteX0" fmla="*/ 87195 w 86977"/>
                <a:gd name="connsiteY0" fmla="*/ 374547 h 378267"/>
                <a:gd name="connsiteX1" fmla="*/ 80822 w 86977"/>
                <a:gd name="connsiteY1" fmla="*/ 366226 h 378267"/>
                <a:gd name="connsiteX2" fmla="*/ 21962 w 86977"/>
                <a:gd name="connsiteY2" fmla="*/ 189196 h 378267"/>
                <a:gd name="connsiteX3" fmla="*/ 82321 w 86977"/>
                <a:gd name="connsiteY3" fmla="*/ 10276 h 378267"/>
                <a:gd name="connsiteX4" fmla="*/ 87195 w 86977"/>
                <a:gd name="connsiteY4" fmla="*/ 3845 h 378267"/>
                <a:gd name="connsiteX5" fmla="*/ 83446 w 86977"/>
                <a:gd name="connsiteY5" fmla="*/ 63 h 378267"/>
                <a:gd name="connsiteX6" fmla="*/ 23836 w 86977"/>
                <a:gd name="connsiteY6" fmla="*/ 73825 h 378267"/>
                <a:gd name="connsiteX7" fmla="*/ 217 w 86977"/>
                <a:gd name="connsiteY7" fmla="*/ 189196 h 378267"/>
                <a:gd name="connsiteX8" fmla="*/ 24961 w 86977"/>
                <a:gd name="connsiteY8" fmla="*/ 307216 h 378267"/>
                <a:gd name="connsiteX9" fmla="*/ 83446 w 86977"/>
                <a:gd name="connsiteY9" fmla="*/ 378330 h 378267"/>
                <a:gd name="connsiteX10" fmla="*/ 87195 w 86977"/>
                <a:gd name="connsiteY10" fmla="*/ 374547 h 3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77" h="378267">
                  <a:moveTo>
                    <a:pt x="87195" y="374547"/>
                  </a:moveTo>
                  <a:cubicBezTo>
                    <a:pt x="87195" y="373413"/>
                    <a:pt x="87195" y="372656"/>
                    <a:pt x="80822" y="366226"/>
                  </a:cubicBezTo>
                  <a:cubicBezTo>
                    <a:pt x="33959" y="318564"/>
                    <a:pt x="21962" y="247071"/>
                    <a:pt x="21962" y="189196"/>
                  </a:cubicBezTo>
                  <a:cubicBezTo>
                    <a:pt x="21962" y="123378"/>
                    <a:pt x="36208" y="57559"/>
                    <a:pt x="82321" y="10276"/>
                  </a:cubicBezTo>
                  <a:cubicBezTo>
                    <a:pt x="87195" y="5737"/>
                    <a:pt x="87195" y="4980"/>
                    <a:pt x="87195" y="3845"/>
                  </a:cubicBezTo>
                  <a:cubicBezTo>
                    <a:pt x="87195" y="1198"/>
                    <a:pt x="85695" y="63"/>
                    <a:pt x="83446" y="63"/>
                  </a:cubicBezTo>
                  <a:cubicBezTo>
                    <a:pt x="79697" y="63"/>
                    <a:pt x="45955" y="25785"/>
                    <a:pt x="23836" y="73825"/>
                  </a:cubicBezTo>
                  <a:cubicBezTo>
                    <a:pt x="4716" y="115434"/>
                    <a:pt x="217" y="157422"/>
                    <a:pt x="217" y="189196"/>
                  </a:cubicBezTo>
                  <a:cubicBezTo>
                    <a:pt x="217" y="218701"/>
                    <a:pt x="4341" y="264472"/>
                    <a:pt x="24961" y="307216"/>
                  </a:cubicBezTo>
                  <a:cubicBezTo>
                    <a:pt x="47455" y="353743"/>
                    <a:pt x="79697" y="378330"/>
                    <a:pt x="83446" y="378330"/>
                  </a:cubicBezTo>
                  <a:cubicBezTo>
                    <a:pt x="85695" y="378330"/>
                    <a:pt x="87195" y="377195"/>
                    <a:pt x="87195" y="374547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CC6C6C2C-95F9-A196-A4D7-A5EC809BBAA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574620" y="4481400"/>
              <a:ext cx="184078" cy="266678"/>
            </a:xfrm>
            <a:custGeom>
              <a:avLst/>
              <a:gdLst>
                <a:gd name="connsiteX0" fmla="*/ 87199 w 184078"/>
                <a:gd name="connsiteY0" fmla="*/ 4224 h 266678"/>
                <a:gd name="connsiteX1" fmla="*/ 82325 w 184078"/>
                <a:gd name="connsiteY1" fmla="*/ 63 h 266678"/>
                <a:gd name="connsiteX2" fmla="*/ 36587 w 184078"/>
                <a:gd name="connsiteY2" fmla="*/ 3845 h 266678"/>
                <a:gd name="connsiteX3" fmla="*/ 29464 w 184078"/>
                <a:gd name="connsiteY3" fmla="*/ 11411 h 266678"/>
                <a:gd name="connsiteX4" fmla="*/ 38461 w 184078"/>
                <a:gd name="connsiteY4" fmla="*/ 15950 h 266678"/>
                <a:gd name="connsiteX5" fmla="*/ 57206 w 184078"/>
                <a:gd name="connsiteY5" fmla="*/ 22381 h 266678"/>
                <a:gd name="connsiteX6" fmla="*/ 56082 w 184078"/>
                <a:gd name="connsiteY6" fmla="*/ 29946 h 266678"/>
                <a:gd name="connsiteX7" fmla="*/ 1721 w 184078"/>
                <a:gd name="connsiteY7" fmla="*/ 247828 h 266678"/>
                <a:gd name="connsiteX8" fmla="*/ 221 w 184078"/>
                <a:gd name="connsiteY8" fmla="*/ 256150 h 266678"/>
                <a:gd name="connsiteX9" fmla="*/ 11093 w 184078"/>
                <a:gd name="connsiteY9" fmla="*/ 266741 h 266678"/>
                <a:gd name="connsiteX10" fmla="*/ 24965 w 184078"/>
                <a:gd name="connsiteY10" fmla="*/ 256906 h 266678"/>
                <a:gd name="connsiteX11" fmla="*/ 32088 w 184078"/>
                <a:gd name="connsiteY11" fmla="*/ 228158 h 266678"/>
                <a:gd name="connsiteX12" fmla="*/ 40336 w 184078"/>
                <a:gd name="connsiteY12" fmla="*/ 194114 h 266678"/>
                <a:gd name="connsiteX13" fmla="*/ 46709 w 184078"/>
                <a:gd name="connsiteY13" fmla="*/ 168770 h 266678"/>
                <a:gd name="connsiteX14" fmla="*/ 50833 w 184078"/>
                <a:gd name="connsiteY14" fmla="*/ 151748 h 266678"/>
                <a:gd name="connsiteX15" fmla="*/ 76327 w 184078"/>
                <a:gd name="connsiteY15" fmla="*/ 116947 h 266678"/>
                <a:gd name="connsiteX16" fmla="*/ 112317 w 184078"/>
                <a:gd name="connsiteY16" fmla="*/ 103708 h 266678"/>
                <a:gd name="connsiteX17" fmla="*/ 132562 w 184078"/>
                <a:gd name="connsiteY17" fmla="*/ 130187 h 266678"/>
                <a:gd name="connsiteX18" fmla="*/ 109318 w 184078"/>
                <a:gd name="connsiteY18" fmla="*/ 214919 h 266678"/>
                <a:gd name="connsiteX19" fmla="*/ 104444 w 184078"/>
                <a:gd name="connsiteY19" fmla="*/ 235723 h 266678"/>
                <a:gd name="connsiteX20" fmla="*/ 135187 w 184078"/>
                <a:gd name="connsiteY20" fmla="*/ 266741 h 266678"/>
                <a:gd name="connsiteX21" fmla="*/ 184299 w 184078"/>
                <a:gd name="connsiteY21" fmla="*/ 208488 h 266678"/>
                <a:gd name="connsiteX22" fmla="*/ 179800 w 184078"/>
                <a:gd name="connsiteY22" fmla="*/ 204705 h 266678"/>
                <a:gd name="connsiteX23" fmla="*/ 174177 w 184078"/>
                <a:gd name="connsiteY23" fmla="*/ 211514 h 266678"/>
                <a:gd name="connsiteX24" fmla="*/ 135936 w 184078"/>
                <a:gd name="connsiteY24" fmla="*/ 258419 h 266678"/>
                <a:gd name="connsiteX25" fmla="*/ 126939 w 184078"/>
                <a:gd name="connsiteY25" fmla="*/ 245937 h 266678"/>
                <a:gd name="connsiteX26" fmla="*/ 133687 w 184078"/>
                <a:gd name="connsiteY26" fmla="*/ 219080 h 266678"/>
                <a:gd name="connsiteX27" fmla="*/ 156556 w 184078"/>
                <a:gd name="connsiteY27" fmla="*/ 135861 h 266678"/>
                <a:gd name="connsiteX28" fmla="*/ 113442 w 184078"/>
                <a:gd name="connsiteY28" fmla="*/ 95386 h 266678"/>
                <a:gd name="connsiteX29" fmla="*/ 57956 w 184078"/>
                <a:gd name="connsiteY29" fmla="*/ 124513 h 266678"/>
                <a:gd name="connsiteX30" fmla="*/ 87199 w 184078"/>
                <a:gd name="connsiteY30" fmla="*/ 4224 h 26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4078" h="266678">
                  <a:moveTo>
                    <a:pt x="87199" y="4224"/>
                  </a:moveTo>
                  <a:cubicBezTo>
                    <a:pt x="87199" y="3845"/>
                    <a:pt x="87199" y="63"/>
                    <a:pt x="82325" y="63"/>
                  </a:cubicBezTo>
                  <a:cubicBezTo>
                    <a:pt x="73702" y="63"/>
                    <a:pt x="46334" y="3089"/>
                    <a:pt x="36587" y="3845"/>
                  </a:cubicBezTo>
                  <a:cubicBezTo>
                    <a:pt x="33587" y="4224"/>
                    <a:pt x="29464" y="4602"/>
                    <a:pt x="29464" y="11411"/>
                  </a:cubicBezTo>
                  <a:cubicBezTo>
                    <a:pt x="29464" y="15950"/>
                    <a:pt x="32838" y="15950"/>
                    <a:pt x="38461" y="15950"/>
                  </a:cubicBezTo>
                  <a:cubicBezTo>
                    <a:pt x="56457" y="15950"/>
                    <a:pt x="57206" y="18598"/>
                    <a:pt x="57206" y="22381"/>
                  </a:cubicBezTo>
                  <a:lnTo>
                    <a:pt x="56082" y="29946"/>
                  </a:lnTo>
                  <a:lnTo>
                    <a:pt x="1721" y="247828"/>
                  </a:lnTo>
                  <a:cubicBezTo>
                    <a:pt x="221" y="253124"/>
                    <a:pt x="221" y="253880"/>
                    <a:pt x="221" y="256150"/>
                  </a:cubicBezTo>
                  <a:cubicBezTo>
                    <a:pt x="221" y="264850"/>
                    <a:pt x="7719" y="266741"/>
                    <a:pt x="11093" y="266741"/>
                  </a:cubicBezTo>
                  <a:cubicBezTo>
                    <a:pt x="17092" y="266741"/>
                    <a:pt x="23090" y="262202"/>
                    <a:pt x="24965" y="256906"/>
                  </a:cubicBezTo>
                  <a:lnTo>
                    <a:pt x="32088" y="228158"/>
                  </a:lnTo>
                  <a:lnTo>
                    <a:pt x="40336" y="194114"/>
                  </a:lnTo>
                  <a:cubicBezTo>
                    <a:pt x="42585" y="185792"/>
                    <a:pt x="44835" y="177470"/>
                    <a:pt x="46709" y="168770"/>
                  </a:cubicBezTo>
                  <a:cubicBezTo>
                    <a:pt x="47459" y="166500"/>
                    <a:pt x="50458" y="154018"/>
                    <a:pt x="50833" y="151748"/>
                  </a:cubicBezTo>
                  <a:cubicBezTo>
                    <a:pt x="51958" y="148344"/>
                    <a:pt x="63580" y="127161"/>
                    <a:pt x="76327" y="116947"/>
                  </a:cubicBezTo>
                  <a:cubicBezTo>
                    <a:pt x="84575" y="110895"/>
                    <a:pt x="96197" y="103708"/>
                    <a:pt x="112317" y="103708"/>
                  </a:cubicBezTo>
                  <a:cubicBezTo>
                    <a:pt x="128438" y="103708"/>
                    <a:pt x="132562" y="116569"/>
                    <a:pt x="132562" y="130187"/>
                  </a:cubicBezTo>
                  <a:cubicBezTo>
                    <a:pt x="132562" y="150613"/>
                    <a:pt x="118316" y="191844"/>
                    <a:pt x="109318" y="214919"/>
                  </a:cubicBezTo>
                  <a:cubicBezTo>
                    <a:pt x="106319" y="223619"/>
                    <a:pt x="104444" y="228158"/>
                    <a:pt x="104444" y="235723"/>
                  </a:cubicBezTo>
                  <a:cubicBezTo>
                    <a:pt x="104444" y="253502"/>
                    <a:pt x="117566" y="266741"/>
                    <a:pt x="135187" y="266741"/>
                  </a:cubicBezTo>
                  <a:cubicBezTo>
                    <a:pt x="170428" y="266741"/>
                    <a:pt x="184299" y="211514"/>
                    <a:pt x="184299" y="208488"/>
                  </a:cubicBezTo>
                  <a:cubicBezTo>
                    <a:pt x="184299" y="204705"/>
                    <a:pt x="180925" y="204705"/>
                    <a:pt x="179800" y="204705"/>
                  </a:cubicBezTo>
                  <a:cubicBezTo>
                    <a:pt x="176051" y="204705"/>
                    <a:pt x="176051" y="205840"/>
                    <a:pt x="174177" y="211514"/>
                  </a:cubicBezTo>
                  <a:cubicBezTo>
                    <a:pt x="168553" y="231562"/>
                    <a:pt x="156556" y="258419"/>
                    <a:pt x="135936" y="258419"/>
                  </a:cubicBezTo>
                  <a:cubicBezTo>
                    <a:pt x="129563" y="258419"/>
                    <a:pt x="126939" y="254637"/>
                    <a:pt x="126939" y="245937"/>
                  </a:cubicBezTo>
                  <a:cubicBezTo>
                    <a:pt x="126939" y="236480"/>
                    <a:pt x="130313" y="227401"/>
                    <a:pt x="133687" y="219080"/>
                  </a:cubicBezTo>
                  <a:cubicBezTo>
                    <a:pt x="139686" y="202814"/>
                    <a:pt x="156556" y="157800"/>
                    <a:pt x="156556" y="135861"/>
                  </a:cubicBezTo>
                  <a:cubicBezTo>
                    <a:pt x="156556" y="111273"/>
                    <a:pt x="141560" y="95386"/>
                    <a:pt x="113442" y="95386"/>
                  </a:cubicBezTo>
                  <a:cubicBezTo>
                    <a:pt x="89823" y="95386"/>
                    <a:pt x="71828" y="107112"/>
                    <a:pt x="57956" y="124513"/>
                  </a:cubicBezTo>
                  <a:lnTo>
                    <a:pt x="87199" y="422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1212001C-D931-B3BE-7EC6-194C6134FCE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781027" y="4441155"/>
              <a:ext cx="88702" cy="168139"/>
            </a:xfrm>
            <a:custGeom>
              <a:avLst/>
              <a:gdLst>
                <a:gd name="connsiteX0" fmla="*/ 53763 w 88702"/>
                <a:gd name="connsiteY0" fmla="*/ 60960 h 168139"/>
                <a:gd name="connsiteX1" fmla="*/ 80531 w 88702"/>
                <a:gd name="connsiteY1" fmla="*/ 60960 h 168139"/>
                <a:gd name="connsiteX2" fmla="*/ 88929 w 88702"/>
                <a:gd name="connsiteY2" fmla="*/ 55135 h 168139"/>
                <a:gd name="connsiteX3" fmla="*/ 81056 w 88702"/>
                <a:gd name="connsiteY3" fmla="*/ 51428 h 168139"/>
                <a:gd name="connsiteX4" fmla="*/ 56125 w 88702"/>
                <a:gd name="connsiteY4" fmla="*/ 51428 h 168139"/>
                <a:gd name="connsiteX5" fmla="*/ 65835 w 88702"/>
                <a:gd name="connsiteY5" fmla="*/ 12239 h 168139"/>
                <a:gd name="connsiteX6" fmla="*/ 66622 w 88702"/>
                <a:gd name="connsiteY6" fmla="*/ 8532 h 168139"/>
                <a:gd name="connsiteX7" fmla="*/ 57700 w 88702"/>
                <a:gd name="connsiteY7" fmla="*/ 59 h 168139"/>
                <a:gd name="connsiteX8" fmla="*/ 45365 w 88702"/>
                <a:gd name="connsiteY8" fmla="*/ 11445 h 168139"/>
                <a:gd name="connsiteX9" fmla="*/ 35393 w 88702"/>
                <a:gd name="connsiteY9" fmla="*/ 51428 h 168139"/>
                <a:gd name="connsiteX10" fmla="*/ 8625 w 88702"/>
                <a:gd name="connsiteY10" fmla="*/ 51428 h 168139"/>
                <a:gd name="connsiteX11" fmla="*/ 227 w 88702"/>
                <a:gd name="connsiteY11" fmla="*/ 57253 h 168139"/>
                <a:gd name="connsiteX12" fmla="*/ 8100 w 88702"/>
                <a:gd name="connsiteY12" fmla="*/ 60960 h 168139"/>
                <a:gd name="connsiteX13" fmla="*/ 33031 w 88702"/>
                <a:gd name="connsiteY13" fmla="*/ 60960 h 168139"/>
                <a:gd name="connsiteX14" fmla="*/ 17547 w 88702"/>
                <a:gd name="connsiteY14" fmla="*/ 123450 h 168139"/>
                <a:gd name="connsiteX15" fmla="*/ 13611 w 88702"/>
                <a:gd name="connsiteY15" fmla="*/ 143044 h 168139"/>
                <a:gd name="connsiteX16" fmla="*/ 41691 w 88702"/>
                <a:gd name="connsiteY16" fmla="*/ 168199 h 168139"/>
                <a:gd name="connsiteX17" fmla="*/ 87355 w 88702"/>
                <a:gd name="connsiteY17" fmla="*/ 127687 h 168139"/>
                <a:gd name="connsiteX18" fmla="*/ 83156 w 88702"/>
                <a:gd name="connsiteY18" fmla="*/ 124244 h 168139"/>
                <a:gd name="connsiteX19" fmla="*/ 77645 w 88702"/>
                <a:gd name="connsiteY19" fmla="*/ 129275 h 168139"/>
                <a:gd name="connsiteX20" fmla="*/ 42478 w 88702"/>
                <a:gd name="connsiteY20" fmla="*/ 160785 h 168139"/>
                <a:gd name="connsiteX21" fmla="*/ 33293 w 88702"/>
                <a:gd name="connsiteY21" fmla="*/ 147810 h 168139"/>
                <a:gd name="connsiteX22" fmla="*/ 34868 w 88702"/>
                <a:gd name="connsiteY22" fmla="*/ 136954 h 168139"/>
                <a:gd name="connsiteX23" fmla="*/ 53763 w 88702"/>
                <a:gd name="connsiteY23" fmla="*/ 6096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702" h="168139">
                  <a:moveTo>
                    <a:pt x="53763" y="60960"/>
                  </a:moveTo>
                  <a:lnTo>
                    <a:pt x="80531" y="60960"/>
                  </a:lnTo>
                  <a:cubicBezTo>
                    <a:pt x="85517" y="60960"/>
                    <a:pt x="88929" y="60960"/>
                    <a:pt x="88929" y="55135"/>
                  </a:cubicBezTo>
                  <a:cubicBezTo>
                    <a:pt x="88929" y="51428"/>
                    <a:pt x="85517" y="51428"/>
                    <a:pt x="81056" y="51428"/>
                  </a:cubicBezTo>
                  <a:lnTo>
                    <a:pt x="56125" y="51428"/>
                  </a:lnTo>
                  <a:lnTo>
                    <a:pt x="65835" y="12239"/>
                  </a:lnTo>
                  <a:cubicBezTo>
                    <a:pt x="66097" y="10915"/>
                    <a:pt x="66622" y="9591"/>
                    <a:pt x="66622" y="8532"/>
                  </a:cubicBezTo>
                  <a:cubicBezTo>
                    <a:pt x="66622" y="3766"/>
                    <a:pt x="62948" y="59"/>
                    <a:pt x="57700" y="59"/>
                  </a:cubicBezTo>
                  <a:cubicBezTo>
                    <a:pt x="51139" y="59"/>
                    <a:pt x="47202" y="4561"/>
                    <a:pt x="45365" y="11445"/>
                  </a:cubicBezTo>
                  <a:cubicBezTo>
                    <a:pt x="43528" y="18065"/>
                    <a:pt x="46940" y="5355"/>
                    <a:pt x="35393" y="51428"/>
                  </a:cubicBezTo>
                  <a:lnTo>
                    <a:pt x="8625" y="51428"/>
                  </a:lnTo>
                  <a:cubicBezTo>
                    <a:pt x="3638" y="51428"/>
                    <a:pt x="227" y="51428"/>
                    <a:pt x="227" y="57253"/>
                  </a:cubicBezTo>
                  <a:cubicBezTo>
                    <a:pt x="227" y="60960"/>
                    <a:pt x="3376" y="60960"/>
                    <a:pt x="8100" y="60960"/>
                  </a:cubicBezTo>
                  <a:lnTo>
                    <a:pt x="33031" y="60960"/>
                  </a:lnTo>
                  <a:lnTo>
                    <a:pt x="17547" y="123450"/>
                  </a:lnTo>
                  <a:cubicBezTo>
                    <a:pt x="15973" y="130070"/>
                    <a:pt x="13611" y="139602"/>
                    <a:pt x="13611" y="143044"/>
                  </a:cubicBezTo>
                  <a:cubicBezTo>
                    <a:pt x="13611" y="158667"/>
                    <a:pt x="26732" y="168199"/>
                    <a:pt x="41691" y="168199"/>
                  </a:cubicBezTo>
                  <a:cubicBezTo>
                    <a:pt x="70821" y="168199"/>
                    <a:pt x="87355" y="131129"/>
                    <a:pt x="87355" y="127687"/>
                  </a:cubicBezTo>
                  <a:cubicBezTo>
                    <a:pt x="87355" y="124244"/>
                    <a:pt x="83943" y="124244"/>
                    <a:pt x="83156" y="124244"/>
                  </a:cubicBezTo>
                  <a:cubicBezTo>
                    <a:pt x="80006" y="124244"/>
                    <a:pt x="79744" y="124774"/>
                    <a:pt x="77645" y="129275"/>
                  </a:cubicBezTo>
                  <a:cubicBezTo>
                    <a:pt x="70296" y="145957"/>
                    <a:pt x="56912" y="160785"/>
                    <a:pt x="42478" y="160785"/>
                  </a:cubicBezTo>
                  <a:cubicBezTo>
                    <a:pt x="36967" y="160785"/>
                    <a:pt x="33293" y="157343"/>
                    <a:pt x="33293" y="147810"/>
                  </a:cubicBezTo>
                  <a:cubicBezTo>
                    <a:pt x="33293" y="145163"/>
                    <a:pt x="34343" y="139602"/>
                    <a:pt x="34868" y="136954"/>
                  </a:cubicBezTo>
                  <a:lnTo>
                    <a:pt x="53763" y="6096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0D1A41F8-8D98-9383-033C-02DF4EF899A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782340" y="4666824"/>
              <a:ext cx="79517" cy="178201"/>
            </a:xfrm>
            <a:custGeom>
              <a:avLst/>
              <a:gdLst>
                <a:gd name="connsiteX0" fmla="*/ 72921 w 79517"/>
                <a:gd name="connsiteY0" fmla="*/ 10127 h 178201"/>
                <a:gd name="connsiteX1" fmla="*/ 62423 w 79517"/>
                <a:gd name="connsiteY1" fmla="*/ 65 h 178201"/>
                <a:gd name="connsiteX2" fmla="*/ 47727 w 79517"/>
                <a:gd name="connsiteY2" fmla="*/ 14629 h 178201"/>
                <a:gd name="connsiteX3" fmla="*/ 58224 w 79517"/>
                <a:gd name="connsiteY3" fmla="*/ 24691 h 178201"/>
                <a:gd name="connsiteX4" fmla="*/ 72921 w 79517"/>
                <a:gd name="connsiteY4" fmla="*/ 10127 h 178201"/>
                <a:gd name="connsiteX5" fmla="*/ 19384 w 79517"/>
                <a:gd name="connsiteY5" fmla="*/ 144639 h 178201"/>
                <a:gd name="connsiteX6" fmla="*/ 17022 w 79517"/>
                <a:gd name="connsiteY6" fmla="*/ 155760 h 178201"/>
                <a:gd name="connsiteX7" fmla="*/ 41954 w 79517"/>
                <a:gd name="connsiteY7" fmla="*/ 178267 h 178201"/>
                <a:gd name="connsiteX8" fmla="*/ 79744 w 79517"/>
                <a:gd name="connsiteY8" fmla="*/ 137755 h 178201"/>
                <a:gd name="connsiteX9" fmla="*/ 75545 w 79517"/>
                <a:gd name="connsiteY9" fmla="*/ 134312 h 178201"/>
                <a:gd name="connsiteX10" fmla="*/ 70559 w 79517"/>
                <a:gd name="connsiteY10" fmla="*/ 138814 h 178201"/>
                <a:gd name="connsiteX11" fmla="*/ 42741 w 79517"/>
                <a:gd name="connsiteY11" fmla="*/ 170853 h 178201"/>
                <a:gd name="connsiteX12" fmla="*/ 36180 w 79517"/>
                <a:gd name="connsiteY12" fmla="*/ 161586 h 178201"/>
                <a:gd name="connsiteX13" fmla="*/ 40379 w 79517"/>
                <a:gd name="connsiteY13" fmla="*/ 144639 h 178201"/>
                <a:gd name="connsiteX14" fmla="*/ 48777 w 79517"/>
                <a:gd name="connsiteY14" fmla="*/ 123456 h 178201"/>
                <a:gd name="connsiteX15" fmla="*/ 61636 w 79517"/>
                <a:gd name="connsiteY15" fmla="*/ 89828 h 178201"/>
                <a:gd name="connsiteX16" fmla="*/ 63211 w 79517"/>
                <a:gd name="connsiteY16" fmla="*/ 81355 h 178201"/>
                <a:gd name="connsiteX17" fmla="*/ 38280 w 79517"/>
                <a:gd name="connsiteY17" fmla="*/ 58848 h 178201"/>
                <a:gd name="connsiteX18" fmla="*/ 227 w 79517"/>
                <a:gd name="connsiteY18" fmla="*/ 99361 h 178201"/>
                <a:gd name="connsiteX19" fmla="*/ 4688 w 79517"/>
                <a:gd name="connsiteY19" fmla="*/ 102803 h 178201"/>
                <a:gd name="connsiteX20" fmla="*/ 9412 w 79517"/>
                <a:gd name="connsiteY20" fmla="*/ 98566 h 178201"/>
                <a:gd name="connsiteX21" fmla="*/ 37492 w 79517"/>
                <a:gd name="connsiteY21" fmla="*/ 66262 h 178201"/>
                <a:gd name="connsiteX22" fmla="*/ 44053 w 79517"/>
                <a:gd name="connsiteY22" fmla="*/ 75530 h 178201"/>
                <a:gd name="connsiteX23" fmla="*/ 35918 w 79517"/>
                <a:gd name="connsiteY23" fmla="*/ 102008 h 178201"/>
                <a:gd name="connsiteX24" fmla="*/ 19384 w 79517"/>
                <a:gd name="connsiteY24" fmla="*/ 144639 h 17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517" h="178201">
                  <a:moveTo>
                    <a:pt x="72921" y="10127"/>
                  </a:moveTo>
                  <a:cubicBezTo>
                    <a:pt x="72921" y="5891"/>
                    <a:pt x="69772" y="65"/>
                    <a:pt x="62423" y="65"/>
                  </a:cubicBezTo>
                  <a:cubicBezTo>
                    <a:pt x="55338" y="65"/>
                    <a:pt x="47727" y="6950"/>
                    <a:pt x="47727" y="14629"/>
                  </a:cubicBezTo>
                  <a:cubicBezTo>
                    <a:pt x="47727" y="19130"/>
                    <a:pt x="51139" y="24691"/>
                    <a:pt x="58224" y="24691"/>
                  </a:cubicBezTo>
                  <a:cubicBezTo>
                    <a:pt x="65835" y="24691"/>
                    <a:pt x="72921" y="17277"/>
                    <a:pt x="72921" y="10127"/>
                  </a:cubicBezTo>
                  <a:close/>
                  <a:moveTo>
                    <a:pt x="19384" y="144639"/>
                  </a:moveTo>
                  <a:cubicBezTo>
                    <a:pt x="18335" y="148081"/>
                    <a:pt x="17022" y="151259"/>
                    <a:pt x="17022" y="155760"/>
                  </a:cubicBezTo>
                  <a:cubicBezTo>
                    <a:pt x="17022" y="168205"/>
                    <a:pt x="27520" y="178267"/>
                    <a:pt x="41954" y="178267"/>
                  </a:cubicBezTo>
                  <a:cubicBezTo>
                    <a:pt x="68197" y="178267"/>
                    <a:pt x="79744" y="141726"/>
                    <a:pt x="79744" y="137755"/>
                  </a:cubicBezTo>
                  <a:cubicBezTo>
                    <a:pt x="79744" y="134312"/>
                    <a:pt x="76332" y="134312"/>
                    <a:pt x="75545" y="134312"/>
                  </a:cubicBezTo>
                  <a:cubicBezTo>
                    <a:pt x="71871" y="134312"/>
                    <a:pt x="71609" y="135901"/>
                    <a:pt x="70559" y="138814"/>
                  </a:cubicBezTo>
                  <a:cubicBezTo>
                    <a:pt x="64523" y="159997"/>
                    <a:pt x="52976" y="170853"/>
                    <a:pt x="42741" y="170853"/>
                  </a:cubicBezTo>
                  <a:cubicBezTo>
                    <a:pt x="37492" y="170853"/>
                    <a:pt x="36180" y="167411"/>
                    <a:pt x="36180" y="161586"/>
                  </a:cubicBezTo>
                  <a:cubicBezTo>
                    <a:pt x="36180" y="155495"/>
                    <a:pt x="38017" y="150464"/>
                    <a:pt x="40379" y="144639"/>
                  </a:cubicBezTo>
                  <a:cubicBezTo>
                    <a:pt x="43003" y="137490"/>
                    <a:pt x="45890" y="130341"/>
                    <a:pt x="48777" y="123456"/>
                  </a:cubicBezTo>
                  <a:cubicBezTo>
                    <a:pt x="51139" y="117101"/>
                    <a:pt x="60586" y="93006"/>
                    <a:pt x="61636" y="89828"/>
                  </a:cubicBezTo>
                  <a:cubicBezTo>
                    <a:pt x="62423" y="87180"/>
                    <a:pt x="63211" y="84003"/>
                    <a:pt x="63211" y="81355"/>
                  </a:cubicBezTo>
                  <a:cubicBezTo>
                    <a:pt x="63211" y="68910"/>
                    <a:pt x="52713" y="58848"/>
                    <a:pt x="38280" y="58848"/>
                  </a:cubicBezTo>
                  <a:cubicBezTo>
                    <a:pt x="12299" y="58848"/>
                    <a:pt x="227" y="94859"/>
                    <a:pt x="227" y="99361"/>
                  </a:cubicBezTo>
                  <a:cubicBezTo>
                    <a:pt x="227" y="102803"/>
                    <a:pt x="3901" y="102803"/>
                    <a:pt x="4688" y="102803"/>
                  </a:cubicBezTo>
                  <a:cubicBezTo>
                    <a:pt x="8362" y="102803"/>
                    <a:pt x="8625" y="101479"/>
                    <a:pt x="9412" y="98566"/>
                  </a:cubicBezTo>
                  <a:cubicBezTo>
                    <a:pt x="16235" y="75794"/>
                    <a:pt x="27782" y="66262"/>
                    <a:pt x="37492" y="66262"/>
                  </a:cubicBezTo>
                  <a:cubicBezTo>
                    <a:pt x="41691" y="66262"/>
                    <a:pt x="44053" y="68380"/>
                    <a:pt x="44053" y="75530"/>
                  </a:cubicBezTo>
                  <a:cubicBezTo>
                    <a:pt x="44053" y="81620"/>
                    <a:pt x="42478" y="85592"/>
                    <a:pt x="35918" y="102008"/>
                  </a:cubicBezTo>
                  <a:lnTo>
                    <a:pt x="19384" y="14463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DA64590-5CAD-7E08-CA83-D53AE302D8A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016431" y="4641786"/>
              <a:ext cx="229066" cy="15130"/>
            </a:xfrm>
            <a:custGeom>
              <a:avLst/>
              <a:gdLst>
                <a:gd name="connsiteX0" fmla="*/ 216178 w 229066"/>
                <a:gd name="connsiteY0" fmla="*/ 15193 h 15130"/>
                <a:gd name="connsiteX1" fmla="*/ 229299 w 229066"/>
                <a:gd name="connsiteY1" fmla="*/ 7628 h 15130"/>
                <a:gd name="connsiteX2" fmla="*/ 216178 w 229066"/>
                <a:gd name="connsiteY2" fmla="*/ 63 h 15130"/>
                <a:gd name="connsiteX3" fmla="*/ 13354 w 229066"/>
                <a:gd name="connsiteY3" fmla="*/ 63 h 15130"/>
                <a:gd name="connsiteX4" fmla="*/ 232 w 229066"/>
                <a:gd name="connsiteY4" fmla="*/ 7628 h 15130"/>
                <a:gd name="connsiteX5" fmla="*/ 13354 w 229066"/>
                <a:gd name="connsiteY5" fmla="*/ 15193 h 15130"/>
                <a:gd name="connsiteX6" fmla="*/ 216178 w 229066"/>
                <a:gd name="connsiteY6" fmla="*/ 15193 h 1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66" h="15130">
                  <a:moveTo>
                    <a:pt x="216178" y="15193"/>
                  </a:moveTo>
                  <a:cubicBezTo>
                    <a:pt x="222551" y="15193"/>
                    <a:pt x="229299" y="15193"/>
                    <a:pt x="229299" y="7628"/>
                  </a:cubicBezTo>
                  <a:cubicBezTo>
                    <a:pt x="229299" y="63"/>
                    <a:pt x="222551" y="63"/>
                    <a:pt x="216178" y="63"/>
                  </a:cubicBezTo>
                  <a:lnTo>
                    <a:pt x="13354" y="63"/>
                  </a:lnTo>
                  <a:cubicBezTo>
                    <a:pt x="6981" y="63"/>
                    <a:pt x="232" y="63"/>
                    <a:pt x="232" y="7628"/>
                  </a:cubicBezTo>
                  <a:cubicBezTo>
                    <a:pt x="232" y="15193"/>
                    <a:pt x="6981" y="15193"/>
                    <a:pt x="13354" y="15193"/>
                  </a:cubicBezTo>
                  <a:lnTo>
                    <a:pt x="216178" y="15193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05AD6B57-3554-CEA2-7B1E-3A8E308126B6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377838" y="4485561"/>
              <a:ext cx="276679" cy="270839"/>
            </a:xfrm>
            <a:custGeom>
              <a:avLst/>
              <a:gdLst>
                <a:gd name="connsiteX0" fmla="*/ 275048 w 276679"/>
                <a:gd name="connsiteY0" fmla="*/ 8385 h 270839"/>
                <a:gd name="connsiteX1" fmla="*/ 276922 w 276679"/>
                <a:gd name="connsiteY1" fmla="*/ 3089 h 270839"/>
                <a:gd name="connsiteX2" fmla="*/ 267924 w 276679"/>
                <a:gd name="connsiteY2" fmla="*/ 63 h 270839"/>
                <a:gd name="connsiteX3" fmla="*/ 9240 w 276679"/>
                <a:gd name="connsiteY3" fmla="*/ 63 h 270839"/>
                <a:gd name="connsiteX4" fmla="*/ 242 w 276679"/>
                <a:gd name="connsiteY4" fmla="*/ 3089 h 270839"/>
                <a:gd name="connsiteX5" fmla="*/ 2117 w 276679"/>
                <a:gd name="connsiteY5" fmla="*/ 8385 h 270839"/>
                <a:gd name="connsiteX6" fmla="*/ 128460 w 276679"/>
                <a:gd name="connsiteY6" fmla="*/ 263715 h 270839"/>
                <a:gd name="connsiteX7" fmla="*/ 138582 w 276679"/>
                <a:gd name="connsiteY7" fmla="*/ 270902 h 270839"/>
                <a:gd name="connsiteX8" fmla="*/ 148705 w 276679"/>
                <a:gd name="connsiteY8" fmla="*/ 263715 h 270839"/>
                <a:gd name="connsiteX9" fmla="*/ 275048 w 276679"/>
                <a:gd name="connsiteY9" fmla="*/ 8385 h 270839"/>
                <a:gd name="connsiteX10" fmla="*/ 46731 w 276679"/>
                <a:gd name="connsiteY10" fmla="*/ 27298 h 270839"/>
                <a:gd name="connsiteX11" fmla="*/ 252553 w 276679"/>
                <a:gd name="connsiteY11" fmla="*/ 27298 h 270839"/>
                <a:gd name="connsiteX12" fmla="*/ 149829 w 276679"/>
                <a:gd name="connsiteY12" fmla="*/ 235345 h 270839"/>
                <a:gd name="connsiteX13" fmla="*/ 46731 w 276679"/>
                <a:gd name="connsiteY13" fmla="*/ 27298 h 27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679" h="270839">
                  <a:moveTo>
                    <a:pt x="275048" y="8385"/>
                  </a:moveTo>
                  <a:cubicBezTo>
                    <a:pt x="275797" y="7250"/>
                    <a:pt x="276922" y="4602"/>
                    <a:pt x="276922" y="3089"/>
                  </a:cubicBezTo>
                  <a:cubicBezTo>
                    <a:pt x="276922" y="441"/>
                    <a:pt x="276547" y="63"/>
                    <a:pt x="267924" y="63"/>
                  </a:cubicBezTo>
                  <a:lnTo>
                    <a:pt x="9240" y="63"/>
                  </a:lnTo>
                  <a:cubicBezTo>
                    <a:pt x="617" y="63"/>
                    <a:pt x="242" y="441"/>
                    <a:pt x="242" y="3089"/>
                  </a:cubicBezTo>
                  <a:cubicBezTo>
                    <a:pt x="242" y="4602"/>
                    <a:pt x="1367" y="7250"/>
                    <a:pt x="2117" y="8385"/>
                  </a:cubicBezTo>
                  <a:lnTo>
                    <a:pt x="128460" y="263715"/>
                  </a:lnTo>
                  <a:cubicBezTo>
                    <a:pt x="131084" y="268633"/>
                    <a:pt x="132209" y="270902"/>
                    <a:pt x="138582" y="270902"/>
                  </a:cubicBezTo>
                  <a:cubicBezTo>
                    <a:pt x="144956" y="270902"/>
                    <a:pt x="146080" y="268633"/>
                    <a:pt x="148705" y="263715"/>
                  </a:cubicBezTo>
                  <a:lnTo>
                    <a:pt x="275048" y="8385"/>
                  </a:lnTo>
                  <a:close/>
                  <a:moveTo>
                    <a:pt x="46731" y="27298"/>
                  </a:moveTo>
                  <a:lnTo>
                    <a:pt x="252553" y="27298"/>
                  </a:lnTo>
                  <a:lnTo>
                    <a:pt x="149829" y="235345"/>
                  </a:lnTo>
                  <a:lnTo>
                    <a:pt x="46731" y="27298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D152AAFA-AECC-E5A5-040F-EC370CEE479B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692509" y="4477239"/>
              <a:ext cx="187077" cy="344223"/>
            </a:xfrm>
            <a:custGeom>
              <a:avLst/>
              <a:gdLst>
                <a:gd name="connsiteX0" fmla="*/ 117971 w 187077"/>
                <a:gd name="connsiteY0" fmla="*/ 115434 h 344223"/>
                <a:gd name="connsiteX1" fmla="*/ 150213 w 187077"/>
                <a:gd name="connsiteY1" fmla="*/ 115434 h 344223"/>
                <a:gd name="connsiteX2" fmla="*/ 161460 w 187077"/>
                <a:gd name="connsiteY2" fmla="*/ 107869 h 344223"/>
                <a:gd name="connsiteX3" fmla="*/ 151337 w 187077"/>
                <a:gd name="connsiteY3" fmla="*/ 103708 h 344223"/>
                <a:gd name="connsiteX4" fmla="*/ 120220 w 187077"/>
                <a:gd name="connsiteY4" fmla="*/ 103708 h 344223"/>
                <a:gd name="connsiteX5" fmla="*/ 128093 w 187077"/>
                <a:gd name="connsiteY5" fmla="*/ 60586 h 344223"/>
                <a:gd name="connsiteX6" fmla="*/ 137091 w 187077"/>
                <a:gd name="connsiteY6" fmla="*/ 21246 h 344223"/>
                <a:gd name="connsiteX7" fmla="*/ 154711 w 187077"/>
                <a:gd name="connsiteY7" fmla="*/ 8385 h 344223"/>
                <a:gd name="connsiteX8" fmla="*/ 173082 w 187077"/>
                <a:gd name="connsiteY8" fmla="*/ 15193 h 344223"/>
                <a:gd name="connsiteX9" fmla="*/ 152837 w 187077"/>
                <a:gd name="connsiteY9" fmla="*/ 35620 h 344223"/>
                <a:gd name="connsiteX10" fmla="*/ 166708 w 187077"/>
                <a:gd name="connsiteY10" fmla="*/ 48859 h 344223"/>
                <a:gd name="connsiteX11" fmla="*/ 187328 w 187077"/>
                <a:gd name="connsiteY11" fmla="*/ 26163 h 344223"/>
                <a:gd name="connsiteX12" fmla="*/ 154711 w 187077"/>
                <a:gd name="connsiteY12" fmla="*/ 63 h 344223"/>
                <a:gd name="connsiteX13" fmla="*/ 107099 w 187077"/>
                <a:gd name="connsiteY13" fmla="*/ 44320 h 344223"/>
                <a:gd name="connsiteX14" fmla="*/ 94727 w 187077"/>
                <a:gd name="connsiteY14" fmla="*/ 103708 h 344223"/>
                <a:gd name="connsiteX15" fmla="*/ 68858 w 187077"/>
                <a:gd name="connsiteY15" fmla="*/ 103708 h 344223"/>
                <a:gd name="connsiteX16" fmla="*/ 57611 w 187077"/>
                <a:gd name="connsiteY16" fmla="*/ 110895 h 344223"/>
                <a:gd name="connsiteX17" fmla="*/ 68108 w 187077"/>
                <a:gd name="connsiteY17" fmla="*/ 115434 h 344223"/>
                <a:gd name="connsiteX18" fmla="*/ 92852 w 187077"/>
                <a:gd name="connsiteY18" fmla="*/ 115434 h 344223"/>
                <a:gd name="connsiteX19" fmla="*/ 64734 w 187077"/>
                <a:gd name="connsiteY19" fmla="*/ 264850 h 344223"/>
                <a:gd name="connsiteX20" fmla="*/ 32118 w 187077"/>
                <a:gd name="connsiteY20" fmla="*/ 335964 h 344223"/>
                <a:gd name="connsiteX21" fmla="*/ 14122 w 187077"/>
                <a:gd name="connsiteY21" fmla="*/ 329155 h 344223"/>
                <a:gd name="connsiteX22" fmla="*/ 34742 w 187077"/>
                <a:gd name="connsiteY22" fmla="*/ 308729 h 344223"/>
                <a:gd name="connsiteX23" fmla="*/ 20870 w 187077"/>
                <a:gd name="connsiteY23" fmla="*/ 295490 h 344223"/>
                <a:gd name="connsiteX24" fmla="*/ 251 w 187077"/>
                <a:gd name="connsiteY24" fmla="*/ 318186 h 344223"/>
                <a:gd name="connsiteX25" fmla="*/ 32118 w 187077"/>
                <a:gd name="connsiteY25" fmla="*/ 344286 h 344223"/>
                <a:gd name="connsiteX26" fmla="*/ 74482 w 187077"/>
                <a:gd name="connsiteY26" fmla="*/ 307594 h 344223"/>
                <a:gd name="connsiteX27" fmla="*/ 95476 w 187077"/>
                <a:gd name="connsiteY27" fmla="*/ 235345 h 344223"/>
                <a:gd name="connsiteX28" fmla="*/ 117971 w 187077"/>
                <a:gd name="connsiteY28" fmla="*/ 115434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7077" h="344223">
                  <a:moveTo>
                    <a:pt x="117971" y="115434"/>
                  </a:moveTo>
                  <a:lnTo>
                    <a:pt x="150213" y="115434"/>
                  </a:lnTo>
                  <a:cubicBezTo>
                    <a:pt x="157711" y="115434"/>
                    <a:pt x="161460" y="115434"/>
                    <a:pt x="161460" y="107869"/>
                  </a:cubicBezTo>
                  <a:cubicBezTo>
                    <a:pt x="161460" y="103708"/>
                    <a:pt x="157711" y="103708"/>
                    <a:pt x="151337" y="103708"/>
                  </a:cubicBezTo>
                  <a:lnTo>
                    <a:pt x="120220" y="103708"/>
                  </a:lnTo>
                  <a:lnTo>
                    <a:pt x="128093" y="60586"/>
                  </a:lnTo>
                  <a:cubicBezTo>
                    <a:pt x="129593" y="52642"/>
                    <a:pt x="134841" y="25785"/>
                    <a:pt x="137091" y="21246"/>
                  </a:cubicBezTo>
                  <a:cubicBezTo>
                    <a:pt x="140465" y="14059"/>
                    <a:pt x="146838" y="8385"/>
                    <a:pt x="154711" y="8385"/>
                  </a:cubicBezTo>
                  <a:cubicBezTo>
                    <a:pt x="156211" y="8385"/>
                    <a:pt x="165959" y="8385"/>
                    <a:pt x="173082" y="15193"/>
                  </a:cubicBezTo>
                  <a:cubicBezTo>
                    <a:pt x="156586" y="16707"/>
                    <a:pt x="152837" y="29946"/>
                    <a:pt x="152837" y="35620"/>
                  </a:cubicBezTo>
                  <a:cubicBezTo>
                    <a:pt x="152837" y="44320"/>
                    <a:pt x="159585" y="48859"/>
                    <a:pt x="166708" y="48859"/>
                  </a:cubicBezTo>
                  <a:cubicBezTo>
                    <a:pt x="176456" y="48859"/>
                    <a:pt x="187328" y="40537"/>
                    <a:pt x="187328" y="26163"/>
                  </a:cubicBezTo>
                  <a:cubicBezTo>
                    <a:pt x="187328" y="8763"/>
                    <a:pt x="170083" y="63"/>
                    <a:pt x="154711" y="63"/>
                  </a:cubicBezTo>
                  <a:cubicBezTo>
                    <a:pt x="141965" y="63"/>
                    <a:pt x="118346" y="6872"/>
                    <a:pt x="107099" y="44320"/>
                  </a:cubicBezTo>
                  <a:cubicBezTo>
                    <a:pt x="104849" y="52264"/>
                    <a:pt x="103724" y="56046"/>
                    <a:pt x="94727" y="103708"/>
                  </a:cubicBezTo>
                  <a:lnTo>
                    <a:pt x="68858" y="103708"/>
                  </a:lnTo>
                  <a:cubicBezTo>
                    <a:pt x="61735" y="103708"/>
                    <a:pt x="57611" y="103708"/>
                    <a:pt x="57611" y="110895"/>
                  </a:cubicBezTo>
                  <a:cubicBezTo>
                    <a:pt x="57611" y="115434"/>
                    <a:pt x="60985" y="115434"/>
                    <a:pt x="68108" y="115434"/>
                  </a:cubicBezTo>
                  <a:lnTo>
                    <a:pt x="92852" y="115434"/>
                  </a:lnTo>
                  <a:lnTo>
                    <a:pt x="64734" y="264850"/>
                  </a:lnTo>
                  <a:cubicBezTo>
                    <a:pt x="57986" y="301542"/>
                    <a:pt x="51613" y="335964"/>
                    <a:pt x="32118" y="335964"/>
                  </a:cubicBezTo>
                  <a:cubicBezTo>
                    <a:pt x="30618" y="335964"/>
                    <a:pt x="21245" y="335964"/>
                    <a:pt x="14122" y="329155"/>
                  </a:cubicBezTo>
                  <a:cubicBezTo>
                    <a:pt x="31368" y="328021"/>
                    <a:pt x="34742" y="314403"/>
                    <a:pt x="34742" y="308729"/>
                  </a:cubicBezTo>
                  <a:cubicBezTo>
                    <a:pt x="34742" y="300029"/>
                    <a:pt x="27994" y="295490"/>
                    <a:pt x="20870" y="295490"/>
                  </a:cubicBezTo>
                  <a:cubicBezTo>
                    <a:pt x="11123" y="295490"/>
                    <a:pt x="251" y="303811"/>
                    <a:pt x="251" y="318186"/>
                  </a:cubicBezTo>
                  <a:cubicBezTo>
                    <a:pt x="251" y="335208"/>
                    <a:pt x="16746" y="344286"/>
                    <a:pt x="32118" y="344286"/>
                  </a:cubicBezTo>
                  <a:cubicBezTo>
                    <a:pt x="52737" y="344286"/>
                    <a:pt x="67734" y="321968"/>
                    <a:pt x="74482" y="307594"/>
                  </a:cubicBezTo>
                  <a:cubicBezTo>
                    <a:pt x="86479" y="283763"/>
                    <a:pt x="95102" y="237993"/>
                    <a:pt x="95476" y="235345"/>
                  </a:cubicBezTo>
                  <a:lnTo>
                    <a:pt x="117971" y="11543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EEEE5C35-E0DD-1964-4640-190D90C61BC8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0868521" y="4625103"/>
              <a:ext cx="79517" cy="178201"/>
            </a:xfrm>
            <a:custGeom>
              <a:avLst/>
              <a:gdLst>
                <a:gd name="connsiteX0" fmla="*/ 72950 w 79517"/>
                <a:gd name="connsiteY0" fmla="*/ 10126 h 178201"/>
                <a:gd name="connsiteX1" fmla="*/ 62452 w 79517"/>
                <a:gd name="connsiteY1" fmla="*/ 64 h 178201"/>
                <a:gd name="connsiteX2" fmla="*/ 47756 w 79517"/>
                <a:gd name="connsiteY2" fmla="*/ 14628 h 178201"/>
                <a:gd name="connsiteX3" fmla="*/ 58253 w 79517"/>
                <a:gd name="connsiteY3" fmla="*/ 24689 h 178201"/>
                <a:gd name="connsiteX4" fmla="*/ 72950 w 79517"/>
                <a:gd name="connsiteY4" fmla="*/ 10126 h 178201"/>
                <a:gd name="connsiteX5" fmla="*/ 19413 w 79517"/>
                <a:gd name="connsiteY5" fmla="*/ 144638 h 178201"/>
                <a:gd name="connsiteX6" fmla="*/ 17051 w 79517"/>
                <a:gd name="connsiteY6" fmla="*/ 155759 h 178201"/>
                <a:gd name="connsiteX7" fmla="*/ 41982 w 79517"/>
                <a:gd name="connsiteY7" fmla="*/ 178266 h 178201"/>
                <a:gd name="connsiteX8" fmla="*/ 79773 w 79517"/>
                <a:gd name="connsiteY8" fmla="*/ 137754 h 178201"/>
                <a:gd name="connsiteX9" fmla="*/ 75574 w 79517"/>
                <a:gd name="connsiteY9" fmla="*/ 134311 h 178201"/>
                <a:gd name="connsiteX10" fmla="*/ 70588 w 79517"/>
                <a:gd name="connsiteY10" fmla="*/ 138813 h 178201"/>
                <a:gd name="connsiteX11" fmla="*/ 42770 w 79517"/>
                <a:gd name="connsiteY11" fmla="*/ 170852 h 178201"/>
                <a:gd name="connsiteX12" fmla="*/ 36209 w 79517"/>
                <a:gd name="connsiteY12" fmla="*/ 161584 h 178201"/>
                <a:gd name="connsiteX13" fmla="*/ 40408 w 79517"/>
                <a:gd name="connsiteY13" fmla="*/ 144638 h 178201"/>
                <a:gd name="connsiteX14" fmla="*/ 48806 w 79517"/>
                <a:gd name="connsiteY14" fmla="*/ 123455 h 178201"/>
                <a:gd name="connsiteX15" fmla="*/ 61665 w 79517"/>
                <a:gd name="connsiteY15" fmla="*/ 89827 h 178201"/>
                <a:gd name="connsiteX16" fmla="*/ 63240 w 79517"/>
                <a:gd name="connsiteY16" fmla="*/ 81354 h 178201"/>
                <a:gd name="connsiteX17" fmla="*/ 38308 w 79517"/>
                <a:gd name="connsiteY17" fmla="*/ 58847 h 178201"/>
                <a:gd name="connsiteX18" fmla="*/ 256 w 79517"/>
                <a:gd name="connsiteY18" fmla="*/ 99359 h 178201"/>
                <a:gd name="connsiteX19" fmla="*/ 4717 w 79517"/>
                <a:gd name="connsiteY19" fmla="*/ 102802 h 178201"/>
                <a:gd name="connsiteX20" fmla="*/ 9441 w 79517"/>
                <a:gd name="connsiteY20" fmla="*/ 98565 h 178201"/>
                <a:gd name="connsiteX21" fmla="*/ 37521 w 79517"/>
                <a:gd name="connsiteY21" fmla="*/ 66261 h 178201"/>
                <a:gd name="connsiteX22" fmla="*/ 44082 w 79517"/>
                <a:gd name="connsiteY22" fmla="*/ 75529 h 178201"/>
                <a:gd name="connsiteX23" fmla="*/ 35946 w 79517"/>
                <a:gd name="connsiteY23" fmla="*/ 102007 h 178201"/>
                <a:gd name="connsiteX24" fmla="*/ 19413 w 79517"/>
                <a:gd name="connsiteY24" fmla="*/ 144638 h 17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517" h="178201">
                  <a:moveTo>
                    <a:pt x="72950" y="10126"/>
                  </a:moveTo>
                  <a:cubicBezTo>
                    <a:pt x="72950" y="5890"/>
                    <a:pt x="69800" y="64"/>
                    <a:pt x="62452" y="64"/>
                  </a:cubicBezTo>
                  <a:cubicBezTo>
                    <a:pt x="55367" y="64"/>
                    <a:pt x="47756" y="6949"/>
                    <a:pt x="47756" y="14628"/>
                  </a:cubicBezTo>
                  <a:cubicBezTo>
                    <a:pt x="47756" y="19129"/>
                    <a:pt x="51168" y="24689"/>
                    <a:pt x="58253" y="24689"/>
                  </a:cubicBezTo>
                  <a:cubicBezTo>
                    <a:pt x="65864" y="24689"/>
                    <a:pt x="72950" y="17275"/>
                    <a:pt x="72950" y="10126"/>
                  </a:cubicBezTo>
                  <a:close/>
                  <a:moveTo>
                    <a:pt x="19413" y="144638"/>
                  </a:moveTo>
                  <a:cubicBezTo>
                    <a:pt x="18363" y="148080"/>
                    <a:pt x="17051" y="151258"/>
                    <a:pt x="17051" y="155759"/>
                  </a:cubicBezTo>
                  <a:cubicBezTo>
                    <a:pt x="17051" y="168204"/>
                    <a:pt x="27549" y="178266"/>
                    <a:pt x="41982" y="178266"/>
                  </a:cubicBezTo>
                  <a:cubicBezTo>
                    <a:pt x="68226" y="178266"/>
                    <a:pt x="79773" y="141725"/>
                    <a:pt x="79773" y="137754"/>
                  </a:cubicBezTo>
                  <a:cubicBezTo>
                    <a:pt x="79773" y="134311"/>
                    <a:pt x="76361" y="134311"/>
                    <a:pt x="75574" y="134311"/>
                  </a:cubicBezTo>
                  <a:cubicBezTo>
                    <a:pt x="71900" y="134311"/>
                    <a:pt x="71637" y="135900"/>
                    <a:pt x="70588" y="138813"/>
                  </a:cubicBezTo>
                  <a:cubicBezTo>
                    <a:pt x="64552" y="159996"/>
                    <a:pt x="53005" y="170852"/>
                    <a:pt x="42770" y="170852"/>
                  </a:cubicBezTo>
                  <a:cubicBezTo>
                    <a:pt x="37521" y="170852"/>
                    <a:pt x="36209" y="167410"/>
                    <a:pt x="36209" y="161584"/>
                  </a:cubicBezTo>
                  <a:cubicBezTo>
                    <a:pt x="36209" y="155494"/>
                    <a:pt x="38046" y="150463"/>
                    <a:pt x="40408" y="144638"/>
                  </a:cubicBezTo>
                  <a:cubicBezTo>
                    <a:pt x="43032" y="137489"/>
                    <a:pt x="45919" y="130340"/>
                    <a:pt x="48806" y="123455"/>
                  </a:cubicBezTo>
                  <a:cubicBezTo>
                    <a:pt x="51168" y="117100"/>
                    <a:pt x="60615" y="93005"/>
                    <a:pt x="61665" y="89827"/>
                  </a:cubicBezTo>
                  <a:cubicBezTo>
                    <a:pt x="62452" y="87179"/>
                    <a:pt x="63240" y="84002"/>
                    <a:pt x="63240" y="81354"/>
                  </a:cubicBezTo>
                  <a:cubicBezTo>
                    <a:pt x="63240" y="68909"/>
                    <a:pt x="52742" y="58847"/>
                    <a:pt x="38308" y="58847"/>
                  </a:cubicBezTo>
                  <a:cubicBezTo>
                    <a:pt x="12327" y="58847"/>
                    <a:pt x="256" y="94858"/>
                    <a:pt x="256" y="99359"/>
                  </a:cubicBezTo>
                  <a:cubicBezTo>
                    <a:pt x="256" y="102802"/>
                    <a:pt x="3930" y="102802"/>
                    <a:pt x="4717" y="102802"/>
                  </a:cubicBezTo>
                  <a:cubicBezTo>
                    <a:pt x="8391" y="102802"/>
                    <a:pt x="8653" y="101478"/>
                    <a:pt x="9441" y="98565"/>
                  </a:cubicBezTo>
                  <a:cubicBezTo>
                    <a:pt x="16264" y="75793"/>
                    <a:pt x="27811" y="66261"/>
                    <a:pt x="37521" y="66261"/>
                  </a:cubicBezTo>
                  <a:cubicBezTo>
                    <a:pt x="41720" y="66261"/>
                    <a:pt x="44082" y="68379"/>
                    <a:pt x="44082" y="75529"/>
                  </a:cubicBezTo>
                  <a:cubicBezTo>
                    <a:pt x="44082" y="81619"/>
                    <a:pt x="42507" y="85591"/>
                    <a:pt x="35946" y="102007"/>
                  </a:cubicBezTo>
                  <a:lnTo>
                    <a:pt x="19413" y="144638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83CF1B0B-A581-13A3-FFB8-3910A8A1351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1018119" y="4460217"/>
              <a:ext cx="86977" cy="378267"/>
            </a:xfrm>
            <a:custGeom>
              <a:avLst/>
              <a:gdLst>
                <a:gd name="connsiteX0" fmla="*/ 87237 w 86977"/>
                <a:gd name="connsiteY0" fmla="*/ 374547 h 378267"/>
                <a:gd name="connsiteX1" fmla="*/ 80863 w 86977"/>
                <a:gd name="connsiteY1" fmla="*/ 366226 h 378267"/>
                <a:gd name="connsiteX2" fmla="*/ 22003 w 86977"/>
                <a:gd name="connsiteY2" fmla="*/ 189196 h 378267"/>
                <a:gd name="connsiteX3" fmla="*/ 82363 w 86977"/>
                <a:gd name="connsiteY3" fmla="*/ 10276 h 378267"/>
                <a:gd name="connsiteX4" fmla="*/ 87237 w 86977"/>
                <a:gd name="connsiteY4" fmla="*/ 3845 h 378267"/>
                <a:gd name="connsiteX5" fmla="*/ 83488 w 86977"/>
                <a:gd name="connsiteY5" fmla="*/ 63 h 378267"/>
                <a:gd name="connsiteX6" fmla="*/ 23878 w 86977"/>
                <a:gd name="connsiteY6" fmla="*/ 73825 h 378267"/>
                <a:gd name="connsiteX7" fmla="*/ 259 w 86977"/>
                <a:gd name="connsiteY7" fmla="*/ 189196 h 378267"/>
                <a:gd name="connsiteX8" fmla="*/ 25003 w 86977"/>
                <a:gd name="connsiteY8" fmla="*/ 307216 h 378267"/>
                <a:gd name="connsiteX9" fmla="*/ 83488 w 86977"/>
                <a:gd name="connsiteY9" fmla="*/ 378330 h 378267"/>
                <a:gd name="connsiteX10" fmla="*/ 87237 w 86977"/>
                <a:gd name="connsiteY10" fmla="*/ 374547 h 3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77" h="378267">
                  <a:moveTo>
                    <a:pt x="87237" y="374547"/>
                  </a:moveTo>
                  <a:cubicBezTo>
                    <a:pt x="87237" y="373413"/>
                    <a:pt x="87237" y="372656"/>
                    <a:pt x="80863" y="366226"/>
                  </a:cubicBezTo>
                  <a:cubicBezTo>
                    <a:pt x="34000" y="318564"/>
                    <a:pt x="22003" y="247071"/>
                    <a:pt x="22003" y="189196"/>
                  </a:cubicBezTo>
                  <a:cubicBezTo>
                    <a:pt x="22003" y="123378"/>
                    <a:pt x="36250" y="57559"/>
                    <a:pt x="82363" y="10276"/>
                  </a:cubicBezTo>
                  <a:cubicBezTo>
                    <a:pt x="87237" y="5737"/>
                    <a:pt x="87237" y="4980"/>
                    <a:pt x="87237" y="3845"/>
                  </a:cubicBezTo>
                  <a:cubicBezTo>
                    <a:pt x="87237" y="1198"/>
                    <a:pt x="85737" y="63"/>
                    <a:pt x="83488" y="63"/>
                  </a:cubicBezTo>
                  <a:cubicBezTo>
                    <a:pt x="79739" y="63"/>
                    <a:pt x="45997" y="25785"/>
                    <a:pt x="23878" y="73825"/>
                  </a:cubicBezTo>
                  <a:cubicBezTo>
                    <a:pt x="4758" y="115434"/>
                    <a:pt x="259" y="157422"/>
                    <a:pt x="259" y="189196"/>
                  </a:cubicBezTo>
                  <a:cubicBezTo>
                    <a:pt x="259" y="218701"/>
                    <a:pt x="4383" y="264472"/>
                    <a:pt x="25003" y="307216"/>
                  </a:cubicBezTo>
                  <a:cubicBezTo>
                    <a:pt x="47497" y="353743"/>
                    <a:pt x="79739" y="378330"/>
                    <a:pt x="83488" y="378330"/>
                  </a:cubicBezTo>
                  <a:cubicBezTo>
                    <a:pt x="85737" y="378330"/>
                    <a:pt x="87237" y="377195"/>
                    <a:pt x="87237" y="374547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25BB5169-05D7-CE24-295D-04B327D991E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1137672" y="4576724"/>
              <a:ext cx="186702" cy="171355"/>
            </a:xfrm>
            <a:custGeom>
              <a:avLst/>
              <a:gdLst>
                <a:gd name="connsiteX0" fmla="*/ 114609 w 186702"/>
                <a:gd name="connsiteY0" fmla="*/ 53020 h 171355"/>
                <a:gd name="connsiteX1" fmla="*/ 151724 w 186702"/>
                <a:gd name="connsiteY1" fmla="*/ 8385 h 171355"/>
                <a:gd name="connsiteX2" fmla="*/ 170469 w 186702"/>
                <a:gd name="connsiteY2" fmla="*/ 13302 h 171355"/>
                <a:gd name="connsiteX3" fmla="*/ 152474 w 186702"/>
                <a:gd name="connsiteY3" fmla="*/ 33729 h 171355"/>
                <a:gd name="connsiteX4" fmla="*/ 166720 w 186702"/>
                <a:gd name="connsiteY4" fmla="*/ 46968 h 171355"/>
                <a:gd name="connsiteX5" fmla="*/ 186965 w 186702"/>
                <a:gd name="connsiteY5" fmla="*/ 25028 h 171355"/>
                <a:gd name="connsiteX6" fmla="*/ 152099 w 186702"/>
                <a:gd name="connsiteY6" fmla="*/ 63 h 171355"/>
                <a:gd name="connsiteX7" fmla="*/ 112734 w 186702"/>
                <a:gd name="connsiteY7" fmla="*/ 28811 h 171355"/>
                <a:gd name="connsiteX8" fmla="*/ 72244 w 186702"/>
                <a:gd name="connsiteY8" fmla="*/ 63 h 171355"/>
                <a:gd name="connsiteX9" fmla="*/ 11885 w 186702"/>
                <a:gd name="connsiteY9" fmla="*/ 58316 h 171355"/>
                <a:gd name="connsiteX10" fmla="*/ 16384 w 186702"/>
                <a:gd name="connsiteY10" fmla="*/ 62099 h 171355"/>
                <a:gd name="connsiteX11" fmla="*/ 21257 w 186702"/>
                <a:gd name="connsiteY11" fmla="*/ 57938 h 171355"/>
                <a:gd name="connsiteX12" fmla="*/ 71495 w 186702"/>
                <a:gd name="connsiteY12" fmla="*/ 8385 h 171355"/>
                <a:gd name="connsiteX13" fmla="*/ 91739 w 186702"/>
                <a:gd name="connsiteY13" fmla="*/ 33729 h 171355"/>
                <a:gd name="connsiteX14" fmla="*/ 71495 w 186702"/>
                <a:gd name="connsiteY14" fmla="*/ 123756 h 171355"/>
                <a:gd name="connsiteX15" fmla="*/ 35879 w 186702"/>
                <a:gd name="connsiteY15" fmla="*/ 163096 h 171355"/>
                <a:gd name="connsiteX16" fmla="*/ 17133 w 186702"/>
                <a:gd name="connsiteY16" fmla="*/ 158179 h 171355"/>
                <a:gd name="connsiteX17" fmla="*/ 34754 w 186702"/>
                <a:gd name="connsiteY17" fmla="*/ 137752 h 171355"/>
                <a:gd name="connsiteX18" fmla="*/ 20882 w 186702"/>
                <a:gd name="connsiteY18" fmla="*/ 124513 h 171355"/>
                <a:gd name="connsiteX19" fmla="*/ 263 w 186702"/>
                <a:gd name="connsiteY19" fmla="*/ 146452 h 171355"/>
                <a:gd name="connsiteX20" fmla="*/ 35504 w 186702"/>
                <a:gd name="connsiteY20" fmla="*/ 171418 h 171355"/>
                <a:gd name="connsiteX21" fmla="*/ 74869 w 186702"/>
                <a:gd name="connsiteY21" fmla="*/ 142670 h 171355"/>
                <a:gd name="connsiteX22" fmla="*/ 115358 w 186702"/>
                <a:gd name="connsiteY22" fmla="*/ 171418 h 171355"/>
                <a:gd name="connsiteX23" fmla="*/ 175343 w 186702"/>
                <a:gd name="connsiteY23" fmla="*/ 113165 h 171355"/>
                <a:gd name="connsiteX24" fmla="*/ 170844 w 186702"/>
                <a:gd name="connsiteY24" fmla="*/ 109382 h 171355"/>
                <a:gd name="connsiteX25" fmla="*/ 165971 w 186702"/>
                <a:gd name="connsiteY25" fmla="*/ 113543 h 171355"/>
                <a:gd name="connsiteX26" fmla="*/ 116108 w 186702"/>
                <a:gd name="connsiteY26" fmla="*/ 163096 h 171355"/>
                <a:gd name="connsiteX27" fmla="*/ 95489 w 186702"/>
                <a:gd name="connsiteY27" fmla="*/ 138130 h 171355"/>
                <a:gd name="connsiteX28" fmla="*/ 101862 w 186702"/>
                <a:gd name="connsiteY28" fmla="*/ 104843 h 171355"/>
                <a:gd name="connsiteX29" fmla="*/ 114609 w 186702"/>
                <a:gd name="connsiteY29" fmla="*/ 53020 h 17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6702" h="171355">
                  <a:moveTo>
                    <a:pt x="114609" y="53020"/>
                  </a:moveTo>
                  <a:cubicBezTo>
                    <a:pt x="116858" y="43185"/>
                    <a:pt x="125481" y="8385"/>
                    <a:pt x="151724" y="8385"/>
                  </a:cubicBezTo>
                  <a:cubicBezTo>
                    <a:pt x="153599" y="8385"/>
                    <a:pt x="162596" y="8385"/>
                    <a:pt x="170469" y="13302"/>
                  </a:cubicBezTo>
                  <a:cubicBezTo>
                    <a:pt x="159972" y="15193"/>
                    <a:pt x="152474" y="24650"/>
                    <a:pt x="152474" y="33729"/>
                  </a:cubicBezTo>
                  <a:cubicBezTo>
                    <a:pt x="152474" y="39781"/>
                    <a:pt x="156598" y="46968"/>
                    <a:pt x="166720" y="46968"/>
                  </a:cubicBezTo>
                  <a:cubicBezTo>
                    <a:pt x="174968" y="46968"/>
                    <a:pt x="186965" y="40159"/>
                    <a:pt x="186965" y="25028"/>
                  </a:cubicBezTo>
                  <a:cubicBezTo>
                    <a:pt x="186965" y="5359"/>
                    <a:pt x="164846" y="63"/>
                    <a:pt x="152099" y="63"/>
                  </a:cubicBezTo>
                  <a:cubicBezTo>
                    <a:pt x="130355" y="63"/>
                    <a:pt x="117233" y="20111"/>
                    <a:pt x="112734" y="28811"/>
                  </a:cubicBezTo>
                  <a:cubicBezTo>
                    <a:pt x="103362" y="3845"/>
                    <a:pt x="83117" y="63"/>
                    <a:pt x="72244" y="63"/>
                  </a:cubicBezTo>
                  <a:cubicBezTo>
                    <a:pt x="33254" y="63"/>
                    <a:pt x="11885" y="48859"/>
                    <a:pt x="11885" y="58316"/>
                  </a:cubicBezTo>
                  <a:cubicBezTo>
                    <a:pt x="11885" y="62099"/>
                    <a:pt x="15634" y="62099"/>
                    <a:pt x="16384" y="62099"/>
                  </a:cubicBezTo>
                  <a:cubicBezTo>
                    <a:pt x="19383" y="62099"/>
                    <a:pt x="20508" y="61342"/>
                    <a:pt x="21257" y="57938"/>
                  </a:cubicBezTo>
                  <a:cubicBezTo>
                    <a:pt x="34004" y="17841"/>
                    <a:pt x="58748" y="8385"/>
                    <a:pt x="71495" y="8385"/>
                  </a:cubicBezTo>
                  <a:cubicBezTo>
                    <a:pt x="78618" y="8385"/>
                    <a:pt x="91739" y="11789"/>
                    <a:pt x="91739" y="33729"/>
                  </a:cubicBezTo>
                  <a:cubicBezTo>
                    <a:pt x="91739" y="45455"/>
                    <a:pt x="85366" y="70799"/>
                    <a:pt x="71495" y="123756"/>
                  </a:cubicBezTo>
                  <a:cubicBezTo>
                    <a:pt x="65496" y="147209"/>
                    <a:pt x="52375" y="163096"/>
                    <a:pt x="35879" y="163096"/>
                  </a:cubicBezTo>
                  <a:cubicBezTo>
                    <a:pt x="33629" y="163096"/>
                    <a:pt x="25006" y="163096"/>
                    <a:pt x="17133" y="158179"/>
                  </a:cubicBezTo>
                  <a:cubicBezTo>
                    <a:pt x="26506" y="156287"/>
                    <a:pt x="34754" y="148344"/>
                    <a:pt x="34754" y="137752"/>
                  </a:cubicBezTo>
                  <a:cubicBezTo>
                    <a:pt x="34754" y="127539"/>
                    <a:pt x="26506" y="124513"/>
                    <a:pt x="20882" y="124513"/>
                  </a:cubicBezTo>
                  <a:cubicBezTo>
                    <a:pt x="9635" y="124513"/>
                    <a:pt x="263" y="134348"/>
                    <a:pt x="263" y="146452"/>
                  </a:cubicBezTo>
                  <a:cubicBezTo>
                    <a:pt x="263" y="163853"/>
                    <a:pt x="19008" y="171418"/>
                    <a:pt x="35504" y="171418"/>
                  </a:cubicBezTo>
                  <a:cubicBezTo>
                    <a:pt x="60247" y="171418"/>
                    <a:pt x="73744" y="144939"/>
                    <a:pt x="74869" y="142670"/>
                  </a:cubicBezTo>
                  <a:cubicBezTo>
                    <a:pt x="79368" y="156665"/>
                    <a:pt x="92864" y="171418"/>
                    <a:pt x="115358" y="171418"/>
                  </a:cubicBezTo>
                  <a:cubicBezTo>
                    <a:pt x="153974" y="171418"/>
                    <a:pt x="175343" y="122621"/>
                    <a:pt x="175343" y="113165"/>
                  </a:cubicBezTo>
                  <a:cubicBezTo>
                    <a:pt x="175343" y="109382"/>
                    <a:pt x="171969" y="109382"/>
                    <a:pt x="170844" y="109382"/>
                  </a:cubicBezTo>
                  <a:cubicBezTo>
                    <a:pt x="167470" y="109382"/>
                    <a:pt x="166720" y="110895"/>
                    <a:pt x="165971" y="113543"/>
                  </a:cubicBezTo>
                  <a:cubicBezTo>
                    <a:pt x="153599" y="154018"/>
                    <a:pt x="128105" y="163096"/>
                    <a:pt x="116108" y="163096"/>
                  </a:cubicBezTo>
                  <a:cubicBezTo>
                    <a:pt x="101487" y="163096"/>
                    <a:pt x="95489" y="150991"/>
                    <a:pt x="95489" y="138130"/>
                  </a:cubicBezTo>
                  <a:cubicBezTo>
                    <a:pt x="95489" y="129808"/>
                    <a:pt x="97738" y="121487"/>
                    <a:pt x="101862" y="104843"/>
                  </a:cubicBezTo>
                  <a:lnTo>
                    <a:pt x="114609" y="5302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1AAC42C0-C55F-8722-1E5E-2BFE034D6385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1352091" y="4441155"/>
              <a:ext cx="88702" cy="168139"/>
            </a:xfrm>
            <a:custGeom>
              <a:avLst/>
              <a:gdLst>
                <a:gd name="connsiteX0" fmla="*/ 53805 w 88702"/>
                <a:gd name="connsiteY0" fmla="*/ 60960 h 168139"/>
                <a:gd name="connsiteX1" fmla="*/ 80573 w 88702"/>
                <a:gd name="connsiteY1" fmla="*/ 60960 h 168139"/>
                <a:gd name="connsiteX2" fmla="*/ 88971 w 88702"/>
                <a:gd name="connsiteY2" fmla="*/ 55135 h 168139"/>
                <a:gd name="connsiteX3" fmla="*/ 81098 w 88702"/>
                <a:gd name="connsiteY3" fmla="*/ 51428 h 168139"/>
                <a:gd name="connsiteX4" fmla="*/ 56167 w 88702"/>
                <a:gd name="connsiteY4" fmla="*/ 51428 h 168139"/>
                <a:gd name="connsiteX5" fmla="*/ 65877 w 88702"/>
                <a:gd name="connsiteY5" fmla="*/ 12239 h 168139"/>
                <a:gd name="connsiteX6" fmla="*/ 66664 w 88702"/>
                <a:gd name="connsiteY6" fmla="*/ 8532 h 168139"/>
                <a:gd name="connsiteX7" fmla="*/ 57741 w 88702"/>
                <a:gd name="connsiteY7" fmla="*/ 59 h 168139"/>
                <a:gd name="connsiteX8" fmla="*/ 45407 w 88702"/>
                <a:gd name="connsiteY8" fmla="*/ 11445 h 168139"/>
                <a:gd name="connsiteX9" fmla="*/ 35434 w 88702"/>
                <a:gd name="connsiteY9" fmla="*/ 51428 h 168139"/>
                <a:gd name="connsiteX10" fmla="*/ 8666 w 88702"/>
                <a:gd name="connsiteY10" fmla="*/ 51428 h 168139"/>
                <a:gd name="connsiteX11" fmla="*/ 268 w 88702"/>
                <a:gd name="connsiteY11" fmla="*/ 57253 h 168139"/>
                <a:gd name="connsiteX12" fmla="*/ 8141 w 88702"/>
                <a:gd name="connsiteY12" fmla="*/ 60960 h 168139"/>
                <a:gd name="connsiteX13" fmla="*/ 33073 w 88702"/>
                <a:gd name="connsiteY13" fmla="*/ 60960 h 168139"/>
                <a:gd name="connsiteX14" fmla="*/ 17589 w 88702"/>
                <a:gd name="connsiteY14" fmla="*/ 123450 h 168139"/>
                <a:gd name="connsiteX15" fmla="*/ 13653 w 88702"/>
                <a:gd name="connsiteY15" fmla="*/ 143044 h 168139"/>
                <a:gd name="connsiteX16" fmla="*/ 41733 w 88702"/>
                <a:gd name="connsiteY16" fmla="*/ 168199 h 168139"/>
                <a:gd name="connsiteX17" fmla="*/ 87396 w 88702"/>
                <a:gd name="connsiteY17" fmla="*/ 127687 h 168139"/>
                <a:gd name="connsiteX18" fmla="*/ 83197 w 88702"/>
                <a:gd name="connsiteY18" fmla="*/ 124244 h 168139"/>
                <a:gd name="connsiteX19" fmla="*/ 77686 w 88702"/>
                <a:gd name="connsiteY19" fmla="*/ 129275 h 168139"/>
                <a:gd name="connsiteX20" fmla="*/ 42520 w 88702"/>
                <a:gd name="connsiteY20" fmla="*/ 160785 h 168139"/>
                <a:gd name="connsiteX21" fmla="*/ 33335 w 88702"/>
                <a:gd name="connsiteY21" fmla="*/ 147810 h 168139"/>
                <a:gd name="connsiteX22" fmla="*/ 34910 w 88702"/>
                <a:gd name="connsiteY22" fmla="*/ 136954 h 168139"/>
                <a:gd name="connsiteX23" fmla="*/ 53805 w 88702"/>
                <a:gd name="connsiteY23" fmla="*/ 6096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702" h="168139">
                  <a:moveTo>
                    <a:pt x="53805" y="60960"/>
                  </a:moveTo>
                  <a:lnTo>
                    <a:pt x="80573" y="60960"/>
                  </a:lnTo>
                  <a:cubicBezTo>
                    <a:pt x="85559" y="60960"/>
                    <a:pt x="88971" y="60960"/>
                    <a:pt x="88971" y="55135"/>
                  </a:cubicBezTo>
                  <a:cubicBezTo>
                    <a:pt x="88971" y="51428"/>
                    <a:pt x="85559" y="51428"/>
                    <a:pt x="81098" y="51428"/>
                  </a:cubicBezTo>
                  <a:lnTo>
                    <a:pt x="56167" y="51428"/>
                  </a:lnTo>
                  <a:lnTo>
                    <a:pt x="65877" y="12239"/>
                  </a:lnTo>
                  <a:cubicBezTo>
                    <a:pt x="66139" y="10915"/>
                    <a:pt x="66664" y="9591"/>
                    <a:pt x="66664" y="8532"/>
                  </a:cubicBezTo>
                  <a:cubicBezTo>
                    <a:pt x="66664" y="3766"/>
                    <a:pt x="62990" y="59"/>
                    <a:pt x="57741" y="59"/>
                  </a:cubicBezTo>
                  <a:cubicBezTo>
                    <a:pt x="51180" y="59"/>
                    <a:pt x="47244" y="4561"/>
                    <a:pt x="45407" y="11445"/>
                  </a:cubicBezTo>
                  <a:cubicBezTo>
                    <a:pt x="43570" y="18065"/>
                    <a:pt x="46982" y="5355"/>
                    <a:pt x="35434" y="51428"/>
                  </a:cubicBezTo>
                  <a:lnTo>
                    <a:pt x="8666" y="51428"/>
                  </a:lnTo>
                  <a:cubicBezTo>
                    <a:pt x="3680" y="51428"/>
                    <a:pt x="268" y="51428"/>
                    <a:pt x="268" y="57253"/>
                  </a:cubicBezTo>
                  <a:cubicBezTo>
                    <a:pt x="268" y="60960"/>
                    <a:pt x="3418" y="60960"/>
                    <a:pt x="8141" y="60960"/>
                  </a:cubicBezTo>
                  <a:lnTo>
                    <a:pt x="33073" y="60960"/>
                  </a:lnTo>
                  <a:lnTo>
                    <a:pt x="17589" y="123450"/>
                  </a:lnTo>
                  <a:cubicBezTo>
                    <a:pt x="16014" y="130070"/>
                    <a:pt x="13653" y="139602"/>
                    <a:pt x="13653" y="143044"/>
                  </a:cubicBezTo>
                  <a:cubicBezTo>
                    <a:pt x="13653" y="158667"/>
                    <a:pt x="26774" y="168199"/>
                    <a:pt x="41733" y="168199"/>
                  </a:cubicBezTo>
                  <a:cubicBezTo>
                    <a:pt x="70863" y="168199"/>
                    <a:pt x="87396" y="131129"/>
                    <a:pt x="87396" y="127687"/>
                  </a:cubicBezTo>
                  <a:cubicBezTo>
                    <a:pt x="87396" y="124244"/>
                    <a:pt x="83985" y="124244"/>
                    <a:pt x="83197" y="124244"/>
                  </a:cubicBezTo>
                  <a:cubicBezTo>
                    <a:pt x="80048" y="124244"/>
                    <a:pt x="79786" y="124774"/>
                    <a:pt x="77686" y="129275"/>
                  </a:cubicBezTo>
                  <a:cubicBezTo>
                    <a:pt x="70338" y="145957"/>
                    <a:pt x="56954" y="160785"/>
                    <a:pt x="42520" y="160785"/>
                  </a:cubicBezTo>
                  <a:cubicBezTo>
                    <a:pt x="37009" y="160785"/>
                    <a:pt x="33335" y="157343"/>
                    <a:pt x="33335" y="147810"/>
                  </a:cubicBezTo>
                  <a:cubicBezTo>
                    <a:pt x="33335" y="145163"/>
                    <a:pt x="34385" y="139602"/>
                    <a:pt x="34910" y="136954"/>
                  </a:cubicBezTo>
                  <a:lnTo>
                    <a:pt x="53805" y="6096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956F0620-05E2-2F15-8E1B-9872172B90CA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1505309" y="4580884"/>
              <a:ext cx="40864" cy="236038"/>
            </a:xfrm>
            <a:custGeom>
              <a:avLst/>
              <a:gdLst>
                <a:gd name="connsiteX0" fmla="*/ 40012 w 40864"/>
                <a:gd name="connsiteY0" fmla="*/ 20111 h 236038"/>
                <a:gd name="connsiteX1" fmla="*/ 20142 w 40864"/>
                <a:gd name="connsiteY1" fmla="*/ 63 h 236038"/>
                <a:gd name="connsiteX2" fmla="*/ 272 w 40864"/>
                <a:gd name="connsiteY2" fmla="*/ 20111 h 236038"/>
                <a:gd name="connsiteX3" fmla="*/ 20142 w 40864"/>
                <a:gd name="connsiteY3" fmla="*/ 40159 h 236038"/>
                <a:gd name="connsiteX4" fmla="*/ 40012 w 40864"/>
                <a:gd name="connsiteY4" fmla="*/ 20111 h 236038"/>
                <a:gd name="connsiteX5" fmla="*/ 32889 w 40864"/>
                <a:gd name="connsiteY5" fmla="*/ 158935 h 236038"/>
                <a:gd name="connsiteX6" fmla="*/ 8895 w 40864"/>
                <a:gd name="connsiteY6" fmla="*/ 227023 h 236038"/>
                <a:gd name="connsiteX7" fmla="*/ 6270 w 40864"/>
                <a:gd name="connsiteY7" fmla="*/ 231941 h 236038"/>
                <a:gd name="connsiteX8" fmla="*/ 10019 w 40864"/>
                <a:gd name="connsiteY8" fmla="*/ 236102 h 236038"/>
                <a:gd name="connsiteX9" fmla="*/ 41137 w 40864"/>
                <a:gd name="connsiteY9" fmla="*/ 161961 h 236038"/>
                <a:gd name="connsiteX10" fmla="*/ 20142 w 40864"/>
                <a:gd name="connsiteY10" fmla="*/ 123000 h 236038"/>
                <a:gd name="connsiteX11" fmla="*/ 272 w 40864"/>
                <a:gd name="connsiteY11" fmla="*/ 143048 h 236038"/>
                <a:gd name="connsiteX12" fmla="*/ 20142 w 40864"/>
                <a:gd name="connsiteY12" fmla="*/ 163096 h 236038"/>
                <a:gd name="connsiteX13" fmla="*/ 23141 w 40864"/>
                <a:gd name="connsiteY13" fmla="*/ 162718 h 236038"/>
                <a:gd name="connsiteX14" fmla="*/ 32889 w 40864"/>
                <a:gd name="connsiteY14" fmla="*/ 158935 h 23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864" h="236038">
                  <a:moveTo>
                    <a:pt x="40012" y="20111"/>
                  </a:moveTo>
                  <a:cubicBezTo>
                    <a:pt x="40012" y="9141"/>
                    <a:pt x="31014" y="63"/>
                    <a:pt x="20142" y="63"/>
                  </a:cubicBezTo>
                  <a:cubicBezTo>
                    <a:pt x="9270" y="63"/>
                    <a:pt x="272" y="9141"/>
                    <a:pt x="272" y="20111"/>
                  </a:cubicBezTo>
                  <a:cubicBezTo>
                    <a:pt x="272" y="31081"/>
                    <a:pt x="9270" y="40159"/>
                    <a:pt x="20142" y="40159"/>
                  </a:cubicBezTo>
                  <a:cubicBezTo>
                    <a:pt x="31014" y="40159"/>
                    <a:pt x="40012" y="31081"/>
                    <a:pt x="40012" y="20111"/>
                  </a:cubicBezTo>
                  <a:close/>
                  <a:moveTo>
                    <a:pt x="32889" y="158935"/>
                  </a:moveTo>
                  <a:cubicBezTo>
                    <a:pt x="32889" y="169527"/>
                    <a:pt x="32889" y="199031"/>
                    <a:pt x="8895" y="227023"/>
                  </a:cubicBezTo>
                  <a:cubicBezTo>
                    <a:pt x="6270" y="230049"/>
                    <a:pt x="6270" y="230806"/>
                    <a:pt x="6270" y="231941"/>
                  </a:cubicBezTo>
                  <a:cubicBezTo>
                    <a:pt x="6270" y="234589"/>
                    <a:pt x="8145" y="236102"/>
                    <a:pt x="10019" y="236102"/>
                  </a:cubicBezTo>
                  <a:cubicBezTo>
                    <a:pt x="14143" y="236102"/>
                    <a:pt x="41137" y="205840"/>
                    <a:pt x="41137" y="161961"/>
                  </a:cubicBezTo>
                  <a:cubicBezTo>
                    <a:pt x="41137" y="150991"/>
                    <a:pt x="40387" y="123000"/>
                    <a:pt x="20142" y="123000"/>
                  </a:cubicBezTo>
                  <a:cubicBezTo>
                    <a:pt x="7020" y="123000"/>
                    <a:pt x="272" y="133213"/>
                    <a:pt x="272" y="143048"/>
                  </a:cubicBezTo>
                  <a:cubicBezTo>
                    <a:pt x="272" y="152883"/>
                    <a:pt x="6645" y="163096"/>
                    <a:pt x="20142" y="163096"/>
                  </a:cubicBezTo>
                  <a:cubicBezTo>
                    <a:pt x="22016" y="163096"/>
                    <a:pt x="22766" y="163096"/>
                    <a:pt x="23141" y="162718"/>
                  </a:cubicBezTo>
                  <a:cubicBezTo>
                    <a:pt x="25765" y="162339"/>
                    <a:pt x="29889" y="161583"/>
                    <a:pt x="32889" y="158935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5222276-830F-E704-36C0-0CAF5037027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1648313" y="4480265"/>
              <a:ext cx="158584" cy="341197"/>
            </a:xfrm>
            <a:custGeom>
              <a:avLst/>
              <a:gdLst>
                <a:gd name="connsiteX0" fmla="*/ 49389 w 158584"/>
                <a:gd name="connsiteY0" fmla="*/ 147965 h 341197"/>
                <a:gd name="connsiteX1" fmla="*/ 276 w 158584"/>
                <a:gd name="connsiteY1" fmla="*/ 224375 h 341197"/>
                <a:gd name="connsiteX2" fmla="*/ 11149 w 158584"/>
                <a:gd name="connsiteY2" fmla="*/ 254258 h 341197"/>
                <a:gd name="connsiteX3" fmla="*/ 54638 w 158584"/>
                <a:gd name="connsiteY3" fmla="*/ 278846 h 341197"/>
                <a:gd name="connsiteX4" fmla="*/ 100001 w 158584"/>
                <a:gd name="connsiteY4" fmla="*/ 296624 h 341197"/>
                <a:gd name="connsiteX5" fmla="*/ 113123 w 158584"/>
                <a:gd name="connsiteY5" fmla="*/ 312890 h 341197"/>
                <a:gd name="connsiteX6" fmla="*/ 94752 w 158584"/>
                <a:gd name="connsiteY6" fmla="*/ 332938 h 341197"/>
                <a:gd name="connsiteX7" fmla="*/ 61761 w 158584"/>
                <a:gd name="connsiteY7" fmla="*/ 320833 h 341197"/>
                <a:gd name="connsiteX8" fmla="*/ 57637 w 158584"/>
                <a:gd name="connsiteY8" fmla="*/ 318942 h 341197"/>
                <a:gd name="connsiteX9" fmla="*/ 53888 w 158584"/>
                <a:gd name="connsiteY9" fmla="*/ 323103 h 341197"/>
                <a:gd name="connsiteX10" fmla="*/ 94752 w 158584"/>
                <a:gd name="connsiteY10" fmla="*/ 341260 h 341197"/>
                <a:gd name="connsiteX11" fmla="*/ 133742 w 158584"/>
                <a:gd name="connsiteY11" fmla="*/ 300785 h 341197"/>
                <a:gd name="connsiteX12" fmla="*/ 115747 w 158584"/>
                <a:gd name="connsiteY12" fmla="*/ 273928 h 341197"/>
                <a:gd name="connsiteX13" fmla="*/ 92878 w 158584"/>
                <a:gd name="connsiteY13" fmla="*/ 265228 h 341197"/>
                <a:gd name="connsiteX14" fmla="*/ 70009 w 158584"/>
                <a:gd name="connsiteY14" fmla="*/ 256528 h 341197"/>
                <a:gd name="connsiteX15" fmla="*/ 47514 w 158584"/>
                <a:gd name="connsiteY15" fmla="*/ 247450 h 341197"/>
                <a:gd name="connsiteX16" fmla="*/ 19396 w 158584"/>
                <a:gd name="connsiteY16" fmla="*/ 213784 h 341197"/>
                <a:gd name="connsiteX17" fmla="*/ 65510 w 158584"/>
                <a:gd name="connsiteY17" fmla="*/ 149478 h 341197"/>
                <a:gd name="connsiteX18" fmla="*/ 98501 w 158584"/>
                <a:gd name="connsiteY18" fmla="*/ 154396 h 341197"/>
                <a:gd name="connsiteX19" fmla="*/ 133368 w 158584"/>
                <a:gd name="connsiteY19" fmla="*/ 142670 h 341197"/>
                <a:gd name="connsiteX20" fmla="*/ 102625 w 158584"/>
                <a:gd name="connsiteY20" fmla="*/ 132456 h 341197"/>
                <a:gd name="connsiteX21" fmla="*/ 71133 w 158584"/>
                <a:gd name="connsiteY21" fmla="*/ 136996 h 341197"/>
                <a:gd name="connsiteX22" fmla="*/ 59886 w 158584"/>
                <a:gd name="connsiteY22" fmla="*/ 107491 h 341197"/>
                <a:gd name="connsiteX23" fmla="*/ 101501 w 158584"/>
                <a:gd name="connsiteY23" fmla="*/ 43185 h 341197"/>
                <a:gd name="connsiteX24" fmla="*/ 125495 w 158584"/>
                <a:gd name="connsiteY24" fmla="*/ 51507 h 341197"/>
                <a:gd name="connsiteX25" fmla="*/ 158861 w 158584"/>
                <a:gd name="connsiteY25" fmla="*/ 39781 h 341197"/>
                <a:gd name="connsiteX26" fmla="*/ 127744 w 158584"/>
                <a:gd name="connsiteY26" fmla="*/ 29568 h 341197"/>
                <a:gd name="connsiteX27" fmla="*/ 104125 w 158584"/>
                <a:gd name="connsiteY27" fmla="*/ 31459 h 341197"/>
                <a:gd name="connsiteX28" fmla="*/ 102250 w 158584"/>
                <a:gd name="connsiteY28" fmla="*/ 18976 h 341197"/>
                <a:gd name="connsiteX29" fmla="*/ 104125 w 158584"/>
                <a:gd name="connsiteY29" fmla="*/ 4980 h 341197"/>
                <a:gd name="connsiteX30" fmla="*/ 99626 w 158584"/>
                <a:gd name="connsiteY30" fmla="*/ 63 h 341197"/>
                <a:gd name="connsiteX31" fmla="*/ 92878 w 158584"/>
                <a:gd name="connsiteY31" fmla="*/ 18598 h 341197"/>
                <a:gd name="connsiteX32" fmla="*/ 95502 w 158584"/>
                <a:gd name="connsiteY32" fmla="*/ 33350 h 341197"/>
                <a:gd name="connsiteX33" fmla="*/ 29894 w 158584"/>
                <a:gd name="connsiteY33" fmla="*/ 104086 h 341197"/>
                <a:gd name="connsiteX34" fmla="*/ 54263 w 158584"/>
                <a:gd name="connsiteY34" fmla="*/ 144183 h 341197"/>
                <a:gd name="connsiteX35" fmla="*/ 49389 w 158584"/>
                <a:gd name="connsiteY35" fmla="*/ 147965 h 341197"/>
                <a:gd name="connsiteX36" fmla="*/ 110123 w 158584"/>
                <a:gd name="connsiteY36" fmla="*/ 39781 h 341197"/>
                <a:gd name="connsiteX37" fmla="*/ 128119 w 158584"/>
                <a:gd name="connsiteY37" fmla="*/ 37889 h 341197"/>
                <a:gd name="connsiteX38" fmla="*/ 149114 w 158584"/>
                <a:gd name="connsiteY38" fmla="*/ 40159 h 341197"/>
                <a:gd name="connsiteX39" fmla="*/ 125869 w 158584"/>
                <a:gd name="connsiteY39" fmla="*/ 43185 h 341197"/>
                <a:gd name="connsiteX40" fmla="*/ 110123 w 158584"/>
                <a:gd name="connsiteY40" fmla="*/ 39781 h 341197"/>
                <a:gd name="connsiteX41" fmla="*/ 80881 w 158584"/>
                <a:gd name="connsiteY41" fmla="*/ 143048 h 341197"/>
                <a:gd name="connsiteX42" fmla="*/ 102250 w 158584"/>
                <a:gd name="connsiteY42" fmla="*/ 140778 h 341197"/>
                <a:gd name="connsiteX43" fmla="*/ 123620 w 158584"/>
                <a:gd name="connsiteY43" fmla="*/ 143048 h 341197"/>
                <a:gd name="connsiteX44" fmla="*/ 99626 w 158584"/>
                <a:gd name="connsiteY44" fmla="*/ 146074 h 341197"/>
                <a:gd name="connsiteX45" fmla="*/ 80881 w 158584"/>
                <a:gd name="connsiteY45" fmla="*/ 143048 h 34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8584" h="341197">
                  <a:moveTo>
                    <a:pt x="49389" y="147965"/>
                  </a:moveTo>
                  <a:cubicBezTo>
                    <a:pt x="8524" y="175201"/>
                    <a:pt x="276" y="210758"/>
                    <a:pt x="276" y="224375"/>
                  </a:cubicBezTo>
                  <a:cubicBezTo>
                    <a:pt x="276" y="242532"/>
                    <a:pt x="10399" y="253124"/>
                    <a:pt x="11149" y="254258"/>
                  </a:cubicBezTo>
                  <a:cubicBezTo>
                    <a:pt x="23146" y="266741"/>
                    <a:pt x="26520" y="268254"/>
                    <a:pt x="54638" y="278846"/>
                  </a:cubicBezTo>
                  <a:lnTo>
                    <a:pt x="100001" y="296624"/>
                  </a:lnTo>
                  <a:cubicBezTo>
                    <a:pt x="105625" y="299272"/>
                    <a:pt x="113123" y="301920"/>
                    <a:pt x="113123" y="312890"/>
                  </a:cubicBezTo>
                  <a:cubicBezTo>
                    <a:pt x="113123" y="321590"/>
                    <a:pt x="106374" y="332938"/>
                    <a:pt x="94752" y="332938"/>
                  </a:cubicBezTo>
                  <a:cubicBezTo>
                    <a:pt x="78257" y="332938"/>
                    <a:pt x="65885" y="323860"/>
                    <a:pt x="61761" y="320833"/>
                  </a:cubicBezTo>
                  <a:cubicBezTo>
                    <a:pt x="59511" y="319320"/>
                    <a:pt x="59136" y="318942"/>
                    <a:pt x="57637" y="318942"/>
                  </a:cubicBezTo>
                  <a:cubicBezTo>
                    <a:pt x="54638" y="318942"/>
                    <a:pt x="53888" y="321590"/>
                    <a:pt x="53888" y="323103"/>
                  </a:cubicBezTo>
                  <a:cubicBezTo>
                    <a:pt x="53888" y="327642"/>
                    <a:pt x="73758" y="341260"/>
                    <a:pt x="94752" y="341260"/>
                  </a:cubicBezTo>
                  <a:cubicBezTo>
                    <a:pt x="117996" y="341260"/>
                    <a:pt x="133742" y="319320"/>
                    <a:pt x="133742" y="300785"/>
                  </a:cubicBezTo>
                  <a:cubicBezTo>
                    <a:pt x="133742" y="282628"/>
                    <a:pt x="119871" y="275820"/>
                    <a:pt x="115747" y="273928"/>
                  </a:cubicBezTo>
                  <a:cubicBezTo>
                    <a:pt x="110498" y="272037"/>
                    <a:pt x="97752" y="267120"/>
                    <a:pt x="92878" y="265228"/>
                  </a:cubicBezTo>
                  <a:cubicBezTo>
                    <a:pt x="85380" y="262202"/>
                    <a:pt x="77882" y="259176"/>
                    <a:pt x="70009" y="256528"/>
                  </a:cubicBezTo>
                  <a:lnTo>
                    <a:pt x="47514" y="247450"/>
                  </a:lnTo>
                  <a:cubicBezTo>
                    <a:pt x="30644" y="240641"/>
                    <a:pt x="19396" y="229671"/>
                    <a:pt x="19396" y="213784"/>
                  </a:cubicBezTo>
                  <a:cubicBezTo>
                    <a:pt x="19396" y="198275"/>
                    <a:pt x="34018" y="165366"/>
                    <a:pt x="65510" y="149478"/>
                  </a:cubicBezTo>
                  <a:cubicBezTo>
                    <a:pt x="79381" y="154396"/>
                    <a:pt x="90628" y="154396"/>
                    <a:pt x="98501" y="154396"/>
                  </a:cubicBezTo>
                  <a:cubicBezTo>
                    <a:pt x="109749" y="154396"/>
                    <a:pt x="133368" y="154396"/>
                    <a:pt x="133368" y="142670"/>
                  </a:cubicBezTo>
                  <a:cubicBezTo>
                    <a:pt x="133368" y="133213"/>
                    <a:pt x="117247" y="132456"/>
                    <a:pt x="102625" y="132456"/>
                  </a:cubicBezTo>
                  <a:cubicBezTo>
                    <a:pt x="95877" y="132456"/>
                    <a:pt x="85005" y="132456"/>
                    <a:pt x="71133" y="136996"/>
                  </a:cubicBezTo>
                  <a:cubicBezTo>
                    <a:pt x="61386" y="127161"/>
                    <a:pt x="59886" y="114678"/>
                    <a:pt x="59886" y="107491"/>
                  </a:cubicBezTo>
                  <a:cubicBezTo>
                    <a:pt x="59886" y="86308"/>
                    <a:pt x="73383" y="57181"/>
                    <a:pt x="101501" y="43185"/>
                  </a:cubicBezTo>
                  <a:cubicBezTo>
                    <a:pt x="108249" y="51507"/>
                    <a:pt x="116872" y="51507"/>
                    <a:pt x="125495" y="51507"/>
                  </a:cubicBezTo>
                  <a:cubicBezTo>
                    <a:pt x="134867" y="51507"/>
                    <a:pt x="158861" y="51507"/>
                    <a:pt x="158861" y="39781"/>
                  </a:cubicBezTo>
                  <a:cubicBezTo>
                    <a:pt x="158861" y="29946"/>
                    <a:pt x="142365" y="29568"/>
                    <a:pt x="127744" y="29568"/>
                  </a:cubicBezTo>
                  <a:cubicBezTo>
                    <a:pt x="122870" y="29568"/>
                    <a:pt x="113873" y="29568"/>
                    <a:pt x="104125" y="31459"/>
                  </a:cubicBezTo>
                  <a:cubicBezTo>
                    <a:pt x="103000" y="28055"/>
                    <a:pt x="102250" y="25407"/>
                    <a:pt x="102250" y="18976"/>
                  </a:cubicBezTo>
                  <a:cubicBezTo>
                    <a:pt x="102250" y="13680"/>
                    <a:pt x="104125" y="5737"/>
                    <a:pt x="104125" y="4980"/>
                  </a:cubicBezTo>
                  <a:cubicBezTo>
                    <a:pt x="104125" y="1954"/>
                    <a:pt x="102250" y="63"/>
                    <a:pt x="99626" y="63"/>
                  </a:cubicBezTo>
                  <a:cubicBezTo>
                    <a:pt x="92878" y="63"/>
                    <a:pt x="92878" y="17463"/>
                    <a:pt x="92878" y="18598"/>
                  </a:cubicBezTo>
                  <a:cubicBezTo>
                    <a:pt x="92878" y="26163"/>
                    <a:pt x="95127" y="31837"/>
                    <a:pt x="95502" y="33350"/>
                  </a:cubicBezTo>
                  <a:cubicBezTo>
                    <a:pt x="55387" y="44698"/>
                    <a:pt x="29894" y="74960"/>
                    <a:pt x="29894" y="104086"/>
                  </a:cubicBezTo>
                  <a:cubicBezTo>
                    <a:pt x="29894" y="118082"/>
                    <a:pt x="36642" y="133969"/>
                    <a:pt x="54263" y="144183"/>
                  </a:cubicBezTo>
                  <a:lnTo>
                    <a:pt x="49389" y="147965"/>
                  </a:lnTo>
                  <a:close/>
                  <a:moveTo>
                    <a:pt x="110123" y="39781"/>
                  </a:moveTo>
                  <a:cubicBezTo>
                    <a:pt x="116122" y="37889"/>
                    <a:pt x="123995" y="37889"/>
                    <a:pt x="128119" y="37889"/>
                  </a:cubicBezTo>
                  <a:cubicBezTo>
                    <a:pt x="140866" y="37889"/>
                    <a:pt x="142365" y="38268"/>
                    <a:pt x="149114" y="40159"/>
                  </a:cubicBezTo>
                  <a:cubicBezTo>
                    <a:pt x="146114" y="41294"/>
                    <a:pt x="142365" y="43185"/>
                    <a:pt x="125869" y="43185"/>
                  </a:cubicBezTo>
                  <a:cubicBezTo>
                    <a:pt x="118746" y="43185"/>
                    <a:pt x="114247" y="43185"/>
                    <a:pt x="110123" y="39781"/>
                  </a:cubicBezTo>
                  <a:close/>
                  <a:moveTo>
                    <a:pt x="80881" y="143048"/>
                  </a:moveTo>
                  <a:cubicBezTo>
                    <a:pt x="89504" y="140778"/>
                    <a:pt x="97752" y="140778"/>
                    <a:pt x="102250" y="140778"/>
                  </a:cubicBezTo>
                  <a:cubicBezTo>
                    <a:pt x="115372" y="140778"/>
                    <a:pt x="116872" y="141157"/>
                    <a:pt x="123620" y="143048"/>
                  </a:cubicBezTo>
                  <a:cubicBezTo>
                    <a:pt x="120621" y="144561"/>
                    <a:pt x="116872" y="146074"/>
                    <a:pt x="99626" y="146074"/>
                  </a:cubicBezTo>
                  <a:cubicBezTo>
                    <a:pt x="91003" y="146074"/>
                    <a:pt x="87629" y="146074"/>
                    <a:pt x="80881" y="143048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185F7A00-CE18-00E2-F37C-9D030932ABF8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1831982" y="4416612"/>
              <a:ext cx="88702" cy="168139"/>
            </a:xfrm>
            <a:custGeom>
              <a:avLst/>
              <a:gdLst>
                <a:gd name="connsiteX0" fmla="*/ 53818 w 88702"/>
                <a:gd name="connsiteY0" fmla="*/ 60960 h 168139"/>
                <a:gd name="connsiteX1" fmla="*/ 80586 w 88702"/>
                <a:gd name="connsiteY1" fmla="*/ 60960 h 168139"/>
                <a:gd name="connsiteX2" fmla="*/ 88984 w 88702"/>
                <a:gd name="connsiteY2" fmla="*/ 55134 h 168139"/>
                <a:gd name="connsiteX3" fmla="*/ 81111 w 88702"/>
                <a:gd name="connsiteY3" fmla="*/ 51427 h 168139"/>
                <a:gd name="connsiteX4" fmla="*/ 56179 w 88702"/>
                <a:gd name="connsiteY4" fmla="*/ 51427 h 168139"/>
                <a:gd name="connsiteX5" fmla="*/ 65890 w 88702"/>
                <a:gd name="connsiteY5" fmla="*/ 12239 h 168139"/>
                <a:gd name="connsiteX6" fmla="*/ 66677 w 88702"/>
                <a:gd name="connsiteY6" fmla="*/ 8532 h 168139"/>
                <a:gd name="connsiteX7" fmla="*/ 57754 w 88702"/>
                <a:gd name="connsiteY7" fmla="*/ 59 h 168139"/>
                <a:gd name="connsiteX8" fmla="*/ 45420 w 88702"/>
                <a:gd name="connsiteY8" fmla="*/ 11444 h 168139"/>
                <a:gd name="connsiteX9" fmla="*/ 35447 w 88702"/>
                <a:gd name="connsiteY9" fmla="*/ 51427 h 168139"/>
                <a:gd name="connsiteX10" fmla="*/ 8679 w 88702"/>
                <a:gd name="connsiteY10" fmla="*/ 51427 h 168139"/>
                <a:gd name="connsiteX11" fmla="*/ 281 w 88702"/>
                <a:gd name="connsiteY11" fmla="*/ 57253 h 168139"/>
                <a:gd name="connsiteX12" fmla="*/ 8154 w 88702"/>
                <a:gd name="connsiteY12" fmla="*/ 60960 h 168139"/>
                <a:gd name="connsiteX13" fmla="*/ 33085 w 88702"/>
                <a:gd name="connsiteY13" fmla="*/ 60960 h 168139"/>
                <a:gd name="connsiteX14" fmla="*/ 17602 w 88702"/>
                <a:gd name="connsiteY14" fmla="*/ 123449 h 168139"/>
                <a:gd name="connsiteX15" fmla="*/ 13665 w 88702"/>
                <a:gd name="connsiteY15" fmla="*/ 143044 h 168139"/>
                <a:gd name="connsiteX16" fmla="*/ 41746 w 88702"/>
                <a:gd name="connsiteY16" fmla="*/ 168198 h 168139"/>
                <a:gd name="connsiteX17" fmla="*/ 87409 w 88702"/>
                <a:gd name="connsiteY17" fmla="*/ 127686 h 168139"/>
                <a:gd name="connsiteX18" fmla="*/ 83210 w 88702"/>
                <a:gd name="connsiteY18" fmla="*/ 124244 h 168139"/>
                <a:gd name="connsiteX19" fmla="*/ 77699 w 88702"/>
                <a:gd name="connsiteY19" fmla="*/ 129275 h 168139"/>
                <a:gd name="connsiteX20" fmla="*/ 42533 w 88702"/>
                <a:gd name="connsiteY20" fmla="*/ 160784 h 168139"/>
                <a:gd name="connsiteX21" fmla="*/ 33348 w 88702"/>
                <a:gd name="connsiteY21" fmla="*/ 147810 h 168139"/>
                <a:gd name="connsiteX22" fmla="*/ 34922 w 88702"/>
                <a:gd name="connsiteY22" fmla="*/ 136953 h 168139"/>
                <a:gd name="connsiteX23" fmla="*/ 53818 w 88702"/>
                <a:gd name="connsiteY23" fmla="*/ 6096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702" h="168139">
                  <a:moveTo>
                    <a:pt x="53818" y="60960"/>
                  </a:moveTo>
                  <a:lnTo>
                    <a:pt x="80586" y="60960"/>
                  </a:lnTo>
                  <a:cubicBezTo>
                    <a:pt x="85572" y="60960"/>
                    <a:pt x="88984" y="60960"/>
                    <a:pt x="88984" y="55134"/>
                  </a:cubicBezTo>
                  <a:cubicBezTo>
                    <a:pt x="88984" y="51427"/>
                    <a:pt x="85572" y="51427"/>
                    <a:pt x="81111" y="51427"/>
                  </a:cubicBezTo>
                  <a:lnTo>
                    <a:pt x="56179" y="51427"/>
                  </a:lnTo>
                  <a:lnTo>
                    <a:pt x="65890" y="12239"/>
                  </a:lnTo>
                  <a:cubicBezTo>
                    <a:pt x="66152" y="10915"/>
                    <a:pt x="66677" y="9591"/>
                    <a:pt x="66677" y="8532"/>
                  </a:cubicBezTo>
                  <a:cubicBezTo>
                    <a:pt x="66677" y="3766"/>
                    <a:pt x="63003" y="59"/>
                    <a:pt x="57754" y="59"/>
                  </a:cubicBezTo>
                  <a:cubicBezTo>
                    <a:pt x="51193" y="59"/>
                    <a:pt x="47257" y="4560"/>
                    <a:pt x="45420" y="11444"/>
                  </a:cubicBezTo>
                  <a:cubicBezTo>
                    <a:pt x="43583" y="18064"/>
                    <a:pt x="46994" y="5354"/>
                    <a:pt x="35447" y="51427"/>
                  </a:cubicBezTo>
                  <a:lnTo>
                    <a:pt x="8679" y="51427"/>
                  </a:lnTo>
                  <a:cubicBezTo>
                    <a:pt x="3693" y="51427"/>
                    <a:pt x="281" y="51427"/>
                    <a:pt x="281" y="57253"/>
                  </a:cubicBezTo>
                  <a:cubicBezTo>
                    <a:pt x="281" y="60960"/>
                    <a:pt x="3430" y="60960"/>
                    <a:pt x="8154" y="60960"/>
                  </a:cubicBezTo>
                  <a:lnTo>
                    <a:pt x="33085" y="60960"/>
                  </a:lnTo>
                  <a:lnTo>
                    <a:pt x="17602" y="123449"/>
                  </a:lnTo>
                  <a:cubicBezTo>
                    <a:pt x="16027" y="130069"/>
                    <a:pt x="13665" y="139601"/>
                    <a:pt x="13665" y="143044"/>
                  </a:cubicBezTo>
                  <a:cubicBezTo>
                    <a:pt x="13665" y="158666"/>
                    <a:pt x="26787" y="168198"/>
                    <a:pt x="41746" y="168198"/>
                  </a:cubicBezTo>
                  <a:cubicBezTo>
                    <a:pt x="70876" y="168198"/>
                    <a:pt x="87409" y="131128"/>
                    <a:pt x="87409" y="127686"/>
                  </a:cubicBezTo>
                  <a:cubicBezTo>
                    <a:pt x="87409" y="124244"/>
                    <a:pt x="83997" y="124244"/>
                    <a:pt x="83210" y="124244"/>
                  </a:cubicBezTo>
                  <a:cubicBezTo>
                    <a:pt x="80061" y="124244"/>
                    <a:pt x="79798" y="124773"/>
                    <a:pt x="77699" y="129275"/>
                  </a:cubicBezTo>
                  <a:cubicBezTo>
                    <a:pt x="70351" y="145956"/>
                    <a:pt x="56967" y="160784"/>
                    <a:pt x="42533" y="160784"/>
                  </a:cubicBezTo>
                  <a:cubicBezTo>
                    <a:pt x="37022" y="160784"/>
                    <a:pt x="33348" y="157342"/>
                    <a:pt x="33348" y="147810"/>
                  </a:cubicBezTo>
                  <a:cubicBezTo>
                    <a:pt x="33348" y="145162"/>
                    <a:pt x="34398" y="139601"/>
                    <a:pt x="34922" y="136953"/>
                  </a:cubicBezTo>
                  <a:lnTo>
                    <a:pt x="53818" y="6096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89071C1D-164D-572F-9493-034123A8565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1952584" y="4418200"/>
              <a:ext cx="193150" cy="195148"/>
            </a:xfrm>
            <a:custGeom>
              <a:avLst/>
              <a:gdLst>
                <a:gd name="connsiteX0" fmla="*/ 103421 w 193150"/>
                <a:gd name="connsiteY0" fmla="*/ 104120 h 195148"/>
                <a:gd name="connsiteX1" fmla="*/ 183725 w 193150"/>
                <a:gd name="connsiteY1" fmla="*/ 104120 h 195148"/>
                <a:gd name="connsiteX2" fmla="*/ 193435 w 193150"/>
                <a:gd name="connsiteY2" fmla="*/ 97765 h 195148"/>
                <a:gd name="connsiteX3" fmla="*/ 183725 w 193150"/>
                <a:gd name="connsiteY3" fmla="*/ 91145 h 195148"/>
                <a:gd name="connsiteX4" fmla="*/ 103421 w 193150"/>
                <a:gd name="connsiteY4" fmla="*/ 91145 h 195148"/>
                <a:gd name="connsiteX5" fmla="*/ 103421 w 193150"/>
                <a:gd name="connsiteY5" fmla="*/ 9856 h 195148"/>
                <a:gd name="connsiteX6" fmla="*/ 97122 w 193150"/>
                <a:gd name="connsiteY6" fmla="*/ 59 h 195148"/>
                <a:gd name="connsiteX7" fmla="*/ 90561 w 193150"/>
                <a:gd name="connsiteY7" fmla="*/ 9856 h 195148"/>
                <a:gd name="connsiteX8" fmla="*/ 90561 w 193150"/>
                <a:gd name="connsiteY8" fmla="*/ 91145 h 195148"/>
                <a:gd name="connsiteX9" fmla="*/ 9994 w 193150"/>
                <a:gd name="connsiteY9" fmla="*/ 91145 h 195148"/>
                <a:gd name="connsiteX10" fmla="*/ 284 w 193150"/>
                <a:gd name="connsiteY10" fmla="*/ 97500 h 195148"/>
                <a:gd name="connsiteX11" fmla="*/ 9994 w 193150"/>
                <a:gd name="connsiteY11" fmla="*/ 104120 h 195148"/>
                <a:gd name="connsiteX12" fmla="*/ 90561 w 193150"/>
                <a:gd name="connsiteY12" fmla="*/ 104120 h 195148"/>
                <a:gd name="connsiteX13" fmla="*/ 90561 w 193150"/>
                <a:gd name="connsiteY13" fmla="*/ 185410 h 195148"/>
                <a:gd name="connsiteX14" fmla="*/ 96860 w 193150"/>
                <a:gd name="connsiteY14" fmla="*/ 195207 h 195148"/>
                <a:gd name="connsiteX15" fmla="*/ 103421 w 193150"/>
                <a:gd name="connsiteY15" fmla="*/ 185410 h 195148"/>
                <a:gd name="connsiteX16" fmla="*/ 103421 w 193150"/>
                <a:gd name="connsiteY16" fmla="*/ 104120 h 1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150" h="195148">
                  <a:moveTo>
                    <a:pt x="103421" y="104120"/>
                  </a:moveTo>
                  <a:lnTo>
                    <a:pt x="183725" y="104120"/>
                  </a:lnTo>
                  <a:cubicBezTo>
                    <a:pt x="187137" y="104120"/>
                    <a:pt x="193435" y="104120"/>
                    <a:pt x="193435" y="97765"/>
                  </a:cubicBezTo>
                  <a:cubicBezTo>
                    <a:pt x="193435" y="91145"/>
                    <a:pt x="187399" y="91145"/>
                    <a:pt x="183725" y="91145"/>
                  </a:cubicBezTo>
                  <a:lnTo>
                    <a:pt x="103421" y="91145"/>
                  </a:lnTo>
                  <a:lnTo>
                    <a:pt x="103421" y="9856"/>
                  </a:lnTo>
                  <a:cubicBezTo>
                    <a:pt x="103421" y="6413"/>
                    <a:pt x="103421" y="59"/>
                    <a:pt x="97122" y="59"/>
                  </a:cubicBezTo>
                  <a:cubicBezTo>
                    <a:pt x="90561" y="59"/>
                    <a:pt x="90561" y="6149"/>
                    <a:pt x="90561" y="9856"/>
                  </a:cubicBezTo>
                  <a:lnTo>
                    <a:pt x="90561" y="91145"/>
                  </a:lnTo>
                  <a:lnTo>
                    <a:pt x="9994" y="91145"/>
                  </a:lnTo>
                  <a:cubicBezTo>
                    <a:pt x="6583" y="91145"/>
                    <a:pt x="284" y="91145"/>
                    <a:pt x="284" y="97500"/>
                  </a:cubicBezTo>
                  <a:cubicBezTo>
                    <a:pt x="284" y="104120"/>
                    <a:pt x="6320" y="104120"/>
                    <a:pt x="9994" y="104120"/>
                  </a:cubicBezTo>
                  <a:lnTo>
                    <a:pt x="90561" y="104120"/>
                  </a:lnTo>
                  <a:lnTo>
                    <a:pt x="90561" y="185410"/>
                  </a:lnTo>
                  <a:cubicBezTo>
                    <a:pt x="90561" y="188852"/>
                    <a:pt x="90561" y="195207"/>
                    <a:pt x="96860" y="195207"/>
                  </a:cubicBezTo>
                  <a:cubicBezTo>
                    <a:pt x="103421" y="195207"/>
                    <a:pt x="103421" y="189117"/>
                    <a:pt x="103421" y="185410"/>
                  </a:cubicBezTo>
                  <a:lnTo>
                    <a:pt x="103421" y="10412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AFC1B4FC-D859-A6CF-DC4A-DD33F2946E87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2192969" y="4406285"/>
              <a:ext cx="95525" cy="175818"/>
            </a:xfrm>
            <a:custGeom>
              <a:avLst/>
              <a:gdLst>
                <a:gd name="connsiteX0" fmla="*/ 59600 w 95525"/>
                <a:gd name="connsiteY0" fmla="*/ 7473 h 175818"/>
                <a:gd name="connsiteX1" fmla="*/ 51727 w 95525"/>
                <a:gd name="connsiteY1" fmla="*/ 59 h 175818"/>
                <a:gd name="connsiteX2" fmla="*/ 290 w 95525"/>
                <a:gd name="connsiteY2" fmla="*/ 17005 h 175818"/>
                <a:gd name="connsiteX3" fmla="*/ 290 w 95525"/>
                <a:gd name="connsiteY3" fmla="*/ 26537 h 175818"/>
                <a:gd name="connsiteX4" fmla="*/ 38343 w 95525"/>
                <a:gd name="connsiteY4" fmla="*/ 19123 h 175818"/>
                <a:gd name="connsiteX5" fmla="*/ 38343 w 95525"/>
                <a:gd name="connsiteY5" fmla="*/ 154165 h 175818"/>
                <a:gd name="connsiteX6" fmla="*/ 12100 w 95525"/>
                <a:gd name="connsiteY6" fmla="*/ 166345 h 175818"/>
                <a:gd name="connsiteX7" fmla="*/ 2127 w 95525"/>
                <a:gd name="connsiteY7" fmla="*/ 166345 h 175818"/>
                <a:gd name="connsiteX8" fmla="*/ 2127 w 95525"/>
                <a:gd name="connsiteY8" fmla="*/ 175877 h 175818"/>
                <a:gd name="connsiteX9" fmla="*/ 48840 w 95525"/>
                <a:gd name="connsiteY9" fmla="*/ 174818 h 175818"/>
                <a:gd name="connsiteX10" fmla="*/ 95816 w 95525"/>
                <a:gd name="connsiteY10" fmla="*/ 175877 h 175818"/>
                <a:gd name="connsiteX11" fmla="*/ 95816 w 95525"/>
                <a:gd name="connsiteY11" fmla="*/ 166345 h 175818"/>
                <a:gd name="connsiteX12" fmla="*/ 85844 w 95525"/>
                <a:gd name="connsiteY12" fmla="*/ 166345 h 175818"/>
                <a:gd name="connsiteX13" fmla="*/ 59600 w 95525"/>
                <a:gd name="connsiteY13" fmla="*/ 154165 h 175818"/>
                <a:gd name="connsiteX14" fmla="*/ 59600 w 95525"/>
                <a:gd name="connsiteY14" fmla="*/ 7473 h 17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525" h="175818">
                  <a:moveTo>
                    <a:pt x="59600" y="7473"/>
                  </a:moveTo>
                  <a:cubicBezTo>
                    <a:pt x="59600" y="323"/>
                    <a:pt x="59075" y="59"/>
                    <a:pt x="51727" y="59"/>
                  </a:cubicBezTo>
                  <a:cubicBezTo>
                    <a:pt x="34932" y="16740"/>
                    <a:pt x="11050" y="17005"/>
                    <a:pt x="290" y="17005"/>
                  </a:cubicBezTo>
                  <a:lnTo>
                    <a:pt x="290" y="26537"/>
                  </a:lnTo>
                  <a:cubicBezTo>
                    <a:pt x="6589" y="26537"/>
                    <a:pt x="23909" y="26537"/>
                    <a:pt x="38343" y="19123"/>
                  </a:cubicBezTo>
                  <a:lnTo>
                    <a:pt x="38343" y="154165"/>
                  </a:lnTo>
                  <a:cubicBezTo>
                    <a:pt x="38343" y="162903"/>
                    <a:pt x="38343" y="166345"/>
                    <a:pt x="12100" y="166345"/>
                  </a:cubicBezTo>
                  <a:lnTo>
                    <a:pt x="2127" y="166345"/>
                  </a:lnTo>
                  <a:lnTo>
                    <a:pt x="2127" y="175877"/>
                  </a:lnTo>
                  <a:cubicBezTo>
                    <a:pt x="6851" y="175612"/>
                    <a:pt x="39130" y="174818"/>
                    <a:pt x="48840" y="174818"/>
                  </a:cubicBezTo>
                  <a:cubicBezTo>
                    <a:pt x="56976" y="174818"/>
                    <a:pt x="90043" y="175612"/>
                    <a:pt x="95816" y="175877"/>
                  </a:cubicBezTo>
                  <a:lnTo>
                    <a:pt x="95816" y="166345"/>
                  </a:lnTo>
                  <a:lnTo>
                    <a:pt x="85844" y="166345"/>
                  </a:lnTo>
                  <a:cubicBezTo>
                    <a:pt x="59600" y="166345"/>
                    <a:pt x="59600" y="162903"/>
                    <a:pt x="59600" y="154165"/>
                  </a:cubicBezTo>
                  <a:lnTo>
                    <a:pt x="59600" y="7473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5A3CD800-9979-E4A3-582A-1AA0DFB0CBDA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1816046" y="4673803"/>
              <a:ext cx="79517" cy="178201"/>
            </a:xfrm>
            <a:custGeom>
              <a:avLst/>
              <a:gdLst>
                <a:gd name="connsiteX0" fmla="*/ 72975 w 79517"/>
                <a:gd name="connsiteY0" fmla="*/ 10127 h 178201"/>
                <a:gd name="connsiteX1" fmla="*/ 62477 w 79517"/>
                <a:gd name="connsiteY1" fmla="*/ 66 h 178201"/>
                <a:gd name="connsiteX2" fmla="*/ 47781 w 79517"/>
                <a:gd name="connsiteY2" fmla="*/ 14629 h 178201"/>
                <a:gd name="connsiteX3" fmla="*/ 58278 w 79517"/>
                <a:gd name="connsiteY3" fmla="*/ 24691 h 178201"/>
                <a:gd name="connsiteX4" fmla="*/ 72975 w 79517"/>
                <a:gd name="connsiteY4" fmla="*/ 10127 h 178201"/>
                <a:gd name="connsiteX5" fmla="*/ 19438 w 79517"/>
                <a:gd name="connsiteY5" fmla="*/ 144639 h 178201"/>
                <a:gd name="connsiteX6" fmla="*/ 17076 w 79517"/>
                <a:gd name="connsiteY6" fmla="*/ 155760 h 178201"/>
                <a:gd name="connsiteX7" fmla="*/ 42008 w 79517"/>
                <a:gd name="connsiteY7" fmla="*/ 178267 h 178201"/>
                <a:gd name="connsiteX8" fmla="*/ 79798 w 79517"/>
                <a:gd name="connsiteY8" fmla="*/ 137755 h 178201"/>
                <a:gd name="connsiteX9" fmla="*/ 75599 w 79517"/>
                <a:gd name="connsiteY9" fmla="*/ 134313 h 178201"/>
                <a:gd name="connsiteX10" fmla="*/ 70613 w 79517"/>
                <a:gd name="connsiteY10" fmla="*/ 138814 h 178201"/>
                <a:gd name="connsiteX11" fmla="*/ 42795 w 79517"/>
                <a:gd name="connsiteY11" fmla="*/ 170853 h 178201"/>
                <a:gd name="connsiteX12" fmla="*/ 36234 w 79517"/>
                <a:gd name="connsiteY12" fmla="*/ 161586 h 178201"/>
                <a:gd name="connsiteX13" fmla="*/ 40433 w 79517"/>
                <a:gd name="connsiteY13" fmla="*/ 144639 h 178201"/>
                <a:gd name="connsiteX14" fmla="*/ 48831 w 79517"/>
                <a:gd name="connsiteY14" fmla="*/ 123456 h 178201"/>
                <a:gd name="connsiteX15" fmla="*/ 61690 w 79517"/>
                <a:gd name="connsiteY15" fmla="*/ 89828 h 178201"/>
                <a:gd name="connsiteX16" fmla="*/ 63265 w 79517"/>
                <a:gd name="connsiteY16" fmla="*/ 81355 h 178201"/>
                <a:gd name="connsiteX17" fmla="*/ 38334 w 79517"/>
                <a:gd name="connsiteY17" fmla="*/ 58848 h 178201"/>
                <a:gd name="connsiteX18" fmla="*/ 281 w 79517"/>
                <a:gd name="connsiteY18" fmla="*/ 99361 h 178201"/>
                <a:gd name="connsiteX19" fmla="*/ 4742 w 79517"/>
                <a:gd name="connsiteY19" fmla="*/ 102803 h 178201"/>
                <a:gd name="connsiteX20" fmla="*/ 9466 w 79517"/>
                <a:gd name="connsiteY20" fmla="*/ 98566 h 178201"/>
                <a:gd name="connsiteX21" fmla="*/ 37546 w 79517"/>
                <a:gd name="connsiteY21" fmla="*/ 66262 h 178201"/>
                <a:gd name="connsiteX22" fmla="*/ 44107 w 79517"/>
                <a:gd name="connsiteY22" fmla="*/ 75530 h 178201"/>
                <a:gd name="connsiteX23" fmla="*/ 35972 w 79517"/>
                <a:gd name="connsiteY23" fmla="*/ 102009 h 178201"/>
                <a:gd name="connsiteX24" fmla="*/ 19438 w 79517"/>
                <a:gd name="connsiteY24" fmla="*/ 144639 h 17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517" h="178201">
                  <a:moveTo>
                    <a:pt x="72975" y="10127"/>
                  </a:moveTo>
                  <a:cubicBezTo>
                    <a:pt x="72975" y="5891"/>
                    <a:pt x="69826" y="66"/>
                    <a:pt x="62477" y="66"/>
                  </a:cubicBezTo>
                  <a:cubicBezTo>
                    <a:pt x="55392" y="66"/>
                    <a:pt x="47781" y="6950"/>
                    <a:pt x="47781" y="14629"/>
                  </a:cubicBezTo>
                  <a:cubicBezTo>
                    <a:pt x="47781" y="19130"/>
                    <a:pt x="51193" y="24691"/>
                    <a:pt x="58278" y="24691"/>
                  </a:cubicBezTo>
                  <a:cubicBezTo>
                    <a:pt x="65889" y="24691"/>
                    <a:pt x="72975" y="17277"/>
                    <a:pt x="72975" y="10127"/>
                  </a:cubicBezTo>
                  <a:close/>
                  <a:moveTo>
                    <a:pt x="19438" y="144639"/>
                  </a:moveTo>
                  <a:cubicBezTo>
                    <a:pt x="18389" y="148082"/>
                    <a:pt x="17076" y="151259"/>
                    <a:pt x="17076" y="155760"/>
                  </a:cubicBezTo>
                  <a:cubicBezTo>
                    <a:pt x="17076" y="168205"/>
                    <a:pt x="27574" y="178267"/>
                    <a:pt x="42008" y="178267"/>
                  </a:cubicBezTo>
                  <a:cubicBezTo>
                    <a:pt x="68251" y="178267"/>
                    <a:pt x="79798" y="141727"/>
                    <a:pt x="79798" y="137755"/>
                  </a:cubicBezTo>
                  <a:cubicBezTo>
                    <a:pt x="79798" y="134313"/>
                    <a:pt x="76386" y="134313"/>
                    <a:pt x="75599" y="134313"/>
                  </a:cubicBezTo>
                  <a:cubicBezTo>
                    <a:pt x="71925" y="134313"/>
                    <a:pt x="71663" y="135901"/>
                    <a:pt x="70613" y="138814"/>
                  </a:cubicBezTo>
                  <a:cubicBezTo>
                    <a:pt x="64577" y="159997"/>
                    <a:pt x="53030" y="170853"/>
                    <a:pt x="42795" y="170853"/>
                  </a:cubicBezTo>
                  <a:cubicBezTo>
                    <a:pt x="37546" y="170853"/>
                    <a:pt x="36234" y="167411"/>
                    <a:pt x="36234" y="161586"/>
                  </a:cubicBezTo>
                  <a:cubicBezTo>
                    <a:pt x="36234" y="155496"/>
                    <a:pt x="38071" y="150465"/>
                    <a:pt x="40433" y="144639"/>
                  </a:cubicBezTo>
                  <a:cubicBezTo>
                    <a:pt x="43057" y="137490"/>
                    <a:pt x="45944" y="130341"/>
                    <a:pt x="48831" y="123456"/>
                  </a:cubicBezTo>
                  <a:cubicBezTo>
                    <a:pt x="51193" y="117101"/>
                    <a:pt x="60640" y="93006"/>
                    <a:pt x="61690" y="89828"/>
                  </a:cubicBezTo>
                  <a:cubicBezTo>
                    <a:pt x="62477" y="87181"/>
                    <a:pt x="63265" y="84003"/>
                    <a:pt x="63265" y="81355"/>
                  </a:cubicBezTo>
                  <a:cubicBezTo>
                    <a:pt x="63265" y="68910"/>
                    <a:pt x="52767" y="58848"/>
                    <a:pt x="38334" y="58848"/>
                  </a:cubicBezTo>
                  <a:cubicBezTo>
                    <a:pt x="12353" y="58848"/>
                    <a:pt x="281" y="94859"/>
                    <a:pt x="281" y="99361"/>
                  </a:cubicBezTo>
                  <a:cubicBezTo>
                    <a:pt x="281" y="102803"/>
                    <a:pt x="3955" y="102803"/>
                    <a:pt x="4742" y="102803"/>
                  </a:cubicBezTo>
                  <a:cubicBezTo>
                    <a:pt x="8416" y="102803"/>
                    <a:pt x="8679" y="101479"/>
                    <a:pt x="9466" y="98566"/>
                  </a:cubicBezTo>
                  <a:cubicBezTo>
                    <a:pt x="16289" y="75795"/>
                    <a:pt x="27836" y="66262"/>
                    <a:pt x="37546" y="66262"/>
                  </a:cubicBezTo>
                  <a:cubicBezTo>
                    <a:pt x="41745" y="66262"/>
                    <a:pt x="44107" y="68381"/>
                    <a:pt x="44107" y="75530"/>
                  </a:cubicBezTo>
                  <a:cubicBezTo>
                    <a:pt x="44107" y="81620"/>
                    <a:pt x="42532" y="85592"/>
                    <a:pt x="35972" y="102009"/>
                  </a:cubicBezTo>
                  <a:lnTo>
                    <a:pt x="19438" y="14463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1359A3DC-0A69-E743-1268-6783ACC6004E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2353920" y="4460217"/>
              <a:ext cx="86977" cy="378267"/>
            </a:xfrm>
            <a:custGeom>
              <a:avLst/>
              <a:gdLst>
                <a:gd name="connsiteX0" fmla="*/ 87273 w 86977"/>
                <a:gd name="connsiteY0" fmla="*/ 189196 h 378267"/>
                <a:gd name="connsiteX1" fmla="*/ 62529 w 86977"/>
                <a:gd name="connsiteY1" fmla="*/ 71177 h 378267"/>
                <a:gd name="connsiteX2" fmla="*/ 4044 w 86977"/>
                <a:gd name="connsiteY2" fmla="*/ 63 h 378267"/>
                <a:gd name="connsiteX3" fmla="*/ 295 w 86977"/>
                <a:gd name="connsiteY3" fmla="*/ 3845 h 378267"/>
                <a:gd name="connsiteX4" fmla="*/ 7418 w 86977"/>
                <a:gd name="connsiteY4" fmla="*/ 12546 h 378267"/>
                <a:gd name="connsiteX5" fmla="*/ 65528 w 86977"/>
                <a:gd name="connsiteY5" fmla="*/ 189196 h 378267"/>
                <a:gd name="connsiteX6" fmla="*/ 5169 w 86977"/>
                <a:gd name="connsiteY6" fmla="*/ 368117 h 378267"/>
                <a:gd name="connsiteX7" fmla="*/ 295 w 86977"/>
                <a:gd name="connsiteY7" fmla="*/ 374547 h 378267"/>
                <a:gd name="connsiteX8" fmla="*/ 4044 w 86977"/>
                <a:gd name="connsiteY8" fmla="*/ 378330 h 378267"/>
                <a:gd name="connsiteX9" fmla="*/ 63654 w 86977"/>
                <a:gd name="connsiteY9" fmla="*/ 304568 h 378267"/>
                <a:gd name="connsiteX10" fmla="*/ 87273 w 86977"/>
                <a:gd name="connsiteY10" fmla="*/ 189196 h 3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77" h="378267">
                  <a:moveTo>
                    <a:pt x="87273" y="189196"/>
                  </a:moveTo>
                  <a:cubicBezTo>
                    <a:pt x="87273" y="159692"/>
                    <a:pt x="83149" y="113921"/>
                    <a:pt x="62529" y="71177"/>
                  </a:cubicBezTo>
                  <a:cubicBezTo>
                    <a:pt x="40035" y="24650"/>
                    <a:pt x="7793" y="63"/>
                    <a:pt x="4044" y="63"/>
                  </a:cubicBezTo>
                  <a:cubicBezTo>
                    <a:pt x="1794" y="63"/>
                    <a:pt x="295" y="1576"/>
                    <a:pt x="295" y="3845"/>
                  </a:cubicBezTo>
                  <a:cubicBezTo>
                    <a:pt x="295" y="4980"/>
                    <a:pt x="295" y="5737"/>
                    <a:pt x="7418" y="12546"/>
                  </a:cubicBezTo>
                  <a:cubicBezTo>
                    <a:pt x="44159" y="49994"/>
                    <a:pt x="65528" y="110139"/>
                    <a:pt x="65528" y="189196"/>
                  </a:cubicBezTo>
                  <a:cubicBezTo>
                    <a:pt x="65528" y="253880"/>
                    <a:pt x="51657" y="320455"/>
                    <a:pt x="5169" y="368117"/>
                  </a:cubicBezTo>
                  <a:cubicBezTo>
                    <a:pt x="295" y="372656"/>
                    <a:pt x="295" y="373413"/>
                    <a:pt x="295" y="374547"/>
                  </a:cubicBezTo>
                  <a:cubicBezTo>
                    <a:pt x="295" y="376817"/>
                    <a:pt x="1794" y="378330"/>
                    <a:pt x="4044" y="378330"/>
                  </a:cubicBezTo>
                  <a:cubicBezTo>
                    <a:pt x="7793" y="378330"/>
                    <a:pt x="41534" y="352608"/>
                    <a:pt x="63654" y="304568"/>
                  </a:cubicBezTo>
                  <a:cubicBezTo>
                    <a:pt x="82774" y="262959"/>
                    <a:pt x="87273" y="220971"/>
                    <a:pt x="87273" y="189196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B83CE96-F0AF-0DBB-9B51-B058DAE7E704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2499717" y="4460217"/>
              <a:ext cx="86977" cy="378267"/>
            </a:xfrm>
            <a:custGeom>
              <a:avLst/>
              <a:gdLst>
                <a:gd name="connsiteX0" fmla="*/ 87277 w 86977"/>
                <a:gd name="connsiteY0" fmla="*/ 189196 h 378267"/>
                <a:gd name="connsiteX1" fmla="*/ 62533 w 86977"/>
                <a:gd name="connsiteY1" fmla="*/ 71177 h 378267"/>
                <a:gd name="connsiteX2" fmla="*/ 4048 w 86977"/>
                <a:gd name="connsiteY2" fmla="*/ 63 h 378267"/>
                <a:gd name="connsiteX3" fmla="*/ 299 w 86977"/>
                <a:gd name="connsiteY3" fmla="*/ 3845 h 378267"/>
                <a:gd name="connsiteX4" fmla="*/ 7422 w 86977"/>
                <a:gd name="connsiteY4" fmla="*/ 12546 h 378267"/>
                <a:gd name="connsiteX5" fmla="*/ 65532 w 86977"/>
                <a:gd name="connsiteY5" fmla="*/ 189196 h 378267"/>
                <a:gd name="connsiteX6" fmla="*/ 5172 w 86977"/>
                <a:gd name="connsiteY6" fmla="*/ 368117 h 378267"/>
                <a:gd name="connsiteX7" fmla="*/ 299 w 86977"/>
                <a:gd name="connsiteY7" fmla="*/ 374547 h 378267"/>
                <a:gd name="connsiteX8" fmla="*/ 4048 w 86977"/>
                <a:gd name="connsiteY8" fmla="*/ 378330 h 378267"/>
                <a:gd name="connsiteX9" fmla="*/ 63658 w 86977"/>
                <a:gd name="connsiteY9" fmla="*/ 304568 h 378267"/>
                <a:gd name="connsiteX10" fmla="*/ 87277 w 86977"/>
                <a:gd name="connsiteY10" fmla="*/ 189196 h 3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77" h="378267">
                  <a:moveTo>
                    <a:pt x="87277" y="189196"/>
                  </a:moveTo>
                  <a:cubicBezTo>
                    <a:pt x="87277" y="159692"/>
                    <a:pt x="83153" y="113921"/>
                    <a:pt x="62533" y="71177"/>
                  </a:cubicBezTo>
                  <a:cubicBezTo>
                    <a:pt x="40039" y="24650"/>
                    <a:pt x="7797" y="63"/>
                    <a:pt x="4048" y="63"/>
                  </a:cubicBezTo>
                  <a:cubicBezTo>
                    <a:pt x="1798" y="63"/>
                    <a:pt x="299" y="1576"/>
                    <a:pt x="299" y="3845"/>
                  </a:cubicBezTo>
                  <a:cubicBezTo>
                    <a:pt x="299" y="4980"/>
                    <a:pt x="299" y="5737"/>
                    <a:pt x="7422" y="12546"/>
                  </a:cubicBezTo>
                  <a:cubicBezTo>
                    <a:pt x="44163" y="49994"/>
                    <a:pt x="65532" y="110139"/>
                    <a:pt x="65532" y="189196"/>
                  </a:cubicBezTo>
                  <a:cubicBezTo>
                    <a:pt x="65532" y="253880"/>
                    <a:pt x="51661" y="320455"/>
                    <a:pt x="5172" y="368117"/>
                  </a:cubicBezTo>
                  <a:cubicBezTo>
                    <a:pt x="299" y="372656"/>
                    <a:pt x="299" y="373413"/>
                    <a:pt x="299" y="374547"/>
                  </a:cubicBezTo>
                  <a:cubicBezTo>
                    <a:pt x="299" y="376817"/>
                    <a:pt x="1798" y="378330"/>
                    <a:pt x="4048" y="378330"/>
                  </a:cubicBezTo>
                  <a:cubicBezTo>
                    <a:pt x="7797" y="378330"/>
                    <a:pt x="41538" y="352608"/>
                    <a:pt x="63658" y="304568"/>
                  </a:cubicBezTo>
                  <a:cubicBezTo>
                    <a:pt x="82778" y="262959"/>
                    <a:pt x="87277" y="220971"/>
                    <a:pt x="87277" y="189196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7DD6A4ED-F23E-EDA9-76A6-E5CF7893ACEB}"/>
              </a:ext>
            </a:extLst>
          </p:cNvPr>
          <p:cNvSpPr/>
          <p:nvPr/>
        </p:nvSpPr>
        <p:spPr>
          <a:xfrm>
            <a:off x="6549720" y="3160775"/>
            <a:ext cx="1777770" cy="58968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151E314C-A9B0-FFB0-BBF3-BB5D6FA72F13}"/>
              </a:ext>
            </a:extLst>
          </p:cNvPr>
          <p:cNvCxnSpPr>
            <a:cxnSpLocks/>
            <a:stCxn id="295" idx="0"/>
            <a:endCxn id="293" idx="2"/>
          </p:cNvCxnSpPr>
          <p:nvPr/>
        </p:nvCxnSpPr>
        <p:spPr>
          <a:xfrm flipH="1" flipV="1">
            <a:off x="7438605" y="3750455"/>
            <a:ext cx="1753295" cy="31315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437C7E6-B883-3A40-C18D-C78E4501496C}"/>
              </a:ext>
            </a:extLst>
          </p:cNvPr>
          <p:cNvSpPr txBox="1"/>
          <p:nvPr/>
        </p:nvSpPr>
        <p:spPr>
          <a:xfrm>
            <a:off x="6378100" y="4063608"/>
            <a:ext cx="5627599" cy="442674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U" sz="2000" b="1" dirty="0">
                <a:solidFill>
                  <a:schemeClr val="accent6">
                    <a:lumMod val="75000"/>
                  </a:schemeClr>
                </a:solidFill>
              </a:rPr>
              <a:t>DASHA’s momentum correction</a:t>
            </a:r>
          </a:p>
        </p:txBody>
      </p:sp>
      <p:sp>
        <p:nvSpPr>
          <p:cNvPr id="298" name="Rounded Rectangle 297">
            <a:extLst>
              <a:ext uri="{FF2B5EF4-FFF2-40B4-BE49-F238E27FC236}">
                <a16:creationId xmlns:a16="http://schemas.microsoft.com/office/drawing/2014/main" id="{33C54786-58B1-6319-087F-17C239A68EBB}"/>
              </a:ext>
            </a:extLst>
          </p:cNvPr>
          <p:cNvSpPr/>
          <p:nvPr/>
        </p:nvSpPr>
        <p:spPr>
          <a:xfrm>
            <a:off x="1148102" y="2470399"/>
            <a:ext cx="8652934" cy="51356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C2866E1-CEFA-A776-2DC4-812BDEBDE1D0}"/>
              </a:ext>
            </a:extLst>
          </p:cNvPr>
          <p:cNvCxnSpPr>
            <a:cxnSpLocks/>
            <a:stCxn id="300" idx="0"/>
            <a:endCxn id="298" idx="2"/>
          </p:cNvCxnSpPr>
          <p:nvPr/>
        </p:nvCxnSpPr>
        <p:spPr>
          <a:xfrm flipV="1">
            <a:off x="3724673" y="2983968"/>
            <a:ext cx="1749896" cy="17199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B36488C5-BA70-BCF2-8C20-EB48EF43019F}"/>
              </a:ext>
            </a:extLst>
          </p:cNvPr>
          <p:cNvSpPr txBox="1"/>
          <p:nvPr/>
        </p:nvSpPr>
        <p:spPr>
          <a:xfrm>
            <a:off x="82668" y="4703926"/>
            <a:ext cx="7284010" cy="442674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U" sz="2000" b="1" dirty="0">
                <a:solidFill>
                  <a:schemeClr val="accent6">
                    <a:lumMod val="75000"/>
                  </a:schemeClr>
                </a:solidFill>
              </a:rPr>
              <a:t>Momentum Variance Reduction by</a:t>
            </a:r>
            <a:r>
              <a:rPr lang="en-RU" sz="2000" b="1" dirty="0">
                <a:solidFill>
                  <a:schemeClr val="accent6"/>
                </a:solidFill>
              </a:rPr>
              <a:t> </a:t>
            </a:r>
            <a:r>
              <a:rPr lang="en-RU" sz="2000" b="1" dirty="0"/>
              <a:t>(</a:t>
            </a:r>
            <a:r>
              <a:rPr lang="en-GB" sz="2000" b="1" dirty="0"/>
              <a:t>Cutkosky and </a:t>
            </a:r>
            <a:r>
              <a:rPr lang="en-GB" sz="2000" b="1" dirty="0" err="1"/>
              <a:t>Orabona</a:t>
            </a:r>
            <a:r>
              <a:rPr lang="en-GB" sz="2000" b="1" dirty="0"/>
              <a:t>, 2019</a:t>
            </a:r>
            <a:r>
              <a:rPr lang="en-RU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41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2" grpId="0" animBg="1"/>
      <p:bldP spid="8" grpId="0" animBg="1"/>
      <p:bldP spid="41" grpId="0"/>
      <p:bldP spid="293" grpId="0" animBg="1"/>
      <p:bldP spid="295" grpId="0" animBg="1"/>
      <p:bldP spid="298" grpId="0" animBg="1"/>
      <p:bldP spid="3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0ADE9-D8E8-1ED0-7F24-8A6F8E2C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17" y="0"/>
            <a:ext cx="11557000" cy="65164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Assumptions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3A1DD-1EC2-C044-710F-270423B2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708791"/>
            <a:ext cx="7772400" cy="1072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AD2AA-3554-205A-4C39-049BFD35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486782"/>
            <a:ext cx="64770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D6758C-DF38-0126-34FB-BF13D0F09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760111"/>
            <a:ext cx="7772400" cy="283240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6190F5-6604-8A9B-B109-ECBE6E8E92D5}"/>
              </a:ext>
            </a:extLst>
          </p:cNvPr>
          <p:cNvSpPr/>
          <p:nvPr/>
        </p:nvSpPr>
        <p:spPr>
          <a:xfrm>
            <a:off x="5959012" y="2559461"/>
            <a:ext cx="1607979" cy="303010"/>
          </a:xfrm>
          <a:prstGeom prst="roundRect">
            <a:avLst/>
          </a:prstGeom>
          <a:solidFill>
            <a:schemeClr val="accent4">
              <a:alpha val="4557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37F42E9-A423-0365-8246-85D69112CDAA}"/>
              </a:ext>
            </a:extLst>
          </p:cNvPr>
          <p:cNvSpPr/>
          <p:nvPr/>
        </p:nvSpPr>
        <p:spPr>
          <a:xfrm>
            <a:off x="5959012" y="3760111"/>
            <a:ext cx="1409198" cy="316264"/>
          </a:xfrm>
          <a:prstGeom prst="roundRect">
            <a:avLst/>
          </a:prstGeom>
          <a:solidFill>
            <a:schemeClr val="accent4">
              <a:alpha val="4557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70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5F007486-55E3-EE46-BD16-A2FBD341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29256"/>
            <a:ext cx="10888133" cy="9652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New SOTA Communication Complexities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A8D5D-F169-9D6E-2881-A5FAE86A4544}"/>
              </a:ext>
            </a:extLst>
          </p:cNvPr>
          <p:cNvSpPr/>
          <p:nvPr/>
        </p:nvSpPr>
        <p:spPr>
          <a:xfrm>
            <a:off x="8771467" y="2396067"/>
            <a:ext cx="1439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1E1EC-EC54-2352-725E-3491196ACD41}"/>
              </a:ext>
            </a:extLst>
          </p:cNvPr>
          <p:cNvSpPr/>
          <p:nvPr/>
        </p:nvSpPr>
        <p:spPr>
          <a:xfrm>
            <a:off x="9017000" y="4538134"/>
            <a:ext cx="143933" cy="24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ED91C-8CB1-DBB0-DB28-8DB22E362A96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964266" y="1010211"/>
            <a:ext cx="7772400" cy="261930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6FEB3-4330-5EF6-206D-656BA4E01E40}"/>
              </a:ext>
            </a:extLst>
          </p:cNvPr>
          <p:cNvSpPr/>
          <p:nvPr/>
        </p:nvSpPr>
        <p:spPr>
          <a:xfrm>
            <a:off x="4182533" y="2986326"/>
            <a:ext cx="1490133" cy="44267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640A9-816F-3106-9162-1050A12E401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3971206" y="3429000"/>
            <a:ext cx="956394" cy="4826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B33E89-D79B-6B85-525A-7E54AF71867F}"/>
              </a:ext>
            </a:extLst>
          </p:cNvPr>
          <p:cNvSpPr txBox="1"/>
          <p:nvPr/>
        </p:nvSpPr>
        <p:spPr>
          <a:xfrm>
            <a:off x="795867" y="3911686"/>
            <a:ext cx="6350678" cy="442674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 new method in the finite-sum setting.</a:t>
            </a:r>
            <a:endParaRPr lang="en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C06749-4577-5A8D-1759-27E26A6FFE5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430515" y="3429000"/>
            <a:ext cx="70018" cy="16143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1EF02-986A-4B60-CEF5-FBAA7E59BFD6}"/>
              </a:ext>
            </a:extLst>
          </p:cNvPr>
          <p:cNvSpPr txBox="1"/>
          <p:nvPr/>
        </p:nvSpPr>
        <p:spPr>
          <a:xfrm>
            <a:off x="5930562" y="5043336"/>
            <a:ext cx="4999906" cy="578882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RU" sz="2800" b="1" dirty="0">
                <a:solidFill>
                  <a:schemeClr val="accent6">
                    <a:lumMod val="75000"/>
                  </a:schemeClr>
                </a:solidFill>
              </a:rPr>
              <a:t>We get                     improvement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AE71B5-2585-4F1B-BC6F-F448045CAA9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430515" y="2459362"/>
            <a:ext cx="677757" cy="25839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 descr="\documentclass{article}&#10;\usepackage{amsmath}&#10;\pagestyle{empty}&#10;\begin{document}&#10;&#10;&#10;$\sqrt{1 + \omega}$&#10;&#10;\end{document}" title="IguanaTex Vector Display">
            <a:extLst>
              <a:ext uri="{FF2B5EF4-FFF2-40B4-BE49-F238E27FC236}">
                <a16:creationId xmlns:a16="http://schemas.microsoft.com/office/drawing/2014/main" id="{B116ED6E-415E-DF1A-711D-2850A88B114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46545" y="5124216"/>
            <a:ext cx="1455703" cy="417121"/>
            <a:chOff x="4506965" y="3786782"/>
            <a:chExt cx="794803" cy="227745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0C63654-6808-767C-FC68-B14D383B731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4506965" y="3786782"/>
              <a:ext cx="197379" cy="227745"/>
            </a:xfrm>
            <a:custGeom>
              <a:avLst/>
              <a:gdLst>
                <a:gd name="connsiteX0" fmla="*/ 80041 w 197379"/>
                <a:gd name="connsiteY0" fmla="*/ 203888 h 227745"/>
                <a:gd name="connsiteX1" fmla="*/ 35504 w 197379"/>
                <a:gd name="connsiteY1" fmla="*/ 115294 h 227745"/>
                <a:gd name="connsiteX2" fmla="*/ 31708 w 197379"/>
                <a:gd name="connsiteY2" fmla="*/ 111650 h 227745"/>
                <a:gd name="connsiteX3" fmla="*/ 27406 w 197379"/>
                <a:gd name="connsiteY3" fmla="*/ 113472 h 227745"/>
                <a:gd name="connsiteX4" fmla="*/ 3366 w 197379"/>
                <a:gd name="connsiteY4" fmla="*/ 129870 h 227745"/>
                <a:gd name="connsiteX5" fmla="*/ 77 w 197379"/>
                <a:gd name="connsiteY5" fmla="*/ 133514 h 227745"/>
                <a:gd name="connsiteX6" fmla="*/ 2607 w 197379"/>
                <a:gd name="connsiteY6" fmla="*/ 136019 h 227745"/>
                <a:gd name="connsiteX7" fmla="*/ 11211 w 197379"/>
                <a:gd name="connsiteY7" fmla="*/ 131009 h 227745"/>
                <a:gd name="connsiteX8" fmla="*/ 19309 w 197379"/>
                <a:gd name="connsiteY8" fmla="*/ 125543 h 227745"/>
                <a:gd name="connsiteX9" fmla="*/ 69160 w 197379"/>
                <a:gd name="connsiteY9" fmla="*/ 224157 h 227745"/>
                <a:gd name="connsiteX10" fmla="*/ 74474 w 197379"/>
                <a:gd name="connsiteY10" fmla="*/ 227801 h 227745"/>
                <a:gd name="connsiteX11" fmla="*/ 80800 w 197379"/>
                <a:gd name="connsiteY11" fmla="*/ 223246 h 227745"/>
                <a:gd name="connsiteX12" fmla="*/ 195685 w 197379"/>
                <a:gd name="connsiteY12" fmla="*/ 9165 h 227745"/>
                <a:gd name="connsiteX13" fmla="*/ 197457 w 197379"/>
                <a:gd name="connsiteY13" fmla="*/ 4610 h 227745"/>
                <a:gd name="connsiteX14" fmla="*/ 192396 w 197379"/>
                <a:gd name="connsiteY14" fmla="*/ 55 h 227745"/>
                <a:gd name="connsiteX15" fmla="*/ 186575 w 197379"/>
                <a:gd name="connsiteY15" fmla="*/ 4838 h 227745"/>
                <a:gd name="connsiteX16" fmla="*/ 80041 w 197379"/>
                <a:gd name="connsiteY16" fmla="*/ 203888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7379" h="227745">
                  <a:moveTo>
                    <a:pt x="80041" y="203888"/>
                  </a:moveTo>
                  <a:lnTo>
                    <a:pt x="35504" y="115294"/>
                  </a:lnTo>
                  <a:cubicBezTo>
                    <a:pt x="33733" y="111650"/>
                    <a:pt x="32467" y="111650"/>
                    <a:pt x="31708" y="111650"/>
                  </a:cubicBezTo>
                  <a:cubicBezTo>
                    <a:pt x="31455" y="111650"/>
                    <a:pt x="30190" y="111650"/>
                    <a:pt x="27406" y="113472"/>
                  </a:cubicBezTo>
                  <a:lnTo>
                    <a:pt x="3366" y="129870"/>
                  </a:lnTo>
                  <a:cubicBezTo>
                    <a:pt x="77" y="132148"/>
                    <a:pt x="77" y="132831"/>
                    <a:pt x="77" y="133514"/>
                  </a:cubicBezTo>
                  <a:cubicBezTo>
                    <a:pt x="77" y="134653"/>
                    <a:pt x="836" y="136019"/>
                    <a:pt x="2607" y="136019"/>
                  </a:cubicBezTo>
                  <a:cubicBezTo>
                    <a:pt x="4126" y="136019"/>
                    <a:pt x="8427" y="132831"/>
                    <a:pt x="11211" y="131009"/>
                  </a:cubicBezTo>
                  <a:cubicBezTo>
                    <a:pt x="12729" y="129870"/>
                    <a:pt x="16525" y="127365"/>
                    <a:pt x="19309" y="125543"/>
                  </a:cubicBezTo>
                  <a:lnTo>
                    <a:pt x="69160" y="224157"/>
                  </a:lnTo>
                  <a:cubicBezTo>
                    <a:pt x="70931" y="227801"/>
                    <a:pt x="72196" y="227801"/>
                    <a:pt x="74474" y="227801"/>
                  </a:cubicBezTo>
                  <a:cubicBezTo>
                    <a:pt x="78269" y="227801"/>
                    <a:pt x="79029" y="226434"/>
                    <a:pt x="80800" y="223246"/>
                  </a:cubicBezTo>
                  <a:lnTo>
                    <a:pt x="195685" y="9165"/>
                  </a:lnTo>
                  <a:cubicBezTo>
                    <a:pt x="197457" y="5976"/>
                    <a:pt x="197457" y="5065"/>
                    <a:pt x="197457" y="4610"/>
                  </a:cubicBezTo>
                  <a:cubicBezTo>
                    <a:pt x="197457" y="2332"/>
                    <a:pt x="195432" y="55"/>
                    <a:pt x="192396" y="55"/>
                  </a:cubicBezTo>
                  <a:cubicBezTo>
                    <a:pt x="190371" y="55"/>
                    <a:pt x="188600" y="1194"/>
                    <a:pt x="186575" y="4838"/>
                  </a:cubicBezTo>
                  <a:lnTo>
                    <a:pt x="80041" y="203888"/>
                  </a:lnTo>
                  <a:close/>
                </a:path>
              </a:pathLst>
            </a:custGeom>
            <a:solidFill>
              <a:srgbClr val="000000"/>
            </a:solidFill>
            <a:ln w="253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D18C6E6-A27A-9EF0-AAC7-660B71BE01B3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4699369" y="3786783"/>
              <a:ext cx="602399" cy="9109"/>
            </a:xfrm>
            <a:custGeom>
              <a:avLst/>
              <a:gdLst>
                <a:gd name="connsiteX0" fmla="*/ 0 w 602399"/>
                <a:gd name="connsiteY0" fmla="*/ 0 h 9109"/>
                <a:gd name="connsiteX1" fmla="*/ 602400 w 602399"/>
                <a:gd name="connsiteY1" fmla="*/ 0 h 9109"/>
                <a:gd name="connsiteX2" fmla="*/ 602400 w 602399"/>
                <a:gd name="connsiteY2" fmla="*/ 9109 h 9109"/>
                <a:gd name="connsiteX3" fmla="*/ 0 w 602399"/>
                <a:gd name="connsiteY3" fmla="*/ 9109 h 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399" h="9109">
                  <a:moveTo>
                    <a:pt x="0" y="0"/>
                  </a:moveTo>
                  <a:lnTo>
                    <a:pt x="602400" y="0"/>
                  </a:lnTo>
                  <a:lnTo>
                    <a:pt x="602400" y="9109"/>
                  </a:lnTo>
                  <a:lnTo>
                    <a:pt x="0" y="9109"/>
                  </a:lnTo>
                  <a:close/>
                </a:path>
              </a:pathLst>
            </a:custGeom>
            <a:solidFill>
              <a:srgbClr val="000000"/>
            </a:solidFill>
            <a:ln w="253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C336242-F0AD-2CA1-2D68-F23D12EBA6B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4721891" y="3823120"/>
              <a:ext cx="83506" cy="151678"/>
            </a:xfrm>
            <a:custGeom>
              <a:avLst/>
              <a:gdLst>
                <a:gd name="connsiteX0" fmla="*/ 51960 w 83506"/>
                <a:gd name="connsiteY0" fmla="*/ 5984 h 151678"/>
                <a:gd name="connsiteX1" fmla="*/ 46140 w 83506"/>
                <a:gd name="connsiteY1" fmla="*/ 63 h 151678"/>
                <a:gd name="connsiteX2" fmla="*/ 85 w 83506"/>
                <a:gd name="connsiteY2" fmla="*/ 14639 h 151678"/>
                <a:gd name="connsiteX3" fmla="*/ 85 w 83506"/>
                <a:gd name="connsiteY3" fmla="*/ 21699 h 151678"/>
                <a:gd name="connsiteX4" fmla="*/ 33235 w 83506"/>
                <a:gd name="connsiteY4" fmla="*/ 15777 h 151678"/>
                <a:gd name="connsiteX5" fmla="*/ 33235 w 83506"/>
                <a:gd name="connsiteY5" fmla="*/ 133750 h 151678"/>
                <a:gd name="connsiteX6" fmla="*/ 9701 w 83506"/>
                <a:gd name="connsiteY6" fmla="*/ 144681 h 151678"/>
                <a:gd name="connsiteX7" fmla="*/ 1603 w 83506"/>
                <a:gd name="connsiteY7" fmla="*/ 144681 h 151678"/>
                <a:gd name="connsiteX8" fmla="*/ 1603 w 83506"/>
                <a:gd name="connsiteY8" fmla="*/ 151742 h 151678"/>
                <a:gd name="connsiteX9" fmla="*/ 42598 w 83506"/>
                <a:gd name="connsiteY9" fmla="*/ 151058 h 151678"/>
                <a:gd name="connsiteX10" fmla="*/ 83592 w 83506"/>
                <a:gd name="connsiteY10" fmla="*/ 151742 h 151678"/>
                <a:gd name="connsiteX11" fmla="*/ 83592 w 83506"/>
                <a:gd name="connsiteY11" fmla="*/ 144681 h 151678"/>
                <a:gd name="connsiteX12" fmla="*/ 75494 w 83506"/>
                <a:gd name="connsiteY12" fmla="*/ 144681 h 151678"/>
                <a:gd name="connsiteX13" fmla="*/ 51960 w 83506"/>
                <a:gd name="connsiteY13" fmla="*/ 133750 h 151678"/>
                <a:gd name="connsiteX14" fmla="*/ 51960 w 83506"/>
                <a:gd name="connsiteY14" fmla="*/ 5984 h 15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51678">
                  <a:moveTo>
                    <a:pt x="51960" y="5984"/>
                  </a:moveTo>
                  <a:cubicBezTo>
                    <a:pt x="51960" y="518"/>
                    <a:pt x="51960" y="63"/>
                    <a:pt x="46140" y="63"/>
                  </a:cubicBezTo>
                  <a:cubicBezTo>
                    <a:pt x="30451" y="14639"/>
                    <a:pt x="8183" y="14639"/>
                    <a:pt x="85" y="14639"/>
                  </a:cubicBezTo>
                  <a:lnTo>
                    <a:pt x="85" y="21699"/>
                  </a:lnTo>
                  <a:cubicBezTo>
                    <a:pt x="5146" y="21699"/>
                    <a:pt x="20076" y="21699"/>
                    <a:pt x="33235" y="15777"/>
                  </a:cubicBezTo>
                  <a:lnTo>
                    <a:pt x="33235" y="133750"/>
                  </a:lnTo>
                  <a:cubicBezTo>
                    <a:pt x="33235" y="141948"/>
                    <a:pt x="32476" y="144681"/>
                    <a:pt x="9701" y="144681"/>
                  </a:cubicBezTo>
                  <a:lnTo>
                    <a:pt x="1603" y="144681"/>
                  </a:lnTo>
                  <a:lnTo>
                    <a:pt x="1603" y="151742"/>
                  </a:lnTo>
                  <a:cubicBezTo>
                    <a:pt x="10460" y="151058"/>
                    <a:pt x="32476" y="151058"/>
                    <a:pt x="42598" y="151058"/>
                  </a:cubicBezTo>
                  <a:cubicBezTo>
                    <a:pt x="52720" y="151058"/>
                    <a:pt x="74735" y="151058"/>
                    <a:pt x="83592" y="151742"/>
                  </a:cubicBezTo>
                  <a:lnTo>
                    <a:pt x="83592" y="144681"/>
                  </a:lnTo>
                  <a:lnTo>
                    <a:pt x="75494" y="144681"/>
                  </a:lnTo>
                  <a:cubicBezTo>
                    <a:pt x="52720" y="144681"/>
                    <a:pt x="51960" y="142176"/>
                    <a:pt x="51960" y="133750"/>
                  </a:cubicBezTo>
                  <a:lnTo>
                    <a:pt x="51960" y="5984"/>
                  </a:lnTo>
                  <a:close/>
                </a:path>
              </a:pathLst>
            </a:custGeom>
            <a:solidFill>
              <a:srgbClr val="000000"/>
            </a:solidFill>
            <a:ln w="253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37A4AE8-1052-7A3A-17DC-F7CFC0F85A4C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4896298" y="3842023"/>
              <a:ext cx="168278" cy="151678"/>
            </a:xfrm>
            <a:custGeom>
              <a:avLst/>
              <a:gdLst>
                <a:gd name="connsiteX0" fmla="*/ 89419 w 168278"/>
                <a:gd name="connsiteY0" fmla="*/ 80457 h 151678"/>
                <a:gd name="connsiteX1" fmla="*/ 160020 w 168278"/>
                <a:gd name="connsiteY1" fmla="*/ 80457 h 151678"/>
                <a:gd name="connsiteX2" fmla="*/ 168371 w 168278"/>
                <a:gd name="connsiteY2" fmla="*/ 75902 h 151678"/>
                <a:gd name="connsiteX3" fmla="*/ 160020 w 168278"/>
                <a:gd name="connsiteY3" fmla="*/ 71347 h 151678"/>
                <a:gd name="connsiteX4" fmla="*/ 89419 w 168278"/>
                <a:gd name="connsiteY4" fmla="*/ 71347 h 151678"/>
                <a:gd name="connsiteX5" fmla="*/ 89419 w 168278"/>
                <a:gd name="connsiteY5" fmla="*/ 7578 h 151678"/>
                <a:gd name="connsiteX6" fmla="*/ 84358 w 168278"/>
                <a:gd name="connsiteY6" fmla="*/ 63 h 151678"/>
                <a:gd name="connsiteX7" fmla="*/ 79297 w 168278"/>
                <a:gd name="connsiteY7" fmla="*/ 7578 h 151678"/>
                <a:gd name="connsiteX8" fmla="*/ 79297 w 168278"/>
                <a:gd name="connsiteY8" fmla="*/ 71347 h 151678"/>
                <a:gd name="connsiteX9" fmla="*/ 8443 w 168278"/>
                <a:gd name="connsiteY9" fmla="*/ 71347 h 151678"/>
                <a:gd name="connsiteX10" fmla="*/ 92 w 168278"/>
                <a:gd name="connsiteY10" fmla="*/ 75902 h 151678"/>
                <a:gd name="connsiteX11" fmla="*/ 8443 w 168278"/>
                <a:gd name="connsiteY11" fmla="*/ 80457 h 151678"/>
                <a:gd name="connsiteX12" fmla="*/ 79297 w 168278"/>
                <a:gd name="connsiteY12" fmla="*/ 80457 h 151678"/>
                <a:gd name="connsiteX13" fmla="*/ 79297 w 168278"/>
                <a:gd name="connsiteY13" fmla="*/ 144226 h 151678"/>
                <a:gd name="connsiteX14" fmla="*/ 84358 w 168278"/>
                <a:gd name="connsiteY14" fmla="*/ 151742 h 151678"/>
                <a:gd name="connsiteX15" fmla="*/ 89419 w 168278"/>
                <a:gd name="connsiteY15" fmla="*/ 144226 h 151678"/>
                <a:gd name="connsiteX16" fmla="*/ 89419 w 168278"/>
                <a:gd name="connsiteY16" fmla="*/ 80457 h 15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278" h="151678">
                  <a:moveTo>
                    <a:pt x="89419" y="80457"/>
                  </a:moveTo>
                  <a:lnTo>
                    <a:pt x="160020" y="80457"/>
                  </a:lnTo>
                  <a:cubicBezTo>
                    <a:pt x="163563" y="80457"/>
                    <a:pt x="168371" y="80457"/>
                    <a:pt x="168371" y="75902"/>
                  </a:cubicBezTo>
                  <a:cubicBezTo>
                    <a:pt x="168371" y="71347"/>
                    <a:pt x="163563" y="71347"/>
                    <a:pt x="160020" y="71347"/>
                  </a:cubicBezTo>
                  <a:lnTo>
                    <a:pt x="89419" y="71347"/>
                  </a:lnTo>
                  <a:lnTo>
                    <a:pt x="89419" y="7578"/>
                  </a:lnTo>
                  <a:cubicBezTo>
                    <a:pt x="89419" y="4390"/>
                    <a:pt x="89419" y="63"/>
                    <a:pt x="84358" y="63"/>
                  </a:cubicBezTo>
                  <a:cubicBezTo>
                    <a:pt x="79297" y="63"/>
                    <a:pt x="79297" y="4390"/>
                    <a:pt x="79297" y="7578"/>
                  </a:cubicBezTo>
                  <a:lnTo>
                    <a:pt x="79297" y="71347"/>
                  </a:lnTo>
                  <a:lnTo>
                    <a:pt x="8443" y="71347"/>
                  </a:lnTo>
                  <a:cubicBezTo>
                    <a:pt x="4900" y="71347"/>
                    <a:pt x="92" y="71347"/>
                    <a:pt x="92" y="75902"/>
                  </a:cubicBezTo>
                  <a:cubicBezTo>
                    <a:pt x="92" y="80457"/>
                    <a:pt x="4900" y="80457"/>
                    <a:pt x="8443" y="80457"/>
                  </a:cubicBezTo>
                  <a:lnTo>
                    <a:pt x="79297" y="80457"/>
                  </a:lnTo>
                  <a:lnTo>
                    <a:pt x="79297" y="144226"/>
                  </a:lnTo>
                  <a:cubicBezTo>
                    <a:pt x="79297" y="147414"/>
                    <a:pt x="79297" y="151742"/>
                    <a:pt x="84358" y="151742"/>
                  </a:cubicBezTo>
                  <a:cubicBezTo>
                    <a:pt x="89419" y="151742"/>
                    <a:pt x="89419" y="147414"/>
                    <a:pt x="89419" y="144226"/>
                  </a:cubicBezTo>
                  <a:lnTo>
                    <a:pt x="89419" y="80457"/>
                  </a:lnTo>
                  <a:close/>
                </a:path>
              </a:pathLst>
            </a:custGeom>
            <a:solidFill>
              <a:srgbClr val="000000"/>
            </a:solidFill>
            <a:ln w="253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BC37707-8B68-F743-113B-363A1B8D828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5138214" y="3874135"/>
              <a:ext cx="150059" cy="103168"/>
            </a:xfrm>
            <a:custGeom>
              <a:avLst/>
              <a:gdLst>
                <a:gd name="connsiteX0" fmla="*/ 150161 w 150059"/>
                <a:gd name="connsiteY0" fmla="*/ 16005 h 103168"/>
                <a:gd name="connsiteX1" fmla="*/ 140039 w 150059"/>
                <a:gd name="connsiteY1" fmla="*/ 63 h 103168"/>
                <a:gd name="connsiteX2" fmla="*/ 126628 w 150059"/>
                <a:gd name="connsiteY2" fmla="*/ 10767 h 103168"/>
                <a:gd name="connsiteX3" fmla="*/ 130423 w 150059"/>
                <a:gd name="connsiteY3" fmla="*/ 17599 h 103168"/>
                <a:gd name="connsiteX4" fmla="*/ 139280 w 150059"/>
                <a:gd name="connsiteY4" fmla="*/ 36730 h 103168"/>
                <a:gd name="connsiteX5" fmla="*/ 126628 w 150059"/>
                <a:gd name="connsiteY5" fmla="*/ 69298 h 103168"/>
                <a:gd name="connsiteX6" fmla="*/ 97780 w 150059"/>
                <a:gd name="connsiteY6" fmla="*/ 86834 h 103168"/>
                <a:gd name="connsiteX7" fmla="*/ 73234 w 150059"/>
                <a:gd name="connsiteY7" fmla="*/ 66337 h 103168"/>
                <a:gd name="connsiteX8" fmla="*/ 81838 w 150059"/>
                <a:gd name="connsiteY8" fmla="*/ 39463 h 103168"/>
                <a:gd name="connsiteX9" fmla="*/ 77283 w 150059"/>
                <a:gd name="connsiteY9" fmla="*/ 34452 h 103168"/>
                <a:gd name="connsiteX10" fmla="*/ 70450 w 150059"/>
                <a:gd name="connsiteY10" fmla="*/ 38324 h 103168"/>
                <a:gd name="connsiteX11" fmla="*/ 64630 w 150059"/>
                <a:gd name="connsiteY11" fmla="*/ 65881 h 103168"/>
                <a:gd name="connsiteX12" fmla="*/ 30215 w 150059"/>
                <a:gd name="connsiteY12" fmla="*/ 86834 h 103168"/>
                <a:gd name="connsiteX13" fmla="*/ 8200 w 150059"/>
                <a:gd name="connsiteY13" fmla="*/ 60643 h 103168"/>
                <a:gd name="connsiteX14" fmla="*/ 34011 w 150059"/>
                <a:gd name="connsiteY14" fmla="*/ 5301 h 103168"/>
                <a:gd name="connsiteX15" fmla="*/ 29203 w 150059"/>
                <a:gd name="connsiteY15" fmla="*/ 974 h 103168"/>
                <a:gd name="connsiteX16" fmla="*/ 22624 w 150059"/>
                <a:gd name="connsiteY16" fmla="*/ 5984 h 103168"/>
                <a:gd name="connsiteX17" fmla="*/ 102 w 150059"/>
                <a:gd name="connsiteY17" fmla="*/ 70664 h 103168"/>
                <a:gd name="connsiteX18" fmla="*/ 26673 w 150059"/>
                <a:gd name="connsiteY18" fmla="*/ 103232 h 103168"/>
                <a:gd name="connsiteX19" fmla="*/ 65642 w 150059"/>
                <a:gd name="connsiteY19" fmla="*/ 79318 h 103168"/>
                <a:gd name="connsiteX20" fmla="*/ 93478 w 150059"/>
                <a:gd name="connsiteY20" fmla="*/ 103232 h 103168"/>
                <a:gd name="connsiteX21" fmla="*/ 134472 w 150059"/>
                <a:gd name="connsiteY21" fmla="*/ 72258 h 103168"/>
                <a:gd name="connsiteX22" fmla="*/ 150161 w 150059"/>
                <a:gd name="connsiteY22" fmla="*/ 16005 h 10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03168">
                  <a:moveTo>
                    <a:pt x="150161" y="16005"/>
                  </a:moveTo>
                  <a:cubicBezTo>
                    <a:pt x="150161" y="5756"/>
                    <a:pt x="145607" y="63"/>
                    <a:pt x="140039" y="63"/>
                  </a:cubicBezTo>
                  <a:cubicBezTo>
                    <a:pt x="133460" y="63"/>
                    <a:pt x="126628" y="5529"/>
                    <a:pt x="126628" y="10767"/>
                  </a:cubicBezTo>
                  <a:cubicBezTo>
                    <a:pt x="126628" y="13044"/>
                    <a:pt x="127893" y="15550"/>
                    <a:pt x="130423" y="17599"/>
                  </a:cubicBezTo>
                  <a:cubicBezTo>
                    <a:pt x="134725" y="21015"/>
                    <a:pt x="139280" y="27165"/>
                    <a:pt x="139280" y="36730"/>
                  </a:cubicBezTo>
                  <a:cubicBezTo>
                    <a:pt x="139280" y="45840"/>
                    <a:pt x="134472" y="58821"/>
                    <a:pt x="126628" y="69298"/>
                  </a:cubicBezTo>
                  <a:cubicBezTo>
                    <a:pt x="119036" y="79091"/>
                    <a:pt x="109673" y="86834"/>
                    <a:pt x="97780" y="86834"/>
                  </a:cubicBezTo>
                  <a:cubicBezTo>
                    <a:pt x="83356" y="86834"/>
                    <a:pt x="75511" y="78635"/>
                    <a:pt x="73234" y="66337"/>
                  </a:cubicBezTo>
                  <a:cubicBezTo>
                    <a:pt x="76017" y="60415"/>
                    <a:pt x="81838" y="45840"/>
                    <a:pt x="81838" y="39463"/>
                  </a:cubicBezTo>
                  <a:cubicBezTo>
                    <a:pt x="81838" y="36730"/>
                    <a:pt x="80572" y="34452"/>
                    <a:pt x="77283" y="34452"/>
                  </a:cubicBezTo>
                  <a:cubicBezTo>
                    <a:pt x="75258" y="34452"/>
                    <a:pt x="72475" y="34908"/>
                    <a:pt x="70450" y="38324"/>
                  </a:cubicBezTo>
                  <a:cubicBezTo>
                    <a:pt x="67667" y="42879"/>
                    <a:pt x="64630" y="57682"/>
                    <a:pt x="64630" y="65881"/>
                  </a:cubicBezTo>
                  <a:cubicBezTo>
                    <a:pt x="56280" y="76585"/>
                    <a:pt x="46157" y="86834"/>
                    <a:pt x="30215" y="86834"/>
                  </a:cubicBezTo>
                  <a:cubicBezTo>
                    <a:pt x="13514" y="86834"/>
                    <a:pt x="8200" y="73397"/>
                    <a:pt x="8200" y="60643"/>
                  </a:cubicBezTo>
                  <a:cubicBezTo>
                    <a:pt x="8200" y="32175"/>
                    <a:pt x="34011" y="8262"/>
                    <a:pt x="34011" y="5301"/>
                  </a:cubicBezTo>
                  <a:cubicBezTo>
                    <a:pt x="34011" y="2796"/>
                    <a:pt x="31987" y="974"/>
                    <a:pt x="29203" y="974"/>
                  </a:cubicBezTo>
                  <a:cubicBezTo>
                    <a:pt x="25913" y="974"/>
                    <a:pt x="24142" y="3934"/>
                    <a:pt x="22624" y="5984"/>
                  </a:cubicBezTo>
                  <a:cubicBezTo>
                    <a:pt x="9718" y="22837"/>
                    <a:pt x="102" y="49939"/>
                    <a:pt x="102" y="70664"/>
                  </a:cubicBezTo>
                  <a:cubicBezTo>
                    <a:pt x="102" y="86378"/>
                    <a:pt x="5922" y="103232"/>
                    <a:pt x="26673" y="103232"/>
                  </a:cubicBezTo>
                  <a:cubicBezTo>
                    <a:pt x="44639" y="103232"/>
                    <a:pt x="56533" y="91844"/>
                    <a:pt x="65642" y="79318"/>
                  </a:cubicBezTo>
                  <a:cubicBezTo>
                    <a:pt x="67920" y="92528"/>
                    <a:pt x="77789" y="103232"/>
                    <a:pt x="93478" y="103232"/>
                  </a:cubicBezTo>
                  <a:cubicBezTo>
                    <a:pt x="113216" y="103232"/>
                    <a:pt x="125362" y="89339"/>
                    <a:pt x="134472" y="72258"/>
                  </a:cubicBezTo>
                  <a:cubicBezTo>
                    <a:pt x="140546" y="61099"/>
                    <a:pt x="150161" y="30125"/>
                    <a:pt x="150161" y="16005"/>
                  </a:cubicBezTo>
                  <a:close/>
                </a:path>
              </a:pathLst>
            </a:custGeom>
            <a:solidFill>
              <a:srgbClr val="000000"/>
            </a:solidFill>
            <a:ln w="253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</p:grpSp>
      <p:grpSp>
        <p:nvGrpSpPr>
          <p:cNvPr id="274" name="Group 273" descr="\documentclass{article}&#10;\usepackage{amsmath,amsfonts,bm}&#10;\usepackage{amssymb}&#10;\pagestyle{empty}&#10;\usepackage{ stmaryrd }&#10;\newcommand{\cC}{\mathcal{C}}&#10;\newcommand{\R}{\mathbb{R}} % reals&#10;\begin{document}&#10;&#10;$\cC_i \,:\, \R^d \shortrightarrow \R^d$&#10;&#10;&#10;\end{document}" title="IguanaTex Vector Display">
            <a:extLst>
              <a:ext uri="{FF2B5EF4-FFF2-40B4-BE49-F238E27FC236}">
                <a16:creationId xmlns:a16="http://schemas.microsoft.com/office/drawing/2014/main" id="{A6C7BDA4-3E3F-06C3-E7D9-3AA17006570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68795" y="4619903"/>
            <a:ext cx="2656610" cy="492255"/>
            <a:chOff x="5284046" y="6949570"/>
            <a:chExt cx="2637397" cy="419567"/>
          </a:xfrm>
        </p:grpSpPr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448B3D9B-151C-0FB0-8D35-81EA56FDAEB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284046" y="7009518"/>
              <a:ext cx="243208" cy="304133"/>
            </a:xfrm>
            <a:custGeom>
              <a:avLst/>
              <a:gdLst>
                <a:gd name="connsiteX0" fmla="*/ 225580 w 243208"/>
                <a:gd name="connsiteY0" fmla="*/ 228684 h 304133"/>
                <a:gd name="connsiteX1" fmla="*/ 220921 w 243208"/>
                <a:gd name="connsiteY1" fmla="*/ 225764 h 304133"/>
                <a:gd name="connsiteX2" fmla="*/ 201353 w 243208"/>
                <a:gd name="connsiteY2" fmla="*/ 232022 h 304133"/>
                <a:gd name="connsiteX3" fmla="*/ 184580 w 243208"/>
                <a:gd name="connsiteY3" fmla="*/ 247458 h 304133"/>
                <a:gd name="connsiteX4" fmla="*/ 119351 w 243208"/>
                <a:gd name="connsiteY4" fmla="*/ 281251 h 304133"/>
                <a:gd name="connsiteX5" fmla="*/ 39680 w 243208"/>
                <a:gd name="connsiteY5" fmla="*/ 191554 h 304133"/>
                <a:gd name="connsiteX6" fmla="*/ 81146 w 243208"/>
                <a:gd name="connsiteY6" fmla="*/ 71403 h 304133"/>
                <a:gd name="connsiteX7" fmla="*/ 174796 w 243208"/>
                <a:gd name="connsiteY7" fmla="*/ 23008 h 304133"/>
                <a:gd name="connsiteX8" fmla="*/ 203682 w 243208"/>
                <a:gd name="connsiteY8" fmla="*/ 44285 h 304133"/>
                <a:gd name="connsiteX9" fmla="*/ 180852 w 243208"/>
                <a:gd name="connsiteY9" fmla="*/ 96851 h 304133"/>
                <a:gd name="connsiteX10" fmla="*/ 178057 w 243208"/>
                <a:gd name="connsiteY10" fmla="*/ 103109 h 304133"/>
                <a:gd name="connsiteX11" fmla="*/ 183182 w 243208"/>
                <a:gd name="connsiteY11" fmla="*/ 106030 h 304133"/>
                <a:gd name="connsiteX12" fmla="*/ 215330 w 243208"/>
                <a:gd name="connsiteY12" fmla="*/ 90176 h 304133"/>
                <a:gd name="connsiteX13" fmla="*/ 243285 w 243208"/>
                <a:gd name="connsiteY13" fmla="*/ 26346 h 304133"/>
                <a:gd name="connsiteX14" fmla="*/ 205546 w 243208"/>
                <a:gd name="connsiteY14" fmla="*/ 63 h 304133"/>
                <a:gd name="connsiteX15" fmla="*/ 61112 w 243208"/>
                <a:gd name="connsiteY15" fmla="*/ 63059 h 304133"/>
                <a:gd name="connsiteX16" fmla="*/ 77 w 243208"/>
                <a:gd name="connsiteY16" fmla="*/ 209493 h 304133"/>
                <a:gd name="connsiteX17" fmla="*/ 88601 w 243208"/>
                <a:gd name="connsiteY17" fmla="*/ 304196 h 304133"/>
                <a:gd name="connsiteX18" fmla="*/ 225580 w 243208"/>
                <a:gd name="connsiteY18" fmla="*/ 228684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3208" h="304133">
                  <a:moveTo>
                    <a:pt x="225580" y="228684"/>
                  </a:moveTo>
                  <a:cubicBezTo>
                    <a:pt x="225580" y="226181"/>
                    <a:pt x="223251" y="225764"/>
                    <a:pt x="220921" y="225764"/>
                  </a:cubicBezTo>
                  <a:cubicBezTo>
                    <a:pt x="213001" y="225764"/>
                    <a:pt x="201819" y="232022"/>
                    <a:pt x="201353" y="232022"/>
                  </a:cubicBezTo>
                  <a:cubicBezTo>
                    <a:pt x="192034" y="237445"/>
                    <a:pt x="190171" y="240366"/>
                    <a:pt x="184580" y="247458"/>
                  </a:cubicBezTo>
                  <a:cubicBezTo>
                    <a:pt x="170136" y="267066"/>
                    <a:pt x="149636" y="281251"/>
                    <a:pt x="119351" y="281251"/>
                  </a:cubicBezTo>
                  <a:cubicBezTo>
                    <a:pt x="77419" y="281251"/>
                    <a:pt x="39680" y="254133"/>
                    <a:pt x="39680" y="191554"/>
                  </a:cubicBezTo>
                  <a:cubicBezTo>
                    <a:pt x="39680" y="154007"/>
                    <a:pt x="56453" y="104361"/>
                    <a:pt x="81146" y="71403"/>
                  </a:cubicBezTo>
                  <a:cubicBezTo>
                    <a:pt x="101647" y="44702"/>
                    <a:pt x="126806" y="23008"/>
                    <a:pt x="174796" y="23008"/>
                  </a:cubicBezTo>
                  <a:cubicBezTo>
                    <a:pt x="192500" y="23008"/>
                    <a:pt x="203682" y="28849"/>
                    <a:pt x="203682" y="44285"/>
                  </a:cubicBezTo>
                  <a:cubicBezTo>
                    <a:pt x="203682" y="58887"/>
                    <a:pt x="186443" y="88508"/>
                    <a:pt x="180852" y="96851"/>
                  </a:cubicBezTo>
                  <a:cubicBezTo>
                    <a:pt x="178057" y="101441"/>
                    <a:pt x="178057" y="102275"/>
                    <a:pt x="178057" y="103109"/>
                  </a:cubicBezTo>
                  <a:cubicBezTo>
                    <a:pt x="178057" y="106030"/>
                    <a:pt x="180387" y="106030"/>
                    <a:pt x="183182" y="106030"/>
                  </a:cubicBezTo>
                  <a:cubicBezTo>
                    <a:pt x="192500" y="106030"/>
                    <a:pt x="209739" y="96851"/>
                    <a:pt x="215330" y="90176"/>
                  </a:cubicBezTo>
                  <a:cubicBezTo>
                    <a:pt x="216262" y="88508"/>
                    <a:pt x="243285" y="47623"/>
                    <a:pt x="243285" y="26346"/>
                  </a:cubicBezTo>
                  <a:cubicBezTo>
                    <a:pt x="243285" y="3400"/>
                    <a:pt x="222319" y="63"/>
                    <a:pt x="205546" y="63"/>
                  </a:cubicBezTo>
                  <a:cubicBezTo>
                    <a:pt x="137988" y="63"/>
                    <a:pt x="82544" y="39696"/>
                    <a:pt x="61112" y="63059"/>
                  </a:cubicBezTo>
                  <a:cubicBezTo>
                    <a:pt x="5668" y="123135"/>
                    <a:pt x="77" y="187799"/>
                    <a:pt x="77" y="209493"/>
                  </a:cubicBezTo>
                  <a:cubicBezTo>
                    <a:pt x="77" y="270404"/>
                    <a:pt x="34555" y="304196"/>
                    <a:pt x="88601" y="304196"/>
                  </a:cubicBezTo>
                  <a:cubicBezTo>
                    <a:pt x="163613" y="304196"/>
                    <a:pt x="225580" y="239114"/>
                    <a:pt x="225580" y="228684"/>
                  </a:cubicBezTo>
                  <a:close/>
                </a:path>
              </a:pathLst>
            </a:custGeom>
            <a:solidFill>
              <a:srgbClr val="000000"/>
            </a:solidFill>
            <a:ln w="46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3188DC49-AA8C-BBD7-BDA0-8A9E8D09B63B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539103" y="7172598"/>
              <a:ext cx="98820" cy="196539"/>
            </a:xfrm>
            <a:custGeom>
              <a:avLst/>
              <a:gdLst>
                <a:gd name="connsiteX0" fmla="*/ 90423 w 98820"/>
                <a:gd name="connsiteY0" fmla="*/ 11162 h 196539"/>
                <a:gd name="connsiteX1" fmla="*/ 77378 w 98820"/>
                <a:gd name="connsiteY1" fmla="*/ 64 h 196539"/>
                <a:gd name="connsiteX2" fmla="*/ 59114 w 98820"/>
                <a:gd name="connsiteY2" fmla="*/ 16126 h 196539"/>
                <a:gd name="connsiteX3" fmla="*/ 72159 w 98820"/>
                <a:gd name="connsiteY3" fmla="*/ 27224 h 196539"/>
                <a:gd name="connsiteX4" fmla="*/ 90423 w 98820"/>
                <a:gd name="connsiteY4" fmla="*/ 11162 h 196539"/>
                <a:gd name="connsiteX5" fmla="*/ 23890 w 98820"/>
                <a:gd name="connsiteY5" fmla="*/ 159515 h 196539"/>
                <a:gd name="connsiteX6" fmla="*/ 20955 w 98820"/>
                <a:gd name="connsiteY6" fmla="*/ 171781 h 196539"/>
                <a:gd name="connsiteX7" fmla="*/ 51939 w 98820"/>
                <a:gd name="connsiteY7" fmla="*/ 196604 h 196539"/>
                <a:gd name="connsiteX8" fmla="*/ 98903 w 98820"/>
                <a:gd name="connsiteY8" fmla="*/ 151922 h 196539"/>
                <a:gd name="connsiteX9" fmla="*/ 93685 w 98820"/>
                <a:gd name="connsiteY9" fmla="*/ 148126 h 196539"/>
                <a:gd name="connsiteX10" fmla="*/ 87488 w 98820"/>
                <a:gd name="connsiteY10" fmla="*/ 153090 h 196539"/>
                <a:gd name="connsiteX11" fmla="*/ 52917 w 98820"/>
                <a:gd name="connsiteY11" fmla="*/ 188427 h 196539"/>
                <a:gd name="connsiteX12" fmla="*/ 44763 w 98820"/>
                <a:gd name="connsiteY12" fmla="*/ 178205 h 196539"/>
                <a:gd name="connsiteX13" fmla="*/ 49982 w 98820"/>
                <a:gd name="connsiteY13" fmla="*/ 159515 h 196539"/>
                <a:gd name="connsiteX14" fmla="*/ 60418 w 98820"/>
                <a:gd name="connsiteY14" fmla="*/ 136152 h 196539"/>
                <a:gd name="connsiteX15" fmla="*/ 76399 w 98820"/>
                <a:gd name="connsiteY15" fmla="*/ 99064 h 196539"/>
                <a:gd name="connsiteX16" fmla="*/ 78356 w 98820"/>
                <a:gd name="connsiteY16" fmla="*/ 89719 h 196539"/>
                <a:gd name="connsiteX17" fmla="*/ 47373 w 98820"/>
                <a:gd name="connsiteY17" fmla="*/ 64896 h 196539"/>
                <a:gd name="connsiteX18" fmla="*/ 82 w 98820"/>
                <a:gd name="connsiteY18" fmla="*/ 109577 h 196539"/>
                <a:gd name="connsiteX19" fmla="*/ 5626 w 98820"/>
                <a:gd name="connsiteY19" fmla="*/ 113374 h 196539"/>
                <a:gd name="connsiteX20" fmla="*/ 11497 w 98820"/>
                <a:gd name="connsiteY20" fmla="*/ 108701 h 196539"/>
                <a:gd name="connsiteX21" fmla="*/ 46394 w 98820"/>
                <a:gd name="connsiteY21" fmla="*/ 73073 h 196539"/>
                <a:gd name="connsiteX22" fmla="*/ 54548 w 98820"/>
                <a:gd name="connsiteY22" fmla="*/ 83294 h 196539"/>
                <a:gd name="connsiteX23" fmla="*/ 44437 w 98820"/>
                <a:gd name="connsiteY23" fmla="*/ 112498 h 196539"/>
                <a:gd name="connsiteX24" fmla="*/ 23890 w 98820"/>
                <a:gd name="connsiteY24" fmla="*/ 159515 h 19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820" h="196539">
                  <a:moveTo>
                    <a:pt x="90423" y="11162"/>
                  </a:moveTo>
                  <a:cubicBezTo>
                    <a:pt x="90423" y="6489"/>
                    <a:pt x="86510" y="64"/>
                    <a:pt x="77378" y="64"/>
                  </a:cubicBezTo>
                  <a:cubicBezTo>
                    <a:pt x="68572" y="64"/>
                    <a:pt x="59114" y="7657"/>
                    <a:pt x="59114" y="16126"/>
                  </a:cubicBezTo>
                  <a:cubicBezTo>
                    <a:pt x="59114" y="21091"/>
                    <a:pt x="63353" y="27224"/>
                    <a:pt x="72159" y="27224"/>
                  </a:cubicBezTo>
                  <a:cubicBezTo>
                    <a:pt x="81617" y="27224"/>
                    <a:pt x="90423" y="19047"/>
                    <a:pt x="90423" y="11162"/>
                  </a:cubicBezTo>
                  <a:close/>
                  <a:moveTo>
                    <a:pt x="23890" y="159515"/>
                  </a:moveTo>
                  <a:cubicBezTo>
                    <a:pt x="22586" y="163312"/>
                    <a:pt x="20955" y="166816"/>
                    <a:pt x="20955" y="171781"/>
                  </a:cubicBezTo>
                  <a:cubicBezTo>
                    <a:pt x="20955" y="185506"/>
                    <a:pt x="34001" y="196604"/>
                    <a:pt x="51939" y="196604"/>
                  </a:cubicBezTo>
                  <a:cubicBezTo>
                    <a:pt x="84553" y="196604"/>
                    <a:pt x="98903" y="156303"/>
                    <a:pt x="98903" y="151922"/>
                  </a:cubicBezTo>
                  <a:cubicBezTo>
                    <a:pt x="98903" y="148126"/>
                    <a:pt x="94663" y="148126"/>
                    <a:pt x="93685" y="148126"/>
                  </a:cubicBezTo>
                  <a:cubicBezTo>
                    <a:pt x="89119" y="148126"/>
                    <a:pt x="88793" y="149878"/>
                    <a:pt x="87488" y="153090"/>
                  </a:cubicBezTo>
                  <a:cubicBezTo>
                    <a:pt x="79987" y="176453"/>
                    <a:pt x="65636" y="188427"/>
                    <a:pt x="52917" y="188427"/>
                  </a:cubicBezTo>
                  <a:cubicBezTo>
                    <a:pt x="46394" y="188427"/>
                    <a:pt x="44763" y="184630"/>
                    <a:pt x="44763" y="178205"/>
                  </a:cubicBezTo>
                  <a:cubicBezTo>
                    <a:pt x="44763" y="171489"/>
                    <a:pt x="47046" y="165940"/>
                    <a:pt x="49982" y="159515"/>
                  </a:cubicBezTo>
                  <a:cubicBezTo>
                    <a:pt x="53243" y="151630"/>
                    <a:pt x="56831" y="143745"/>
                    <a:pt x="60418" y="136152"/>
                  </a:cubicBezTo>
                  <a:cubicBezTo>
                    <a:pt x="63353" y="129144"/>
                    <a:pt x="75095" y="102568"/>
                    <a:pt x="76399" y="99064"/>
                  </a:cubicBezTo>
                  <a:cubicBezTo>
                    <a:pt x="77378" y="96144"/>
                    <a:pt x="78356" y="92639"/>
                    <a:pt x="78356" y="89719"/>
                  </a:cubicBezTo>
                  <a:cubicBezTo>
                    <a:pt x="78356" y="75993"/>
                    <a:pt x="65310" y="64896"/>
                    <a:pt x="47373" y="64896"/>
                  </a:cubicBezTo>
                  <a:cubicBezTo>
                    <a:pt x="15084" y="64896"/>
                    <a:pt x="82" y="104613"/>
                    <a:pt x="82" y="109577"/>
                  </a:cubicBezTo>
                  <a:cubicBezTo>
                    <a:pt x="82" y="113374"/>
                    <a:pt x="4648" y="113374"/>
                    <a:pt x="5626" y="113374"/>
                  </a:cubicBezTo>
                  <a:cubicBezTo>
                    <a:pt x="10192" y="113374"/>
                    <a:pt x="10518" y="111914"/>
                    <a:pt x="11497" y="108701"/>
                  </a:cubicBezTo>
                  <a:cubicBezTo>
                    <a:pt x="19977" y="83586"/>
                    <a:pt x="34327" y="73073"/>
                    <a:pt x="46394" y="73073"/>
                  </a:cubicBezTo>
                  <a:cubicBezTo>
                    <a:pt x="51612" y="73073"/>
                    <a:pt x="54548" y="75409"/>
                    <a:pt x="54548" y="83294"/>
                  </a:cubicBezTo>
                  <a:cubicBezTo>
                    <a:pt x="54548" y="90011"/>
                    <a:pt x="52591" y="94391"/>
                    <a:pt x="44437" y="112498"/>
                  </a:cubicBezTo>
                  <a:lnTo>
                    <a:pt x="23890" y="159515"/>
                  </a:lnTo>
                  <a:close/>
                </a:path>
              </a:pathLst>
            </a:custGeom>
            <a:solidFill>
              <a:srgbClr val="000000"/>
            </a:solidFill>
            <a:ln w="46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5BE38B9-27B9-3AA6-3672-B278F4B84803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926029" y="7123828"/>
              <a:ext cx="49387" cy="179809"/>
            </a:xfrm>
            <a:custGeom>
              <a:avLst/>
              <a:gdLst>
                <a:gd name="connsiteX0" fmla="*/ 49477 w 49387"/>
                <a:gd name="connsiteY0" fmla="*/ 22174 h 179809"/>
                <a:gd name="connsiteX1" fmla="*/ 24783 w 49387"/>
                <a:gd name="connsiteY1" fmla="*/ 63 h 179809"/>
                <a:gd name="connsiteX2" fmla="*/ 90 w 49387"/>
                <a:gd name="connsiteY2" fmla="*/ 22174 h 179809"/>
                <a:gd name="connsiteX3" fmla="*/ 24783 w 49387"/>
                <a:gd name="connsiteY3" fmla="*/ 44285 h 179809"/>
                <a:gd name="connsiteX4" fmla="*/ 49477 w 49387"/>
                <a:gd name="connsiteY4" fmla="*/ 22174 h 179809"/>
                <a:gd name="connsiteX5" fmla="*/ 49477 w 49387"/>
                <a:gd name="connsiteY5" fmla="*/ 157762 h 179809"/>
                <a:gd name="connsiteX6" fmla="*/ 24783 w 49387"/>
                <a:gd name="connsiteY6" fmla="*/ 135650 h 179809"/>
                <a:gd name="connsiteX7" fmla="*/ 90 w 49387"/>
                <a:gd name="connsiteY7" fmla="*/ 157762 h 179809"/>
                <a:gd name="connsiteX8" fmla="*/ 24783 w 49387"/>
                <a:gd name="connsiteY8" fmla="*/ 179873 h 179809"/>
                <a:gd name="connsiteX9" fmla="*/ 49477 w 49387"/>
                <a:gd name="connsiteY9" fmla="*/ 157762 h 17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87" h="179809">
                  <a:moveTo>
                    <a:pt x="49477" y="22174"/>
                  </a:moveTo>
                  <a:cubicBezTo>
                    <a:pt x="49477" y="10075"/>
                    <a:pt x="38295" y="63"/>
                    <a:pt x="24783" y="63"/>
                  </a:cubicBezTo>
                  <a:cubicBezTo>
                    <a:pt x="11272" y="63"/>
                    <a:pt x="90" y="10075"/>
                    <a:pt x="90" y="22174"/>
                  </a:cubicBezTo>
                  <a:cubicBezTo>
                    <a:pt x="90" y="34273"/>
                    <a:pt x="11272" y="44285"/>
                    <a:pt x="24783" y="44285"/>
                  </a:cubicBezTo>
                  <a:cubicBezTo>
                    <a:pt x="38295" y="44285"/>
                    <a:pt x="49477" y="34273"/>
                    <a:pt x="49477" y="22174"/>
                  </a:cubicBezTo>
                  <a:close/>
                  <a:moveTo>
                    <a:pt x="49477" y="157762"/>
                  </a:moveTo>
                  <a:cubicBezTo>
                    <a:pt x="49477" y="145663"/>
                    <a:pt x="38295" y="135650"/>
                    <a:pt x="24783" y="135650"/>
                  </a:cubicBezTo>
                  <a:cubicBezTo>
                    <a:pt x="11272" y="135650"/>
                    <a:pt x="90" y="145663"/>
                    <a:pt x="90" y="157762"/>
                  </a:cubicBezTo>
                  <a:cubicBezTo>
                    <a:pt x="90" y="169860"/>
                    <a:pt x="11272" y="179873"/>
                    <a:pt x="24783" y="179873"/>
                  </a:cubicBezTo>
                  <a:cubicBezTo>
                    <a:pt x="38295" y="179873"/>
                    <a:pt x="49477" y="169860"/>
                    <a:pt x="49477" y="157762"/>
                  </a:cubicBezTo>
                  <a:close/>
                </a:path>
              </a:pathLst>
            </a:custGeom>
            <a:solidFill>
              <a:srgbClr val="000000"/>
            </a:solidFill>
            <a:ln w="46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A46EFE7B-8845-41FA-5A6B-375410DC803A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229906" y="7017862"/>
              <a:ext cx="320084" cy="285776"/>
            </a:xfrm>
            <a:custGeom>
              <a:avLst/>
              <a:gdLst>
                <a:gd name="connsiteX0" fmla="*/ 117508 w 320084"/>
                <a:gd name="connsiteY0" fmla="*/ 154841 h 285776"/>
                <a:gd name="connsiteX1" fmla="*/ 134281 w 320084"/>
                <a:gd name="connsiteY1" fmla="*/ 154841 h 285776"/>
                <a:gd name="connsiteX2" fmla="*/ 204169 w 320084"/>
                <a:gd name="connsiteY2" fmla="*/ 251630 h 285776"/>
                <a:gd name="connsiteX3" fmla="*/ 225135 w 320084"/>
                <a:gd name="connsiteY3" fmla="*/ 280833 h 285776"/>
                <a:gd name="connsiteX4" fmla="*/ 240510 w 320084"/>
                <a:gd name="connsiteY4" fmla="*/ 285840 h 285776"/>
                <a:gd name="connsiteX5" fmla="*/ 304807 w 320084"/>
                <a:gd name="connsiteY5" fmla="*/ 285840 h 285776"/>
                <a:gd name="connsiteX6" fmla="*/ 320182 w 320084"/>
                <a:gd name="connsiteY6" fmla="*/ 278330 h 285776"/>
                <a:gd name="connsiteX7" fmla="*/ 313193 w 320084"/>
                <a:gd name="connsiteY7" fmla="*/ 271238 h 285776"/>
                <a:gd name="connsiteX8" fmla="*/ 261942 w 320084"/>
                <a:gd name="connsiteY8" fmla="*/ 227016 h 285776"/>
                <a:gd name="connsiteX9" fmla="*/ 204169 w 320084"/>
                <a:gd name="connsiteY9" fmla="*/ 150252 h 285776"/>
                <a:gd name="connsiteX10" fmla="*/ 285704 w 320084"/>
                <a:gd name="connsiteY10" fmla="*/ 78078 h 285776"/>
                <a:gd name="connsiteX11" fmla="*/ 162236 w 320084"/>
                <a:gd name="connsiteY11" fmla="*/ 63 h 285776"/>
                <a:gd name="connsiteX12" fmla="*/ 15938 w 320084"/>
                <a:gd name="connsiteY12" fmla="*/ 63 h 285776"/>
                <a:gd name="connsiteX13" fmla="*/ 97 w 320084"/>
                <a:gd name="connsiteY13" fmla="*/ 7572 h 285776"/>
                <a:gd name="connsiteX14" fmla="*/ 12677 w 320084"/>
                <a:gd name="connsiteY14" fmla="*/ 14664 h 285776"/>
                <a:gd name="connsiteX15" fmla="*/ 41564 w 320084"/>
                <a:gd name="connsiteY15" fmla="*/ 38444 h 285776"/>
                <a:gd name="connsiteX16" fmla="*/ 41564 w 320084"/>
                <a:gd name="connsiteY16" fmla="*/ 247458 h 285776"/>
                <a:gd name="connsiteX17" fmla="*/ 12677 w 320084"/>
                <a:gd name="connsiteY17" fmla="*/ 271238 h 285776"/>
                <a:gd name="connsiteX18" fmla="*/ 97 w 320084"/>
                <a:gd name="connsiteY18" fmla="*/ 278330 h 285776"/>
                <a:gd name="connsiteX19" fmla="*/ 15938 w 320084"/>
                <a:gd name="connsiteY19" fmla="*/ 285840 h 285776"/>
                <a:gd name="connsiteX20" fmla="*/ 143599 w 320084"/>
                <a:gd name="connsiteY20" fmla="*/ 285840 h 285776"/>
                <a:gd name="connsiteX21" fmla="*/ 158975 w 320084"/>
                <a:gd name="connsiteY21" fmla="*/ 278330 h 285776"/>
                <a:gd name="connsiteX22" fmla="*/ 145929 w 320084"/>
                <a:gd name="connsiteY22" fmla="*/ 271238 h 285776"/>
                <a:gd name="connsiteX23" fmla="*/ 117508 w 320084"/>
                <a:gd name="connsiteY23" fmla="*/ 247458 h 285776"/>
                <a:gd name="connsiteX24" fmla="*/ 117508 w 320084"/>
                <a:gd name="connsiteY24" fmla="*/ 154841 h 285776"/>
                <a:gd name="connsiteX25" fmla="*/ 207430 w 320084"/>
                <a:gd name="connsiteY25" fmla="*/ 134399 h 285776"/>
                <a:gd name="connsiteX26" fmla="*/ 221873 w 320084"/>
                <a:gd name="connsiteY26" fmla="*/ 78495 h 285776"/>
                <a:gd name="connsiteX27" fmla="*/ 204169 w 320084"/>
                <a:gd name="connsiteY27" fmla="*/ 19254 h 285776"/>
                <a:gd name="connsiteX28" fmla="*/ 269397 w 320084"/>
                <a:gd name="connsiteY28" fmla="*/ 78078 h 285776"/>
                <a:gd name="connsiteX29" fmla="*/ 207430 w 320084"/>
                <a:gd name="connsiteY29" fmla="*/ 134399 h 285776"/>
                <a:gd name="connsiteX30" fmla="*/ 117508 w 320084"/>
                <a:gd name="connsiteY30" fmla="*/ 37193 h 285776"/>
                <a:gd name="connsiteX31" fmla="*/ 146395 w 320084"/>
                <a:gd name="connsiteY31" fmla="*/ 14664 h 285776"/>
                <a:gd name="connsiteX32" fmla="*/ 205566 w 320084"/>
                <a:gd name="connsiteY32" fmla="*/ 78495 h 285776"/>
                <a:gd name="connsiteX33" fmla="*/ 117508 w 320084"/>
                <a:gd name="connsiteY33" fmla="*/ 140239 h 285776"/>
                <a:gd name="connsiteX34" fmla="*/ 117508 w 320084"/>
                <a:gd name="connsiteY34" fmla="*/ 37193 h 285776"/>
                <a:gd name="connsiteX35" fmla="*/ 54143 w 320084"/>
                <a:gd name="connsiteY35" fmla="*/ 271238 h 285776"/>
                <a:gd name="connsiteX36" fmla="*/ 57871 w 320084"/>
                <a:gd name="connsiteY36" fmla="*/ 248292 h 285776"/>
                <a:gd name="connsiteX37" fmla="*/ 57871 w 320084"/>
                <a:gd name="connsiteY37" fmla="*/ 37610 h 285776"/>
                <a:gd name="connsiteX38" fmla="*/ 54143 w 320084"/>
                <a:gd name="connsiteY38" fmla="*/ 14664 h 285776"/>
                <a:gd name="connsiteX39" fmla="*/ 107258 w 320084"/>
                <a:gd name="connsiteY39" fmla="*/ 14664 h 285776"/>
                <a:gd name="connsiteX40" fmla="*/ 101201 w 320084"/>
                <a:gd name="connsiteY40" fmla="*/ 35941 h 285776"/>
                <a:gd name="connsiteX41" fmla="*/ 101201 w 320084"/>
                <a:gd name="connsiteY41" fmla="*/ 248292 h 285776"/>
                <a:gd name="connsiteX42" fmla="*/ 104928 w 320084"/>
                <a:gd name="connsiteY42" fmla="*/ 271238 h 285776"/>
                <a:gd name="connsiteX43" fmla="*/ 54143 w 320084"/>
                <a:gd name="connsiteY43" fmla="*/ 271238 h 285776"/>
                <a:gd name="connsiteX44" fmla="*/ 153384 w 320084"/>
                <a:gd name="connsiteY44" fmla="*/ 154841 h 285776"/>
                <a:gd name="connsiteX45" fmla="*/ 162236 w 320084"/>
                <a:gd name="connsiteY45" fmla="*/ 154007 h 285776"/>
                <a:gd name="connsiteX46" fmla="*/ 186464 w 320084"/>
                <a:gd name="connsiteY46" fmla="*/ 152338 h 285776"/>
                <a:gd name="connsiteX47" fmla="*/ 282443 w 320084"/>
                <a:gd name="connsiteY47" fmla="*/ 271238 h 285776"/>
                <a:gd name="connsiteX48" fmla="*/ 237249 w 320084"/>
                <a:gd name="connsiteY48" fmla="*/ 271238 h 285776"/>
                <a:gd name="connsiteX49" fmla="*/ 153384 w 320084"/>
                <a:gd name="connsiteY49" fmla="*/ 154841 h 28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0084" h="285776">
                  <a:moveTo>
                    <a:pt x="117508" y="154841"/>
                  </a:moveTo>
                  <a:lnTo>
                    <a:pt x="134281" y="154841"/>
                  </a:lnTo>
                  <a:lnTo>
                    <a:pt x="204169" y="251630"/>
                  </a:lnTo>
                  <a:cubicBezTo>
                    <a:pt x="208828" y="258305"/>
                    <a:pt x="220010" y="274575"/>
                    <a:pt x="225135" y="280833"/>
                  </a:cubicBezTo>
                  <a:cubicBezTo>
                    <a:pt x="228396" y="285840"/>
                    <a:pt x="229794" y="285840"/>
                    <a:pt x="240510" y="285840"/>
                  </a:cubicBezTo>
                  <a:lnTo>
                    <a:pt x="304807" y="285840"/>
                  </a:lnTo>
                  <a:cubicBezTo>
                    <a:pt x="313193" y="285840"/>
                    <a:pt x="320182" y="285840"/>
                    <a:pt x="320182" y="278330"/>
                  </a:cubicBezTo>
                  <a:cubicBezTo>
                    <a:pt x="320182" y="274993"/>
                    <a:pt x="317386" y="272072"/>
                    <a:pt x="313193" y="271238"/>
                  </a:cubicBezTo>
                  <a:cubicBezTo>
                    <a:pt x="295954" y="267900"/>
                    <a:pt x="273124" y="240366"/>
                    <a:pt x="261942" y="227016"/>
                  </a:cubicBezTo>
                  <a:cubicBezTo>
                    <a:pt x="258681" y="222844"/>
                    <a:pt x="235385" y="195309"/>
                    <a:pt x="204169" y="150252"/>
                  </a:cubicBezTo>
                  <a:cubicBezTo>
                    <a:pt x="245635" y="143577"/>
                    <a:pt x="285704" y="127724"/>
                    <a:pt x="285704" y="78078"/>
                  </a:cubicBezTo>
                  <a:cubicBezTo>
                    <a:pt x="285704" y="20088"/>
                    <a:pt x="217214" y="63"/>
                    <a:pt x="162236" y="63"/>
                  </a:cubicBezTo>
                  <a:lnTo>
                    <a:pt x="15938" y="63"/>
                  </a:lnTo>
                  <a:cubicBezTo>
                    <a:pt x="7552" y="63"/>
                    <a:pt x="97" y="63"/>
                    <a:pt x="97" y="7572"/>
                  </a:cubicBezTo>
                  <a:cubicBezTo>
                    <a:pt x="97" y="14664"/>
                    <a:pt x="8949" y="14664"/>
                    <a:pt x="12677" y="14664"/>
                  </a:cubicBezTo>
                  <a:cubicBezTo>
                    <a:pt x="39234" y="14664"/>
                    <a:pt x="41564" y="17585"/>
                    <a:pt x="41564" y="38444"/>
                  </a:cubicBezTo>
                  <a:lnTo>
                    <a:pt x="41564" y="247458"/>
                  </a:lnTo>
                  <a:cubicBezTo>
                    <a:pt x="41564" y="268318"/>
                    <a:pt x="39234" y="271238"/>
                    <a:pt x="12677" y="271238"/>
                  </a:cubicBezTo>
                  <a:cubicBezTo>
                    <a:pt x="8949" y="271238"/>
                    <a:pt x="97" y="271238"/>
                    <a:pt x="97" y="278330"/>
                  </a:cubicBezTo>
                  <a:cubicBezTo>
                    <a:pt x="97" y="285840"/>
                    <a:pt x="7552" y="285840"/>
                    <a:pt x="15938" y="285840"/>
                  </a:cubicBezTo>
                  <a:lnTo>
                    <a:pt x="143599" y="285840"/>
                  </a:lnTo>
                  <a:cubicBezTo>
                    <a:pt x="151986" y="285840"/>
                    <a:pt x="158975" y="285840"/>
                    <a:pt x="158975" y="278330"/>
                  </a:cubicBezTo>
                  <a:cubicBezTo>
                    <a:pt x="158975" y="271238"/>
                    <a:pt x="151054" y="271238"/>
                    <a:pt x="145929" y="271238"/>
                  </a:cubicBezTo>
                  <a:cubicBezTo>
                    <a:pt x="119372" y="271238"/>
                    <a:pt x="117508" y="267900"/>
                    <a:pt x="117508" y="247458"/>
                  </a:cubicBezTo>
                  <a:lnTo>
                    <a:pt x="117508" y="154841"/>
                  </a:lnTo>
                  <a:close/>
                  <a:moveTo>
                    <a:pt x="207430" y="134399"/>
                  </a:moveTo>
                  <a:cubicBezTo>
                    <a:pt x="220476" y="118963"/>
                    <a:pt x="221873" y="96851"/>
                    <a:pt x="221873" y="78495"/>
                  </a:cubicBezTo>
                  <a:cubicBezTo>
                    <a:pt x="221873" y="58470"/>
                    <a:pt x="219078" y="36358"/>
                    <a:pt x="204169" y="19254"/>
                  </a:cubicBezTo>
                  <a:cubicBezTo>
                    <a:pt x="223271" y="23008"/>
                    <a:pt x="269397" y="35941"/>
                    <a:pt x="269397" y="78078"/>
                  </a:cubicBezTo>
                  <a:cubicBezTo>
                    <a:pt x="269397" y="105195"/>
                    <a:pt x="255419" y="126472"/>
                    <a:pt x="207430" y="134399"/>
                  </a:cubicBezTo>
                  <a:close/>
                  <a:moveTo>
                    <a:pt x="117508" y="37193"/>
                  </a:moveTo>
                  <a:cubicBezTo>
                    <a:pt x="117508" y="28432"/>
                    <a:pt x="117508" y="14664"/>
                    <a:pt x="146395" y="14664"/>
                  </a:cubicBezTo>
                  <a:cubicBezTo>
                    <a:pt x="185998" y="14664"/>
                    <a:pt x="205566" y="29266"/>
                    <a:pt x="205566" y="78495"/>
                  </a:cubicBezTo>
                  <a:cubicBezTo>
                    <a:pt x="205566" y="132313"/>
                    <a:pt x="191123" y="140239"/>
                    <a:pt x="117508" y="140239"/>
                  </a:cubicBezTo>
                  <a:lnTo>
                    <a:pt x="117508" y="37193"/>
                  </a:lnTo>
                  <a:close/>
                  <a:moveTo>
                    <a:pt x="54143" y="271238"/>
                  </a:moveTo>
                  <a:cubicBezTo>
                    <a:pt x="57871" y="263728"/>
                    <a:pt x="57871" y="252047"/>
                    <a:pt x="57871" y="248292"/>
                  </a:cubicBezTo>
                  <a:lnTo>
                    <a:pt x="57871" y="37610"/>
                  </a:lnTo>
                  <a:cubicBezTo>
                    <a:pt x="57871" y="33438"/>
                    <a:pt x="57871" y="22174"/>
                    <a:pt x="54143" y="14664"/>
                  </a:cubicBezTo>
                  <a:lnTo>
                    <a:pt x="107258" y="14664"/>
                  </a:lnTo>
                  <a:cubicBezTo>
                    <a:pt x="101201" y="21340"/>
                    <a:pt x="101201" y="29683"/>
                    <a:pt x="101201" y="35941"/>
                  </a:cubicBezTo>
                  <a:lnTo>
                    <a:pt x="101201" y="248292"/>
                  </a:lnTo>
                  <a:cubicBezTo>
                    <a:pt x="101201" y="252464"/>
                    <a:pt x="101201" y="263728"/>
                    <a:pt x="104928" y="271238"/>
                  </a:cubicBezTo>
                  <a:lnTo>
                    <a:pt x="54143" y="271238"/>
                  </a:lnTo>
                  <a:close/>
                  <a:moveTo>
                    <a:pt x="153384" y="154841"/>
                  </a:moveTo>
                  <a:cubicBezTo>
                    <a:pt x="156645" y="154424"/>
                    <a:pt x="158509" y="154007"/>
                    <a:pt x="162236" y="154007"/>
                  </a:cubicBezTo>
                  <a:cubicBezTo>
                    <a:pt x="169225" y="154007"/>
                    <a:pt x="179475" y="153172"/>
                    <a:pt x="186464" y="152338"/>
                  </a:cubicBezTo>
                  <a:cubicBezTo>
                    <a:pt x="193452" y="162351"/>
                    <a:pt x="243771" y="236611"/>
                    <a:pt x="282443" y="271238"/>
                  </a:cubicBezTo>
                  <a:lnTo>
                    <a:pt x="237249" y="271238"/>
                  </a:lnTo>
                  <a:lnTo>
                    <a:pt x="153384" y="154841"/>
                  </a:lnTo>
                  <a:close/>
                </a:path>
              </a:pathLst>
            </a:custGeom>
            <a:solidFill>
              <a:srgbClr val="000000"/>
            </a:solidFill>
            <a:ln w="46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518A4BF-6BCE-AE6E-71A5-31014F517FB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578842" y="6949570"/>
              <a:ext cx="167636" cy="205592"/>
            </a:xfrm>
            <a:custGeom>
              <a:avLst/>
              <a:gdLst>
                <a:gd name="connsiteX0" fmla="*/ 166436 w 167636"/>
                <a:gd name="connsiteY0" fmla="*/ 8820 h 205592"/>
                <a:gd name="connsiteX1" fmla="*/ 167741 w 167636"/>
                <a:gd name="connsiteY1" fmla="*/ 4148 h 205592"/>
                <a:gd name="connsiteX2" fmla="*/ 162523 w 167636"/>
                <a:gd name="connsiteY2" fmla="*/ 59 h 205592"/>
                <a:gd name="connsiteX3" fmla="*/ 120777 w 167636"/>
                <a:gd name="connsiteY3" fmla="*/ 2980 h 205592"/>
                <a:gd name="connsiteX4" fmla="*/ 113601 w 167636"/>
                <a:gd name="connsiteY4" fmla="*/ 9696 h 205592"/>
                <a:gd name="connsiteX5" fmla="*/ 122081 w 167636"/>
                <a:gd name="connsiteY5" fmla="*/ 13785 h 205592"/>
                <a:gd name="connsiteX6" fmla="*/ 137736 w 167636"/>
                <a:gd name="connsiteY6" fmla="*/ 18165 h 205592"/>
                <a:gd name="connsiteX7" fmla="*/ 136431 w 167636"/>
                <a:gd name="connsiteY7" fmla="*/ 24590 h 205592"/>
                <a:gd name="connsiteX8" fmla="*/ 117841 w 167636"/>
                <a:gd name="connsiteY8" fmla="*/ 91174 h 205592"/>
                <a:gd name="connsiteX9" fmla="*/ 84249 w 167636"/>
                <a:gd name="connsiteY9" fmla="*/ 73944 h 205592"/>
                <a:gd name="connsiteX10" fmla="*/ 104 w 167636"/>
                <a:gd name="connsiteY10" fmla="*/ 157174 h 205592"/>
                <a:gd name="connsiteX11" fmla="*/ 49352 w 167636"/>
                <a:gd name="connsiteY11" fmla="*/ 205652 h 205592"/>
                <a:gd name="connsiteX12" fmla="*/ 95664 w 167636"/>
                <a:gd name="connsiteY12" fmla="*/ 185209 h 205592"/>
                <a:gd name="connsiteX13" fmla="*/ 129256 w 167636"/>
                <a:gd name="connsiteY13" fmla="*/ 205652 h 205592"/>
                <a:gd name="connsiteX14" fmla="*/ 155021 w 167636"/>
                <a:gd name="connsiteY14" fmla="*/ 190174 h 205592"/>
                <a:gd name="connsiteX15" fmla="*/ 166436 w 167636"/>
                <a:gd name="connsiteY15" fmla="*/ 160970 h 205592"/>
                <a:gd name="connsiteX16" fmla="*/ 161218 w 167636"/>
                <a:gd name="connsiteY16" fmla="*/ 157174 h 205592"/>
                <a:gd name="connsiteX17" fmla="*/ 154043 w 167636"/>
                <a:gd name="connsiteY17" fmla="*/ 166227 h 205592"/>
                <a:gd name="connsiteX18" fmla="*/ 130235 w 167636"/>
                <a:gd name="connsiteY18" fmla="*/ 197475 h 205592"/>
                <a:gd name="connsiteX19" fmla="*/ 119472 w 167636"/>
                <a:gd name="connsiteY19" fmla="*/ 183165 h 205592"/>
                <a:gd name="connsiteX20" fmla="*/ 121103 w 167636"/>
                <a:gd name="connsiteY20" fmla="*/ 171192 h 205592"/>
                <a:gd name="connsiteX21" fmla="*/ 166436 w 167636"/>
                <a:gd name="connsiteY21" fmla="*/ 8820 h 205592"/>
                <a:gd name="connsiteX22" fmla="*/ 96968 w 167636"/>
                <a:gd name="connsiteY22" fmla="*/ 166227 h 205592"/>
                <a:gd name="connsiteX23" fmla="*/ 80335 w 167636"/>
                <a:gd name="connsiteY23" fmla="*/ 185793 h 205592"/>
                <a:gd name="connsiteX24" fmla="*/ 50330 w 167636"/>
                <a:gd name="connsiteY24" fmla="*/ 197475 h 205592"/>
                <a:gd name="connsiteX25" fmla="*/ 26522 w 167636"/>
                <a:gd name="connsiteY25" fmla="*/ 169147 h 205592"/>
                <a:gd name="connsiteX26" fmla="*/ 43481 w 167636"/>
                <a:gd name="connsiteY26" fmla="*/ 109864 h 205592"/>
                <a:gd name="connsiteX27" fmla="*/ 84249 w 167636"/>
                <a:gd name="connsiteY27" fmla="*/ 82121 h 205592"/>
                <a:gd name="connsiteX28" fmla="*/ 113275 w 167636"/>
                <a:gd name="connsiteY28" fmla="*/ 107528 h 205592"/>
                <a:gd name="connsiteX29" fmla="*/ 112297 w 167636"/>
                <a:gd name="connsiteY29" fmla="*/ 111616 h 205592"/>
                <a:gd name="connsiteX30" fmla="*/ 96968 w 167636"/>
                <a:gd name="connsiteY30" fmla="*/ 166227 h 2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7636" h="205592">
                  <a:moveTo>
                    <a:pt x="166436" y="8820"/>
                  </a:moveTo>
                  <a:cubicBezTo>
                    <a:pt x="166763" y="8236"/>
                    <a:pt x="167741" y="4440"/>
                    <a:pt x="167741" y="4148"/>
                  </a:cubicBezTo>
                  <a:cubicBezTo>
                    <a:pt x="167741" y="2687"/>
                    <a:pt x="166436" y="59"/>
                    <a:pt x="162523" y="59"/>
                  </a:cubicBezTo>
                  <a:cubicBezTo>
                    <a:pt x="156000" y="59"/>
                    <a:pt x="128930" y="2395"/>
                    <a:pt x="120777" y="2980"/>
                  </a:cubicBezTo>
                  <a:cubicBezTo>
                    <a:pt x="118167" y="3272"/>
                    <a:pt x="113601" y="3564"/>
                    <a:pt x="113601" y="9696"/>
                  </a:cubicBezTo>
                  <a:cubicBezTo>
                    <a:pt x="113601" y="13785"/>
                    <a:pt x="118167" y="13785"/>
                    <a:pt x="122081" y="13785"/>
                  </a:cubicBezTo>
                  <a:cubicBezTo>
                    <a:pt x="137736" y="13785"/>
                    <a:pt x="137736" y="15829"/>
                    <a:pt x="137736" y="18165"/>
                  </a:cubicBezTo>
                  <a:cubicBezTo>
                    <a:pt x="137736" y="20210"/>
                    <a:pt x="137084" y="21962"/>
                    <a:pt x="136431" y="24590"/>
                  </a:cubicBezTo>
                  <a:lnTo>
                    <a:pt x="117841" y="91174"/>
                  </a:lnTo>
                  <a:cubicBezTo>
                    <a:pt x="110992" y="81537"/>
                    <a:pt x="99903" y="73944"/>
                    <a:pt x="84249" y="73944"/>
                  </a:cubicBezTo>
                  <a:cubicBezTo>
                    <a:pt x="42503" y="73944"/>
                    <a:pt x="104" y="115121"/>
                    <a:pt x="104" y="157174"/>
                  </a:cubicBezTo>
                  <a:cubicBezTo>
                    <a:pt x="104" y="185501"/>
                    <a:pt x="21303" y="205652"/>
                    <a:pt x="49352" y="205652"/>
                  </a:cubicBezTo>
                  <a:cubicBezTo>
                    <a:pt x="66963" y="205652"/>
                    <a:pt x="82618" y="196599"/>
                    <a:pt x="95664" y="185209"/>
                  </a:cubicBezTo>
                  <a:cubicBezTo>
                    <a:pt x="101860" y="202731"/>
                    <a:pt x="120777" y="205652"/>
                    <a:pt x="129256" y="205652"/>
                  </a:cubicBezTo>
                  <a:cubicBezTo>
                    <a:pt x="140997" y="205652"/>
                    <a:pt x="149151" y="199227"/>
                    <a:pt x="155021" y="190174"/>
                  </a:cubicBezTo>
                  <a:cubicBezTo>
                    <a:pt x="162197" y="178784"/>
                    <a:pt x="166436" y="162138"/>
                    <a:pt x="166436" y="160970"/>
                  </a:cubicBezTo>
                  <a:cubicBezTo>
                    <a:pt x="166436" y="157174"/>
                    <a:pt x="162197" y="157174"/>
                    <a:pt x="161218" y="157174"/>
                  </a:cubicBezTo>
                  <a:cubicBezTo>
                    <a:pt x="156652" y="157174"/>
                    <a:pt x="156326" y="158342"/>
                    <a:pt x="154043" y="166227"/>
                  </a:cubicBezTo>
                  <a:cubicBezTo>
                    <a:pt x="150129" y="180245"/>
                    <a:pt x="143933" y="197475"/>
                    <a:pt x="130235" y="197475"/>
                  </a:cubicBezTo>
                  <a:cubicBezTo>
                    <a:pt x="121755" y="197475"/>
                    <a:pt x="119472" y="191050"/>
                    <a:pt x="119472" y="183165"/>
                  </a:cubicBezTo>
                  <a:cubicBezTo>
                    <a:pt x="119472" y="177616"/>
                    <a:pt x="120124" y="174988"/>
                    <a:pt x="121103" y="171192"/>
                  </a:cubicBezTo>
                  <a:lnTo>
                    <a:pt x="166436" y="8820"/>
                  </a:lnTo>
                  <a:close/>
                  <a:moveTo>
                    <a:pt x="96968" y="166227"/>
                  </a:moveTo>
                  <a:cubicBezTo>
                    <a:pt x="94685" y="174404"/>
                    <a:pt x="87510" y="180245"/>
                    <a:pt x="80335" y="185793"/>
                  </a:cubicBezTo>
                  <a:cubicBezTo>
                    <a:pt x="77400" y="188130"/>
                    <a:pt x="64354" y="197475"/>
                    <a:pt x="50330" y="197475"/>
                  </a:cubicBezTo>
                  <a:cubicBezTo>
                    <a:pt x="38263" y="197475"/>
                    <a:pt x="26522" y="189882"/>
                    <a:pt x="26522" y="169147"/>
                  </a:cubicBezTo>
                  <a:cubicBezTo>
                    <a:pt x="26522" y="153669"/>
                    <a:pt x="35980" y="121546"/>
                    <a:pt x="43481" y="109864"/>
                  </a:cubicBezTo>
                  <a:cubicBezTo>
                    <a:pt x="58483" y="86501"/>
                    <a:pt x="75117" y="82121"/>
                    <a:pt x="84249" y="82121"/>
                  </a:cubicBezTo>
                  <a:cubicBezTo>
                    <a:pt x="107079" y="82121"/>
                    <a:pt x="113275" y="104316"/>
                    <a:pt x="113275" y="107528"/>
                  </a:cubicBezTo>
                  <a:cubicBezTo>
                    <a:pt x="113275" y="108696"/>
                    <a:pt x="112623" y="110740"/>
                    <a:pt x="112297" y="111616"/>
                  </a:cubicBezTo>
                  <a:lnTo>
                    <a:pt x="96968" y="166227"/>
                  </a:lnTo>
                  <a:close/>
                </a:path>
              </a:pathLst>
            </a:custGeom>
            <a:solidFill>
              <a:srgbClr val="000000"/>
            </a:solidFill>
            <a:ln w="46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46F2BC7B-4D4C-B0B4-DAFA-D4CB19EEB9B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931242" y="7125080"/>
              <a:ext cx="310300" cy="148520"/>
            </a:xfrm>
            <a:custGeom>
              <a:avLst/>
              <a:gdLst>
                <a:gd name="connsiteX0" fmla="*/ 306685 w 310300"/>
                <a:gd name="connsiteY0" fmla="*/ 70151 h 148520"/>
                <a:gd name="connsiteX1" fmla="*/ 234468 w 310300"/>
                <a:gd name="connsiteY1" fmla="*/ 2983 h 148520"/>
                <a:gd name="connsiteX2" fmla="*/ 229343 w 310300"/>
                <a:gd name="connsiteY2" fmla="*/ 63 h 148520"/>
                <a:gd name="connsiteX3" fmla="*/ 225615 w 310300"/>
                <a:gd name="connsiteY3" fmla="*/ 63 h 148520"/>
                <a:gd name="connsiteX4" fmla="*/ 220490 w 310300"/>
                <a:gd name="connsiteY4" fmla="*/ 4652 h 148520"/>
                <a:gd name="connsiteX5" fmla="*/ 220490 w 310300"/>
                <a:gd name="connsiteY5" fmla="*/ 6321 h 148520"/>
                <a:gd name="connsiteX6" fmla="*/ 270809 w 310300"/>
                <a:gd name="connsiteY6" fmla="*/ 65979 h 148520"/>
                <a:gd name="connsiteX7" fmla="*/ 9430 w 310300"/>
                <a:gd name="connsiteY7" fmla="*/ 65979 h 148520"/>
                <a:gd name="connsiteX8" fmla="*/ 112 w 310300"/>
                <a:gd name="connsiteY8" fmla="*/ 74323 h 148520"/>
                <a:gd name="connsiteX9" fmla="*/ 9430 w 310300"/>
                <a:gd name="connsiteY9" fmla="*/ 82667 h 148520"/>
                <a:gd name="connsiteX10" fmla="*/ 270809 w 310300"/>
                <a:gd name="connsiteY10" fmla="*/ 82667 h 148520"/>
                <a:gd name="connsiteX11" fmla="*/ 220490 w 310300"/>
                <a:gd name="connsiteY11" fmla="*/ 142325 h 148520"/>
                <a:gd name="connsiteX12" fmla="*/ 220490 w 310300"/>
                <a:gd name="connsiteY12" fmla="*/ 143994 h 148520"/>
                <a:gd name="connsiteX13" fmla="*/ 223752 w 310300"/>
                <a:gd name="connsiteY13" fmla="*/ 148166 h 148520"/>
                <a:gd name="connsiteX14" fmla="*/ 225615 w 310300"/>
                <a:gd name="connsiteY14" fmla="*/ 148583 h 148520"/>
                <a:gd name="connsiteX15" fmla="*/ 229343 w 310300"/>
                <a:gd name="connsiteY15" fmla="*/ 148583 h 148520"/>
                <a:gd name="connsiteX16" fmla="*/ 234468 w 310300"/>
                <a:gd name="connsiteY16" fmla="*/ 145663 h 148520"/>
                <a:gd name="connsiteX17" fmla="*/ 306685 w 310300"/>
                <a:gd name="connsiteY17" fmla="*/ 78495 h 148520"/>
                <a:gd name="connsiteX18" fmla="*/ 309946 w 310300"/>
                <a:gd name="connsiteY18" fmla="*/ 75992 h 148520"/>
                <a:gd name="connsiteX19" fmla="*/ 310412 w 310300"/>
                <a:gd name="connsiteY19" fmla="*/ 74323 h 148520"/>
                <a:gd name="connsiteX20" fmla="*/ 309946 w 310300"/>
                <a:gd name="connsiteY20" fmla="*/ 72654 h 148520"/>
                <a:gd name="connsiteX21" fmla="*/ 306685 w 310300"/>
                <a:gd name="connsiteY21" fmla="*/ 70151 h 14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0300" h="148520">
                  <a:moveTo>
                    <a:pt x="306685" y="70151"/>
                  </a:moveTo>
                  <a:cubicBezTo>
                    <a:pt x="273605" y="57635"/>
                    <a:pt x="247047" y="33438"/>
                    <a:pt x="234468" y="2983"/>
                  </a:cubicBezTo>
                  <a:cubicBezTo>
                    <a:pt x="233536" y="1314"/>
                    <a:pt x="231672" y="63"/>
                    <a:pt x="229343" y="63"/>
                  </a:cubicBezTo>
                  <a:lnTo>
                    <a:pt x="225615" y="63"/>
                  </a:lnTo>
                  <a:cubicBezTo>
                    <a:pt x="222354" y="63"/>
                    <a:pt x="220490" y="2566"/>
                    <a:pt x="220490" y="4652"/>
                  </a:cubicBezTo>
                  <a:lnTo>
                    <a:pt x="220490" y="6321"/>
                  </a:lnTo>
                  <a:cubicBezTo>
                    <a:pt x="230740" y="30518"/>
                    <a:pt x="248445" y="50960"/>
                    <a:pt x="270809" y="65979"/>
                  </a:cubicBezTo>
                  <a:lnTo>
                    <a:pt x="9430" y="65979"/>
                  </a:lnTo>
                  <a:cubicBezTo>
                    <a:pt x="3373" y="65979"/>
                    <a:pt x="112" y="70151"/>
                    <a:pt x="112" y="74323"/>
                  </a:cubicBezTo>
                  <a:cubicBezTo>
                    <a:pt x="112" y="78495"/>
                    <a:pt x="3373" y="82667"/>
                    <a:pt x="9430" y="82667"/>
                  </a:cubicBezTo>
                  <a:lnTo>
                    <a:pt x="270809" y="82667"/>
                  </a:lnTo>
                  <a:cubicBezTo>
                    <a:pt x="248445" y="97686"/>
                    <a:pt x="230740" y="118128"/>
                    <a:pt x="220490" y="142325"/>
                  </a:cubicBezTo>
                  <a:lnTo>
                    <a:pt x="220490" y="143994"/>
                  </a:lnTo>
                  <a:cubicBezTo>
                    <a:pt x="220490" y="145663"/>
                    <a:pt x="221422" y="147332"/>
                    <a:pt x="223752" y="148166"/>
                  </a:cubicBezTo>
                  <a:cubicBezTo>
                    <a:pt x="224218" y="148583"/>
                    <a:pt x="225149" y="148583"/>
                    <a:pt x="225615" y="148583"/>
                  </a:cubicBezTo>
                  <a:lnTo>
                    <a:pt x="229343" y="148583"/>
                  </a:lnTo>
                  <a:cubicBezTo>
                    <a:pt x="231672" y="148583"/>
                    <a:pt x="233536" y="147332"/>
                    <a:pt x="234468" y="145663"/>
                  </a:cubicBezTo>
                  <a:cubicBezTo>
                    <a:pt x="247047" y="115208"/>
                    <a:pt x="273605" y="91011"/>
                    <a:pt x="306685" y="78495"/>
                  </a:cubicBezTo>
                  <a:cubicBezTo>
                    <a:pt x="308083" y="78078"/>
                    <a:pt x="309014" y="77243"/>
                    <a:pt x="309946" y="75992"/>
                  </a:cubicBezTo>
                  <a:lnTo>
                    <a:pt x="310412" y="74323"/>
                  </a:lnTo>
                  <a:cubicBezTo>
                    <a:pt x="310412" y="73906"/>
                    <a:pt x="309946" y="73489"/>
                    <a:pt x="309946" y="72654"/>
                  </a:cubicBezTo>
                  <a:cubicBezTo>
                    <a:pt x="309014" y="71403"/>
                    <a:pt x="308083" y="70568"/>
                    <a:pt x="306685" y="70151"/>
                  </a:cubicBezTo>
                  <a:close/>
                </a:path>
              </a:pathLst>
            </a:custGeom>
            <a:solidFill>
              <a:srgbClr val="000000"/>
            </a:solidFill>
            <a:ln w="46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816CCF67-4F5D-A608-C1BF-B04E5F7A641F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404871" y="7017862"/>
              <a:ext cx="320084" cy="285776"/>
            </a:xfrm>
            <a:custGeom>
              <a:avLst/>
              <a:gdLst>
                <a:gd name="connsiteX0" fmla="*/ 117533 w 320084"/>
                <a:gd name="connsiteY0" fmla="*/ 154841 h 285776"/>
                <a:gd name="connsiteX1" fmla="*/ 134306 w 320084"/>
                <a:gd name="connsiteY1" fmla="*/ 154841 h 285776"/>
                <a:gd name="connsiteX2" fmla="*/ 204194 w 320084"/>
                <a:gd name="connsiteY2" fmla="*/ 251630 h 285776"/>
                <a:gd name="connsiteX3" fmla="*/ 225160 w 320084"/>
                <a:gd name="connsiteY3" fmla="*/ 280833 h 285776"/>
                <a:gd name="connsiteX4" fmla="*/ 240535 w 320084"/>
                <a:gd name="connsiteY4" fmla="*/ 285840 h 285776"/>
                <a:gd name="connsiteX5" fmla="*/ 304832 w 320084"/>
                <a:gd name="connsiteY5" fmla="*/ 285840 h 285776"/>
                <a:gd name="connsiteX6" fmla="*/ 320207 w 320084"/>
                <a:gd name="connsiteY6" fmla="*/ 278330 h 285776"/>
                <a:gd name="connsiteX7" fmla="*/ 313218 w 320084"/>
                <a:gd name="connsiteY7" fmla="*/ 271238 h 285776"/>
                <a:gd name="connsiteX8" fmla="*/ 261967 w 320084"/>
                <a:gd name="connsiteY8" fmla="*/ 227016 h 285776"/>
                <a:gd name="connsiteX9" fmla="*/ 204194 w 320084"/>
                <a:gd name="connsiteY9" fmla="*/ 150252 h 285776"/>
                <a:gd name="connsiteX10" fmla="*/ 285729 w 320084"/>
                <a:gd name="connsiteY10" fmla="*/ 78078 h 285776"/>
                <a:gd name="connsiteX11" fmla="*/ 162261 w 320084"/>
                <a:gd name="connsiteY11" fmla="*/ 63 h 285776"/>
                <a:gd name="connsiteX12" fmla="*/ 15963 w 320084"/>
                <a:gd name="connsiteY12" fmla="*/ 63 h 285776"/>
                <a:gd name="connsiteX13" fmla="*/ 122 w 320084"/>
                <a:gd name="connsiteY13" fmla="*/ 7572 h 285776"/>
                <a:gd name="connsiteX14" fmla="*/ 12702 w 320084"/>
                <a:gd name="connsiteY14" fmla="*/ 14664 h 285776"/>
                <a:gd name="connsiteX15" fmla="*/ 41589 w 320084"/>
                <a:gd name="connsiteY15" fmla="*/ 38444 h 285776"/>
                <a:gd name="connsiteX16" fmla="*/ 41589 w 320084"/>
                <a:gd name="connsiteY16" fmla="*/ 247458 h 285776"/>
                <a:gd name="connsiteX17" fmla="*/ 12702 w 320084"/>
                <a:gd name="connsiteY17" fmla="*/ 271238 h 285776"/>
                <a:gd name="connsiteX18" fmla="*/ 122 w 320084"/>
                <a:gd name="connsiteY18" fmla="*/ 278330 h 285776"/>
                <a:gd name="connsiteX19" fmla="*/ 15963 w 320084"/>
                <a:gd name="connsiteY19" fmla="*/ 285840 h 285776"/>
                <a:gd name="connsiteX20" fmla="*/ 143624 w 320084"/>
                <a:gd name="connsiteY20" fmla="*/ 285840 h 285776"/>
                <a:gd name="connsiteX21" fmla="*/ 159000 w 320084"/>
                <a:gd name="connsiteY21" fmla="*/ 278330 h 285776"/>
                <a:gd name="connsiteX22" fmla="*/ 145954 w 320084"/>
                <a:gd name="connsiteY22" fmla="*/ 271238 h 285776"/>
                <a:gd name="connsiteX23" fmla="*/ 117533 w 320084"/>
                <a:gd name="connsiteY23" fmla="*/ 247458 h 285776"/>
                <a:gd name="connsiteX24" fmla="*/ 117533 w 320084"/>
                <a:gd name="connsiteY24" fmla="*/ 154841 h 285776"/>
                <a:gd name="connsiteX25" fmla="*/ 207455 w 320084"/>
                <a:gd name="connsiteY25" fmla="*/ 134399 h 285776"/>
                <a:gd name="connsiteX26" fmla="*/ 221898 w 320084"/>
                <a:gd name="connsiteY26" fmla="*/ 78495 h 285776"/>
                <a:gd name="connsiteX27" fmla="*/ 204194 w 320084"/>
                <a:gd name="connsiteY27" fmla="*/ 19254 h 285776"/>
                <a:gd name="connsiteX28" fmla="*/ 269422 w 320084"/>
                <a:gd name="connsiteY28" fmla="*/ 78078 h 285776"/>
                <a:gd name="connsiteX29" fmla="*/ 207455 w 320084"/>
                <a:gd name="connsiteY29" fmla="*/ 134399 h 285776"/>
                <a:gd name="connsiteX30" fmla="*/ 117533 w 320084"/>
                <a:gd name="connsiteY30" fmla="*/ 37193 h 285776"/>
                <a:gd name="connsiteX31" fmla="*/ 146420 w 320084"/>
                <a:gd name="connsiteY31" fmla="*/ 14664 h 285776"/>
                <a:gd name="connsiteX32" fmla="*/ 205591 w 320084"/>
                <a:gd name="connsiteY32" fmla="*/ 78495 h 285776"/>
                <a:gd name="connsiteX33" fmla="*/ 117533 w 320084"/>
                <a:gd name="connsiteY33" fmla="*/ 140239 h 285776"/>
                <a:gd name="connsiteX34" fmla="*/ 117533 w 320084"/>
                <a:gd name="connsiteY34" fmla="*/ 37193 h 285776"/>
                <a:gd name="connsiteX35" fmla="*/ 54168 w 320084"/>
                <a:gd name="connsiteY35" fmla="*/ 271238 h 285776"/>
                <a:gd name="connsiteX36" fmla="*/ 57896 w 320084"/>
                <a:gd name="connsiteY36" fmla="*/ 248292 h 285776"/>
                <a:gd name="connsiteX37" fmla="*/ 57896 w 320084"/>
                <a:gd name="connsiteY37" fmla="*/ 37610 h 285776"/>
                <a:gd name="connsiteX38" fmla="*/ 54168 w 320084"/>
                <a:gd name="connsiteY38" fmla="*/ 14664 h 285776"/>
                <a:gd name="connsiteX39" fmla="*/ 107283 w 320084"/>
                <a:gd name="connsiteY39" fmla="*/ 14664 h 285776"/>
                <a:gd name="connsiteX40" fmla="*/ 101226 w 320084"/>
                <a:gd name="connsiteY40" fmla="*/ 35941 h 285776"/>
                <a:gd name="connsiteX41" fmla="*/ 101226 w 320084"/>
                <a:gd name="connsiteY41" fmla="*/ 248292 h 285776"/>
                <a:gd name="connsiteX42" fmla="*/ 104953 w 320084"/>
                <a:gd name="connsiteY42" fmla="*/ 271238 h 285776"/>
                <a:gd name="connsiteX43" fmla="*/ 54168 w 320084"/>
                <a:gd name="connsiteY43" fmla="*/ 271238 h 285776"/>
                <a:gd name="connsiteX44" fmla="*/ 153409 w 320084"/>
                <a:gd name="connsiteY44" fmla="*/ 154841 h 285776"/>
                <a:gd name="connsiteX45" fmla="*/ 162261 w 320084"/>
                <a:gd name="connsiteY45" fmla="*/ 154007 h 285776"/>
                <a:gd name="connsiteX46" fmla="*/ 186489 w 320084"/>
                <a:gd name="connsiteY46" fmla="*/ 152338 h 285776"/>
                <a:gd name="connsiteX47" fmla="*/ 282468 w 320084"/>
                <a:gd name="connsiteY47" fmla="*/ 271238 h 285776"/>
                <a:gd name="connsiteX48" fmla="*/ 237274 w 320084"/>
                <a:gd name="connsiteY48" fmla="*/ 271238 h 285776"/>
                <a:gd name="connsiteX49" fmla="*/ 153409 w 320084"/>
                <a:gd name="connsiteY49" fmla="*/ 154841 h 28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0084" h="285776">
                  <a:moveTo>
                    <a:pt x="117533" y="154841"/>
                  </a:moveTo>
                  <a:lnTo>
                    <a:pt x="134306" y="154841"/>
                  </a:lnTo>
                  <a:lnTo>
                    <a:pt x="204194" y="251630"/>
                  </a:lnTo>
                  <a:cubicBezTo>
                    <a:pt x="208853" y="258305"/>
                    <a:pt x="220035" y="274575"/>
                    <a:pt x="225160" y="280833"/>
                  </a:cubicBezTo>
                  <a:cubicBezTo>
                    <a:pt x="228421" y="285840"/>
                    <a:pt x="229819" y="285840"/>
                    <a:pt x="240535" y="285840"/>
                  </a:cubicBezTo>
                  <a:lnTo>
                    <a:pt x="304832" y="285840"/>
                  </a:lnTo>
                  <a:cubicBezTo>
                    <a:pt x="313218" y="285840"/>
                    <a:pt x="320207" y="285840"/>
                    <a:pt x="320207" y="278330"/>
                  </a:cubicBezTo>
                  <a:cubicBezTo>
                    <a:pt x="320207" y="274993"/>
                    <a:pt x="317411" y="272072"/>
                    <a:pt x="313218" y="271238"/>
                  </a:cubicBezTo>
                  <a:cubicBezTo>
                    <a:pt x="295979" y="267900"/>
                    <a:pt x="273149" y="240366"/>
                    <a:pt x="261967" y="227016"/>
                  </a:cubicBezTo>
                  <a:cubicBezTo>
                    <a:pt x="258706" y="222844"/>
                    <a:pt x="235410" y="195309"/>
                    <a:pt x="204194" y="150252"/>
                  </a:cubicBezTo>
                  <a:cubicBezTo>
                    <a:pt x="245660" y="143577"/>
                    <a:pt x="285729" y="127724"/>
                    <a:pt x="285729" y="78078"/>
                  </a:cubicBezTo>
                  <a:cubicBezTo>
                    <a:pt x="285729" y="20088"/>
                    <a:pt x="217239" y="63"/>
                    <a:pt x="162261" y="63"/>
                  </a:cubicBezTo>
                  <a:lnTo>
                    <a:pt x="15963" y="63"/>
                  </a:lnTo>
                  <a:cubicBezTo>
                    <a:pt x="7577" y="63"/>
                    <a:pt x="122" y="63"/>
                    <a:pt x="122" y="7572"/>
                  </a:cubicBezTo>
                  <a:cubicBezTo>
                    <a:pt x="122" y="14664"/>
                    <a:pt x="8974" y="14664"/>
                    <a:pt x="12702" y="14664"/>
                  </a:cubicBezTo>
                  <a:cubicBezTo>
                    <a:pt x="39259" y="14664"/>
                    <a:pt x="41589" y="17585"/>
                    <a:pt x="41589" y="38444"/>
                  </a:cubicBezTo>
                  <a:lnTo>
                    <a:pt x="41589" y="247458"/>
                  </a:lnTo>
                  <a:cubicBezTo>
                    <a:pt x="41589" y="268318"/>
                    <a:pt x="39259" y="271238"/>
                    <a:pt x="12702" y="271238"/>
                  </a:cubicBezTo>
                  <a:cubicBezTo>
                    <a:pt x="8974" y="271238"/>
                    <a:pt x="122" y="271238"/>
                    <a:pt x="122" y="278330"/>
                  </a:cubicBezTo>
                  <a:cubicBezTo>
                    <a:pt x="122" y="285840"/>
                    <a:pt x="7577" y="285840"/>
                    <a:pt x="15963" y="285840"/>
                  </a:cubicBezTo>
                  <a:lnTo>
                    <a:pt x="143624" y="285840"/>
                  </a:lnTo>
                  <a:cubicBezTo>
                    <a:pt x="152011" y="285840"/>
                    <a:pt x="159000" y="285840"/>
                    <a:pt x="159000" y="278330"/>
                  </a:cubicBezTo>
                  <a:cubicBezTo>
                    <a:pt x="159000" y="271238"/>
                    <a:pt x="151079" y="271238"/>
                    <a:pt x="145954" y="271238"/>
                  </a:cubicBezTo>
                  <a:cubicBezTo>
                    <a:pt x="119397" y="271238"/>
                    <a:pt x="117533" y="267900"/>
                    <a:pt x="117533" y="247458"/>
                  </a:cubicBezTo>
                  <a:lnTo>
                    <a:pt x="117533" y="154841"/>
                  </a:lnTo>
                  <a:close/>
                  <a:moveTo>
                    <a:pt x="207455" y="134399"/>
                  </a:moveTo>
                  <a:cubicBezTo>
                    <a:pt x="220501" y="118963"/>
                    <a:pt x="221898" y="96851"/>
                    <a:pt x="221898" y="78495"/>
                  </a:cubicBezTo>
                  <a:cubicBezTo>
                    <a:pt x="221898" y="58470"/>
                    <a:pt x="219103" y="36358"/>
                    <a:pt x="204194" y="19254"/>
                  </a:cubicBezTo>
                  <a:cubicBezTo>
                    <a:pt x="223296" y="23008"/>
                    <a:pt x="269422" y="35941"/>
                    <a:pt x="269422" y="78078"/>
                  </a:cubicBezTo>
                  <a:cubicBezTo>
                    <a:pt x="269422" y="105195"/>
                    <a:pt x="255444" y="126472"/>
                    <a:pt x="207455" y="134399"/>
                  </a:cubicBezTo>
                  <a:close/>
                  <a:moveTo>
                    <a:pt x="117533" y="37193"/>
                  </a:moveTo>
                  <a:cubicBezTo>
                    <a:pt x="117533" y="28432"/>
                    <a:pt x="117533" y="14664"/>
                    <a:pt x="146420" y="14664"/>
                  </a:cubicBezTo>
                  <a:cubicBezTo>
                    <a:pt x="186023" y="14664"/>
                    <a:pt x="205591" y="29266"/>
                    <a:pt x="205591" y="78495"/>
                  </a:cubicBezTo>
                  <a:cubicBezTo>
                    <a:pt x="205591" y="132313"/>
                    <a:pt x="191148" y="140239"/>
                    <a:pt x="117533" y="140239"/>
                  </a:cubicBezTo>
                  <a:lnTo>
                    <a:pt x="117533" y="37193"/>
                  </a:lnTo>
                  <a:close/>
                  <a:moveTo>
                    <a:pt x="54168" y="271238"/>
                  </a:moveTo>
                  <a:cubicBezTo>
                    <a:pt x="57896" y="263728"/>
                    <a:pt x="57896" y="252047"/>
                    <a:pt x="57896" y="248292"/>
                  </a:cubicBezTo>
                  <a:lnTo>
                    <a:pt x="57896" y="37610"/>
                  </a:lnTo>
                  <a:cubicBezTo>
                    <a:pt x="57896" y="33438"/>
                    <a:pt x="57896" y="22174"/>
                    <a:pt x="54168" y="14664"/>
                  </a:cubicBezTo>
                  <a:lnTo>
                    <a:pt x="107283" y="14664"/>
                  </a:lnTo>
                  <a:cubicBezTo>
                    <a:pt x="101226" y="21340"/>
                    <a:pt x="101226" y="29683"/>
                    <a:pt x="101226" y="35941"/>
                  </a:cubicBezTo>
                  <a:lnTo>
                    <a:pt x="101226" y="248292"/>
                  </a:lnTo>
                  <a:cubicBezTo>
                    <a:pt x="101226" y="252464"/>
                    <a:pt x="101226" y="263728"/>
                    <a:pt x="104953" y="271238"/>
                  </a:cubicBezTo>
                  <a:lnTo>
                    <a:pt x="54168" y="271238"/>
                  </a:lnTo>
                  <a:close/>
                  <a:moveTo>
                    <a:pt x="153409" y="154841"/>
                  </a:moveTo>
                  <a:cubicBezTo>
                    <a:pt x="156670" y="154424"/>
                    <a:pt x="158534" y="154007"/>
                    <a:pt x="162261" y="154007"/>
                  </a:cubicBezTo>
                  <a:cubicBezTo>
                    <a:pt x="169250" y="154007"/>
                    <a:pt x="179500" y="153172"/>
                    <a:pt x="186489" y="152338"/>
                  </a:cubicBezTo>
                  <a:cubicBezTo>
                    <a:pt x="193478" y="162351"/>
                    <a:pt x="243797" y="236611"/>
                    <a:pt x="282468" y="271238"/>
                  </a:cubicBezTo>
                  <a:lnTo>
                    <a:pt x="237274" y="271238"/>
                  </a:lnTo>
                  <a:lnTo>
                    <a:pt x="153409" y="154841"/>
                  </a:lnTo>
                  <a:close/>
                </a:path>
              </a:pathLst>
            </a:custGeom>
            <a:solidFill>
              <a:srgbClr val="000000"/>
            </a:solidFill>
            <a:ln w="46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E1A91D1-FBF8-88A1-A252-AFDF44F03B01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753807" y="6949570"/>
              <a:ext cx="167636" cy="205592"/>
            </a:xfrm>
            <a:custGeom>
              <a:avLst/>
              <a:gdLst>
                <a:gd name="connsiteX0" fmla="*/ 166462 w 167636"/>
                <a:gd name="connsiteY0" fmla="*/ 8820 h 205592"/>
                <a:gd name="connsiteX1" fmla="*/ 167766 w 167636"/>
                <a:gd name="connsiteY1" fmla="*/ 4148 h 205592"/>
                <a:gd name="connsiteX2" fmla="*/ 162548 w 167636"/>
                <a:gd name="connsiteY2" fmla="*/ 59 h 205592"/>
                <a:gd name="connsiteX3" fmla="*/ 120802 w 167636"/>
                <a:gd name="connsiteY3" fmla="*/ 2980 h 205592"/>
                <a:gd name="connsiteX4" fmla="*/ 113627 w 167636"/>
                <a:gd name="connsiteY4" fmla="*/ 9696 h 205592"/>
                <a:gd name="connsiteX5" fmla="*/ 122106 w 167636"/>
                <a:gd name="connsiteY5" fmla="*/ 13785 h 205592"/>
                <a:gd name="connsiteX6" fmla="*/ 137761 w 167636"/>
                <a:gd name="connsiteY6" fmla="*/ 18165 h 205592"/>
                <a:gd name="connsiteX7" fmla="*/ 136456 w 167636"/>
                <a:gd name="connsiteY7" fmla="*/ 24590 h 205592"/>
                <a:gd name="connsiteX8" fmla="*/ 117866 w 167636"/>
                <a:gd name="connsiteY8" fmla="*/ 91174 h 205592"/>
                <a:gd name="connsiteX9" fmla="*/ 84274 w 167636"/>
                <a:gd name="connsiteY9" fmla="*/ 73944 h 205592"/>
                <a:gd name="connsiteX10" fmla="*/ 129 w 167636"/>
                <a:gd name="connsiteY10" fmla="*/ 157174 h 205592"/>
                <a:gd name="connsiteX11" fmla="*/ 49377 w 167636"/>
                <a:gd name="connsiteY11" fmla="*/ 205652 h 205592"/>
                <a:gd name="connsiteX12" fmla="*/ 95689 w 167636"/>
                <a:gd name="connsiteY12" fmla="*/ 185209 h 205592"/>
                <a:gd name="connsiteX13" fmla="*/ 129281 w 167636"/>
                <a:gd name="connsiteY13" fmla="*/ 205652 h 205592"/>
                <a:gd name="connsiteX14" fmla="*/ 155047 w 167636"/>
                <a:gd name="connsiteY14" fmla="*/ 190174 h 205592"/>
                <a:gd name="connsiteX15" fmla="*/ 166462 w 167636"/>
                <a:gd name="connsiteY15" fmla="*/ 160970 h 205592"/>
                <a:gd name="connsiteX16" fmla="*/ 161243 w 167636"/>
                <a:gd name="connsiteY16" fmla="*/ 157174 h 205592"/>
                <a:gd name="connsiteX17" fmla="*/ 154068 w 167636"/>
                <a:gd name="connsiteY17" fmla="*/ 166227 h 205592"/>
                <a:gd name="connsiteX18" fmla="*/ 130260 w 167636"/>
                <a:gd name="connsiteY18" fmla="*/ 197475 h 205592"/>
                <a:gd name="connsiteX19" fmla="*/ 119497 w 167636"/>
                <a:gd name="connsiteY19" fmla="*/ 183165 h 205592"/>
                <a:gd name="connsiteX20" fmla="*/ 121128 w 167636"/>
                <a:gd name="connsiteY20" fmla="*/ 171192 h 205592"/>
                <a:gd name="connsiteX21" fmla="*/ 166462 w 167636"/>
                <a:gd name="connsiteY21" fmla="*/ 8820 h 205592"/>
                <a:gd name="connsiteX22" fmla="*/ 96993 w 167636"/>
                <a:gd name="connsiteY22" fmla="*/ 166227 h 205592"/>
                <a:gd name="connsiteX23" fmla="*/ 80360 w 167636"/>
                <a:gd name="connsiteY23" fmla="*/ 185793 h 205592"/>
                <a:gd name="connsiteX24" fmla="*/ 50355 w 167636"/>
                <a:gd name="connsiteY24" fmla="*/ 197475 h 205592"/>
                <a:gd name="connsiteX25" fmla="*/ 26547 w 167636"/>
                <a:gd name="connsiteY25" fmla="*/ 169147 h 205592"/>
                <a:gd name="connsiteX26" fmla="*/ 43506 w 167636"/>
                <a:gd name="connsiteY26" fmla="*/ 109864 h 205592"/>
                <a:gd name="connsiteX27" fmla="*/ 84274 w 167636"/>
                <a:gd name="connsiteY27" fmla="*/ 82121 h 205592"/>
                <a:gd name="connsiteX28" fmla="*/ 113300 w 167636"/>
                <a:gd name="connsiteY28" fmla="*/ 107528 h 205592"/>
                <a:gd name="connsiteX29" fmla="*/ 112322 w 167636"/>
                <a:gd name="connsiteY29" fmla="*/ 111616 h 205592"/>
                <a:gd name="connsiteX30" fmla="*/ 96993 w 167636"/>
                <a:gd name="connsiteY30" fmla="*/ 166227 h 2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7636" h="205592">
                  <a:moveTo>
                    <a:pt x="166462" y="8820"/>
                  </a:moveTo>
                  <a:cubicBezTo>
                    <a:pt x="166788" y="8236"/>
                    <a:pt x="167766" y="4440"/>
                    <a:pt x="167766" y="4148"/>
                  </a:cubicBezTo>
                  <a:cubicBezTo>
                    <a:pt x="167766" y="2687"/>
                    <a:pt x="166462" y="59"/>
                    <a:pt x="162548" y="59"/>
                  </a:cubicBezTo>
                  <a:cubicBezTo>
                    <a:pt x="156025" y="59"/>
                    <a:pt x="128955" y="2395"/>
                    <a:pt x="120802" y="2980"/>
                  </a:cubicBezTo>
                  <a:cubicBezTo>
                    <a:pt x="118193" y="3272"/>
                    <a:pt x="113627" y="3564"/>
                    <a:pt x="113627" y="9696"/>
                  </a:cubicBezTo>
                  <a:cubicBezTo>
                    <a:pt x="113627" y="13785"/>
                    <a:pt x="118193" y="13785"/>
                    <a:pt x="122106" y="13785"/>
                  </a:cubicBezTo>
                  <a:cubicBezTo>
                    <a:pt x="137761" y="13785"/>
                    <a:pt x="137761" y="15829"/>
                    <a:pt x="137761" y="18165"/>
                  </a:cubicBezTo>
                  <a:cubicBezTo>
                    <a:pt x="137761" y="20210"/>
                    <a:pt x="137109" y="21962"/>
                    <a:pt x="136456" y="24590"/>
                  </a:cubicBezTo>
                  <a:lnTo>
                    <a:pt x="117866" y="91174"/>
                  </a:lnTo>
                  <a:cubicBezTo>
                    <a:pt x="111017" y="81537"/>
                    <a:pt x="99929" y="73944"/>
                    <a:pt x="84274" y="73944"/>
                  </a:cubicBezTo>
                  <a:cubicBezTo>
                    <a:pt x="42528" y="73944"/>
                    <a:pt x="129" y="115121"/>
                    <a:pt x="129" y="157174"/>
                  </a:cubicBezTo>
                  <a:cubicBezTo>
                    <a:pt x="129" y="185501"/>
                    <a:pt x="21328" y="205652"/>
                    <a:pt x="49377" y="205652"/>
                  </a:cubicBezTo>
                  <a:cubicBezTo>
                    <a:pt x="66988" y="205652"/>
                    <a:pt x="82643" y="196599"/>
                    <a:pt x="95689" y="185209"/>
                  </a:cubicBezTo>
                  <a:cubicBezTo>
                    <a:pt x="101885" y="202731"/>
                    <a:pt x="120802" y="205652"/>
                    <a:pt x="129281" y="205652"/>
                  </a:cubicBezTo>
                  <a:cubicBezTo>
                    <a:pt x="141022" y="205652"/>
                    <a:pt x="149176" y="199227"/>
                    <a:pt x="155047" y="190174"/>
                  </a:cubicBezTo>
                  <a:cubicBezTo>
                    <a:pt x="162222" y="178784"/>
                    <a:pt x="166462" y="162138"/>
                    <a:pt x="166462" y="160970"/>
                  </a:cubicBezTo>
                  <a:cubicBezTo>
                    <a:pt x="166462" y="157174"/>
                    <a:pt x="162222" y="157174"/>
                    <a:pt x="161243" y="157174"/>
                  </a:cubicBezTo>
                  <a:cubicBezTo>
                    <a:pt x="156677" y="157174"/>
                    <a:pt x="156351" y="158342"/>
                    <a:pt x="154068" y="166227"/>
                  </a:cubicBezTo>
                  <a:cubicBezTo>
                    <a:pt x="150154" y="180245"/>
                    <a:pt x="143958" y="197475"/>
                    <a:pt x="130260" y="197475"/>
                  </a:cubicBezTo>
                  <a:cubicBezTo>
                    <a:pt x="121780" y="197475"/>
                    <a:pt x="119497" y="191050"/>
                    <a:pt x="119497" y="183165"/>
                  </a:cubicBezTo>
                  <a:cubicBezTo>
                    <a:pt x="119497" y="177616"/>
                    <a:pt x="120149" y="174988"/>
                    <a:pt x="121128" y="171192"/>
                  </a:cubicBezTo>
                  <a:lnTo>
                    <a:pt x="166462" y="8820"/>
                  </a:lnTo>
                  <a:close/>
                  <a:moveTo>
                    <a:pt x="96993" y="166227"/>
                  </a:moveTo>
                  <a:cubicBezTo>
                    <a:pt x="94710" y="174404"/>
                    <a:pt x="87535" y="180245"/>
                    <a:pt x="80360" y="185793"/>
                  </a:cubicBezTo>
                  <a:cubicBezTo>
                    <a:pt x="77425" y="188130"/>
                    <a:pt x="64379" y="197475"/>
                    <a:pt x="50355" y="197475"/>
                  </a:cubicBezTo>
                  <a:cubicBezTo>
                    <a:pt x="38288" y="197475"/>
                    <a:pt x="26547" y="189882"/>
                    <a:pt x="26547" y="169147"/>
                  </a:cubicBezTo>
                  <a:cubicBezTo>
                    <a:pt x="26547" y="153669"/>
                    <a:pt x="36005" y="121546"/>
                    <a:pt x="43506" y="109864"/>
                  </a:cubicBezTo>
                  <a:cubicBezTo>
                    <a:pt x="58509" y="86501"/>
                    <a:pt x="75142" y="82121"/>
                    <a:pt x="84274" y="82121"/>
                  </a:cubicBezTo>
                  <a:cubicBezTo>
                    <a:pt x="107104" y="82121"/>
                    <a:pt x="113300" y="104316"/>
                    <a:pt x="113300" y="107528"/>
                  </a:cubicBezTo>
                  <a:cubicBezTo>
                    <a:pt x="113300" y="108696"/>
                    <a:pt x="112648" y="110740"/>
                    <a:pt x="112322" y="111616"/>
                  </a:cubicBezTo>
                  <a:lnTo>
                    <a:pt x="96993" y="166227"/>
                  </a:lnTo>
                  <a:close/>
                </a:path>
              </a:pathLst>
            </a:custGeom>
            <a:solidFill>
              <a:srgbClr val="000000"/>
            </a:solidFill>
            <a:ln w="46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</p:grpSp>
      <p:grpSp>
        <p:nvGrpSpPr>
          <p:cNvPr id="288" name="Group 287" descr="\documentclass{article}&#10;\usepackage{amsmath,amsfonts,bm}&#10;\usepackage{amssymb}&#10;\pagestyle{empty}&#10;\usepackage{ stmaryrd }&#10;\newcommand{\cC}{\mathcal{C}}&#10;\newcommand{\R}{\mathbb{R}} % reals&#10;\newcommand{\Exp}[1]{{\mathbb{E}}\left[#1\right]}&#10;\begin{document}&#10;&#10;$\Exp{\cC_i(v)} = v$&#10;&#10;&#10;\end{document}" title="IguanaTex Vector Display">
            <a:extLst>
              <a:ext uri="{FF2B5EF4-FFF2-40B4-BE49-F238E27FC236}">
                <a16:creationId xmlns:a16="http://schemas.microsoft.com/office/drawing/2014/main" id="{6ACF8A35-7806-F5D3-1183-296A9892FAEA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069585" y="5291133"/>
            <a:ext cx="2431403" cy="458577"/>
            <a:chOff x="3610219" y="6997957"/>
            <a:chExt cx="1728752" cy="326053"/>
          </a:xfrm>
        </p:grpSpPr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CEAC2C6E-CE1C-9C53-4298-4AF94F65262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610219" y="7019151"/>
              <a:ext cx="202560" cy="223346"/>
            </a:xfrm>
            <a:custGeom>
              <a:avLst/>
              <a:gdLst>
                <a:gd name="connsiteX0" fmla="*/ 79481 w 202560"/>
                <a:gd name="connsiteY0" fmla="*/ 113855 h 223346"/>
                <a:gd name="connsiteX1" fmla="*/ 114483 w 202560"/>
                <a:gd name="connsiteY1" fmla="*/ 120702 h 223346"/>
                <a:gd name="connsiteX2" fmla="*/ 131336 w 202560"/>
                <a:gd name="connsiteY2" fmla="*/ 150373 h 223346"/>
                <a:gd name="connsiteX3" fmla="*/ 137170 w 202560"/>
                <a:gd name="connsiteY3" fmla="*/ 159177 h 223346"/>
                <a:gd name="connsiteX4" fmla="*/ 142680 w 202560"/>
                <a:gd name="connsiteY4" fmla="*/ 148743 h 223346"/>
                <a:gd name="connsiteX5" fmla="*/ 142680 w 202560"/>
                <a:gd name="connsiteY5" fmla="*/ 60383 h 223346"/>
                <a:gd name="connsiteX6" fmla="*/ 137170 w 202560"/>
                <a:gd name="connsiteY6" fmla="*/ 49949 h 223346"/>
                <a:gd name="connsiteX7" fmla="*/ 131336 w 202560"/>
                <a:gd name="connsiteY7" fmla="*/ 57448 h 223346"/>
                <a:gd name="connsiteX8" fmla="*/ 79481 w 202560"/>
                <a:gd name="connsiteY8" fmla="*/ 102117 h 223346"/>
                <a:gd name="connsiteX9" fmla="*/ 79481 w 202560"/>
                <a:gd name="connsiteY9" fmla="*/ 33320 h 223346"/>
                <a:gd name="connsiteX10" fmla="*/ 93417 w 202560"/>
                <a:gd name="connsiteY10" fmla="*/ 11475 h 223346"/>
                <a:gd name="connsiteX11" fmla="*/ 108974 w 202560"/>
                <a:gd name="connsiteY11" fmla="*/ 11475 h 223346"/>
                <a:gd name="connsiteX12" fmla="*/ 176386 w 202560"/>
                <a:gd name="connsiteY12" fmla="*/ 56470 h 223346"/>
                <a:gd name="connsiteX13" fmla="*/ 182220 w 202560"/>
                <a:gd name="connsiteY13" fmla="*/ 63969 h 223346"/>
                <a:gd name="connsiteX14" fmla="*/ 187729 w 202560"/>
                <a:gd name="connsiteY14" fmla="*/ 53209 h 223346"/>
                <a:gd name="connsiteX15" fmla="*/ 187729 w 202560"/>
                <a:gd name="connsiteY15" fmla="*/ 10823 h 223346"/>
                <a:gd name="connsiteX16" fmla="*/ 177034 w 202560"/>
                <a:gd name="connsiteY16" fmla="*/ 63 h 223346"/>
                <a:gd name="connsiteX17" fmla="*/ 11096 w 202560"/>
                <a:gd name="connsiteY17" fmla="*/ 63 h 223346"/>
                <a:gd name="connsiteX18" fmla="*/ 77 w 202560"/>
                <a:gd name="connsiteY18" fmla="*/ 5932 h 223346"/>
                <a:gd name="connsiteX19" fmla="*/ 8827 w 202560"/>
                <a:gd name="connsiteY19" fmla="*/ 11475 h 223346"/>
                <a:gd name="connsiteX20" fmla="*/ 28597 w 202560"/>
                <a:gd name="connsiteY20" fmla="*/ 30060 h 223346"/>
                <a:gd name="connsiteX21" fmla="*/ 28597 w 202560"/>
                <a:gd name="connsiteY21" fmla="*/ 193412 h 223346"/>
                <a:gd name="connsiteX22" fmla="*/ 10448 w 202560"/>
                <a:gd name="connsiteY22" fmla="*/ 211997 h 223346"/>
                <a:gd name="connsiteX23" fmla="*/ 77 w 202560"/>
                <a:gd name="connsiteY23" fmla="*/ 217540 h 223346"/>
                <a:gd name="connsiteX24" fmla="*/ 11096 w 202560"/>
                <a:gd name="connsiteY24" fmla="*/ 223409 h 223346"/>
                <a:gd name="connsiteX25" fmla="*/ 182868 w 202560"/>
                <a:gd name="connsiteY25" fmla="*/ 223409 h 223346"/>
                <a:gd name="connsiteX26" fmla="*/ 193239 w 202560"/>
                <a:gd name="connsiteY26" fmla="*/ 218845 h 223346"/>
                <a:gd name="connsiteX27" fmla="*/ 202638 w 202560"/>
                <a:gd name="connsiteY27" fmla="*/ 162437 h 223346"/>
                <a:gd name="connsiteX28" fmla="*/ 197128 w 202560"/>
                <a:gd name="connsiteY28" fmla="*/ 156568 h 223346"/>
                <a:gd name="connsiteX29" fmla="*/ 191294 w 202560"/>
                <a:gd name="connsiteY29" fmla="*/ 161133 h 223346"/>
                <a:gd name="connsiteX30" fmla="*/ 162450 w 202560"/>
                <a:gd name="connsiteY30" fmla="*/ 197325 h 223346"/>
                <a:gd name="connsiteX31" fmla="*/ 111242 w 202560"/>
                <a:gd name="connsiteY31" fmla="*/ 211997 h 223346"/>
                <a:gd name="connsiteX32" fmla="*/ 93417 w 202560"/>
                <a:gd name="connsiteY32" fmla="*/ 211997 h 223346"/>
                <a:gd name="connsiteX33" fmla="*/ 79481 w 202560"/>
                <a:gd name="connsiteY33" fmla="*/ 190152 h 223346"/>
                <a:gd name="connsiteX34" fmla="*/ 79481 w 202560"/>
                <a:gd name="connsiteY34" fmla="*/ 113855 h 223346"/>
                <a:gd name="connsiteX35" fmla="*/ 176386 w 202560"/>
                <a:gd name="connsiteY35" fmla="*/ 11475 h 223346"/>
                <a:gd name="connsiteX36" fmla="*/ 176386 w 202560"/>
                <a:gd name="connsiteY36" fmla="*/ 27125 h 223346"/>
                <a:gd name="connsiteX37" fmla="*/ 157912 w 202560"/>
                <a:gd name="connsiteY37" fmla="*/ 11475 h 223346"/>
                <a:gd name="connsiteX38" fmla="*/ 176386 w 202560"/>
                <a:gd name="connsiteY38" fmla="*/ 11475 h 223346"/>
                <a:gd name="connsiteX39" fmla="*/ 113187 w 202560"/>
                <a:gd name="connsiteY39" fmla="*/ 107008 h 223346"/>
                <a:gd name="connsiteX40" fmla="*/ 131336 w 202560"/>
                <a:gd name="connsiteY40" fmla="*/ 92988 h 223346"/>
                <a:gd name="connsiteX41" fmla="*/ 131336 w 202560"/>
                <a:gd name="connsiteY41" fmla="*/ 120376 h 223346"/>
                <a:gd name="connsiteX42" fmla="*/ 113187 w 202560"/>
                <a:gd name="connsiteY42" fmla="*/ 107334 h 223346"/>
                <a:gd name="connsiteX43" fmla="*/ 113187 w 202560"/>
                <a:gd name="connsiteY43" fmla="*/ 107008 h 223346"/>
                <a:gd name="connsiteX44" fmla="*/ 39941 w 202560"/>
                <a:gd name="connsiteY44" fmla="*/ 29408 h 223346"/>
                <a:gd name="connsiteX45" fmla="*/ 37348 w 202560"/>
                <a:gd name="connsiteY45" fmla="*/ 11475 h 223346"/>
                <a:gd name="connsiteX46" fmla="*/ 71702 w 202560"/>
                <a:gd name="connsiteY46" fmla="*/ 11475 h 223346"/>
                <a:gd name="connsiteX47" fmla="*/ 68137 w 202560"/>
                <a:gd name="connsiteY47" fmla="*/ 32668 h 223346"/>
                <a:gd name="connsiteX48" fmla="*/ 68137 w 202560"/>
                <a:gd name="connsiteY48" fmla="*/ 190804 h 223346"/>
                <a:gd name="connsiteX49" fmla="*/ 71702 w 202560"/>
                <a:gd name="connsiteY49" fmla="*/ 211997 h 223346"/>
                <a:gd name="connsiteX50" fmla="*/ 37348 w 202560"/>
                <a:gd name="connsiteY50" fmla="*/ 211997 h 223346"/>
                <a:gd name="connsiteX51" fmla="*/ 39941 w 202560"/>
                <a:gd name="connsiteY51" fmla="*/ 194064 h 223346"/>
                <a:gd name="connsiteX52" fmla="*/ 39941 w 202560"/>
                <a:gd name="connsiteY52" fmla="*/ 29408 h 223346"/>
                <a:gd name="connsiteX53" fmla="*/ 160505 w 202560"/>
                <a:gd name="connsiteY53" fmla="*/ 211997 h 223346"/>
                <a:gd name="connsiteX54" fmla="*/ 160505 w 202560"/>
                <a:gd name="connsiteY54" fmla="*/ 211671 h 223346"/>
                <a:gd name="connsiteX55" fmla="*/ 186109 w 202560"/>
                <a:gd name="connsiteY55" fmla="*/ 193738 h 223346"/>
                <a:gd name="connsiteX56" fmla="*/ 183192 w 202560"/>
                <a:gd name="connsiteY56" fmla="*/ 211997 h 223346"/>
                <a:gd name="connsiteX57" fmla="*/ 160505 w 202560"/>
                <a:gd name="connsiteY57" fmla="*/ 211997 h 22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02560" h="223346">
                  <a:moveTo>
                    <a:pt x="79481" y="113855"/>
                  </a:moveTo>
                  <a:cubicBezTo>
                    <a:pt x="87583" y="113855"/>
                    <a:pt x="103140" y="113855"/>
                    <a:pt x="114483" y="120702"/>
                  </a:cubicBezTo>
                  <a:cubicBezTo>
                    <a:pt x="130040" y="130810"/>
                    <a:pt x="131336" y="148417"/>
                    <a:pt x="131336" y="150373"/>
                  </a:cubicBezTo>
                  <a:cubicBezTo>
                    <a:pt x="131660" y="154938"/>
                    <a:pt x="131660" y="159177"/>
                    <a:pt x="137170" y="159177"/>
                  </a:cubicBezTo>
                  <a:cubicBezTo>
                    <a:pt x="142680" y="159177"/>
                    <a:pt x="142680" y="154612"/>
                    <a:pt x="142680" y="148743"/>
                  </a:cubicBezTo>
                  <a:lnTo>
                    <a:pt x="142680" y="60383"/>
                  </a:lnTo>
                  <a:cubicBezTo>
                    <a:pt x="142680" y="55166"/>
                    <a:pt x="142680" y="49949"/>
                    <a:pt x="137170" y="49949"/>
                  </a:cubicBezTo>
                  <a:cubicBezTo>
                    <a:pt x="131660" y="49949"/>
                    <a:pt x="131336" y="54840"/>
                    <a:pt x="131336" y="57448"/>
                  </a:cubicBezTo>
                  <a:cubicBezTo>
                    <a:pt x="129392" y="99509"/>
                    <a:pt x="96334" y="101791"/>
                    <a:pt x="79481" y="102117"/>
                  </a:cubicBezTo>
                  <a:lnTo>
                    <a:pt x="79481" y="33320"/>
                  </a:lnTo>
                  <a:cubicBezTo>
                    <a:pt x="79481" y="11475"/>
                    <a:pt x="85638" y="11475"/>
                    <a:pt x="93417" y="11475"/>
                  </a:cubicBezTo>
                  <a:lnTo>
                    <a:pt x="108974" y="11475"/>
                  </a:lnTo>
                  <a:cubicBezTo>
                    <a:pt x="152727" y="11475"/>
                    <a:pt x="174441" y="33972"/>
                    <a:pt x="176386" y="56470"/>
                  </a:cubicBezTo>
                  <a:cubicBezTo>
                    <a:pt x="176710" y="59078"/>
                    <a:pt x="177034" y="63969"/>
                    <a:pt x="182220" y="63969"/>
                  </a:cubicBezTo>
                  <a:cubicBezTo>
                    <a:pt x="187729" y="63969"/>
                    <a:pt x="187729" y="58752"/>
                    <a:pt x="187729" y="53209"/>
                  </a:cubicBezTo>
                  <a:lnTo>
                    <a:pt x="187729" y="10823"/>
                  </a:lnTo>
                  <a:cubicBezTo>
                    <a:pt x="187729" y="715"/>
                    <a:pt x="187081" y="63"/>
                    <a:pt x="177034" y="63"/>
                  </a:cubicBezTo>
                  <a:lnTo>
                    <a:pt x="11096" y="63"/>
                  </a:lnTo>
                  <a:cubicBezTo>
                    <a:pt x="5262" y="63"/>
                    <a:pt x="77" y="63"/>
                    <a:pt x="77" y="5932"/>
                  </a:cubicBezTo>
                  <a:cubicBezTo>
                    <a:pt x="77" y="11475"/>
                    <a:pt x="6235" y="11475"/>
                    <a:pt x="8827" y="11475"/>
                  </a:cubicBezTo>
                  <a:cubicBezTo>
                    <a:pt x="27301" y="11475"/>
                    <a:pt x="28597" y="14083"/>
                    <a:pt x="28597" y="30060"/>
                  </a:cubicBezTo>
                  <a:lnTo>
                    <a:pt x="28597" y="193412"/>
                  </a:lnTo>
                  <a:cubicBezTo>
                    <a:pt x="28597" y="208737"/>
                    <a:pt x="27625" y="211997"/>
                    <a:pt x="10448" y="211997"/>
                  </a:cubicBezTo>
                  <a:cubicBezTo>
                    <a:pt x="5586" y="211997"/>
                    <a:pt x="77" y="211997"/>
                    <a:pt x="77" y="217540"/>
                  </a:cubicBezTo>
                  <a:cubicBezTo>
                    <a:pt x="77" y="223409"/>
                    <a:pt x="5262" y="223409"/>
                    <a:pt x="11096" y="223409"/>
                  </a:cubicBezTo>
                  <a:lnTo>
                    <a:pt x="182868" y="223409"/>
                  </a:lnTo>
                  <a:cubicBezTo>
                    <a:pt x="189026" y="223409"/>
                    <a:pt x="192267" y="223409"/>
                    <a:pt x="193239" y="218845"/>
                  </a:cubicBezTo>
                  <a:cubicBezTo>
                    <a:pt x="193563" y="218518"/>
                    <a:pt x="202638" y="164068"/>
                    <a:pt x="202638" y="162437"/>
                  </a:cubicBezTo>
                  <a:cubicBezTo>
                    <a:pt x="202638" y="158851"/>
                    <a:pt x="199721" y="156568"/>
                    <a:pt x="197128" y="156568"/>
                  </a:cubicBezTo>
                  <a:cubicBezTo>
                    <a:pt x="192591" y="156568"/>
                    <a:pt x="191294" y="160807"/>
                    <a:pt x="191294" y="161133"/>
                  </a:cubicBezTo>
                  <a:cubicBezTo>
                    <a:pt x="189350" y="169610"/>
                    <a:pt x="186109" y="183305"/>
                    <a:pt x="162450" y="197325"/>
                  </a:cubicBezTo>
                  <a:cubicBezTo>
                    <a:pt x="145597" y="207433"/>
                    <a:pt x="129068" y="211997"/>
                    <a:pt x="111242" y="211997"/>
                  </a:cubicBezTo>
                  <a:lnTo>
                    <a:pt x="93417" y="211997"/>
                  </a:lnTo>
                  <a:cubicBezTo>
                    <a:pt x="85638" y="211997"/>
                    <a:pt x="79481" y="211997"/>
                    <a:pt x="79481" y="190152"/>
                  </a:cubicBezTo>
                  <a:lnTo>
                    <a:pt x="79481" y="113855"/>
                  </a:lnTo>
                  <a:close/>
                  <a:moveTo>
                    <a:pt x="176386" y="11475"/>
                  </a:moveTo>
                  <a:lnTo>
                    <a:pt x="176386" y="27125"/>
                  </a:lnTo>
                  <a:cubicBezTo>
                    <a:pt x="170876" y="20930"/>
                    <a:pt x="164718" y="15713"/>
                    <a:pt x="157912" y="11475"/>
                  </a:cubicBezTo>
                  <a:lnTo>
                    <a:pt x="176386" y="11475"/>
                  </a:lnTo>
                  <a:close/>
                  <a:moveTo>
                    <a:pt x="113187" y="107008"/>
                  </a:moveTo>
                  <a:cubicBezTo>
                    <a:pt x="118372" y="104726"/>
                    <a:pt x="125502" y="99835"/>
                    <a:pt x="131336" y="92988"/>
                  </a:cubicBezTo>
                  <a:lnTo>
                    <a:pt x="131336" y="120376"/>
                  </a:lnTo>
                  <a:cubicBezTo>
                    <a:pt x="123558" y="111573"/>
                    <a:pt x="113511" y="107334"/>
                    <a:pt x="113187" y="107334"/>
                  </a:cubicBezTo>
                  <a:lnTo>
                    <a:pt x="113187" y="107008"/>
                  </a:lnTo>
                  <a:close/>
                  <a:moveTo>
                    <a:pt x="39941" y="29408"/>
                  </a:moveTo>
                  <a:cubicBezTo>
                    <a:pt x="39941" y="25495"/>
                    <a:pt x="39941" y="17344"/>
                    <a:pt x="37348" y="11475"/>
                  </a:cubicBezTo>
                  <a:lnTo>
                    <a:pt x="71702" y="11475"/>
                  </a:lnTo>
                  <a:cubicBezTo>
                    <a:pt x="68137" y="18974"/>
                    <a:pt x="68137" y="29734"/>
                    <a:pt x="68137" y="32668"/>
                  </a:cubicBezTo>
                  <a:lnTo>
                    <a:pt x="68137" y="190804"/>
                  </a:lnTo>
                  <a:cubicBezTo>
                    <a:pt x="68137" y="202542"/>
                    <a:pt x="70406" y="209063"/>
                    <a:pt x="71702" y="211997"/>
                  </a:cubicBezTo>
                  <a:lnTo>
                    <a:pt x="37348" y="211997"/>
                  </a:lnTo>
                  <a:cubicBezTo>
                    <a:pt x="39941" y="206128"/>
                    <a:pt x="39941" y="197977"/>
                    <a:pt x="39941" y="194064"/>
                  </a:cubicBezTo>
                  <a:lnTo>
                    <a:pt x="39941" y="29408"/>
                  </a:lnTo>
                  <a:close/>
                  <a:moveTo>
                    <a:pt x="160505" y="211997"/>
                  </a:moveTo>
                  <a:lnTo>
                    <a:pt x="160505" y="211671"/>
                  </a:lnTo>
                  <a:cubicBezTo>
                    <a:pt x="170876" y="206455"/>
                    <a:pt x="179627" y="199607"/>
                    <a:pt x="186109" y="193738"/>
                  </a:cubicBezTo>
                  <a:cubicBezTo>
                    <a:pt x="185785" y="195043"/>
                    <a:pt x="183516" y="209389"/>
                    <a:pt x="183192" y="211997"/>
                  </a:cubicBezTo>
                  <a:lnTo>
                    <a:pt x="160505" y="211997"/>
                  </a:ln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0B90EB6F-B8E4-4EC5-EC0E-8775180D8CB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914006" y="6997957"/>
              <a:ext cx="44401" cy="326053"/>
            </a:xfrm>
            <a:custGeom>
              <a:avLst/>
              <a:gdLst>
                <a:gd name="connsiteX0" fmla="*/ 44486 w 44401"/>
                <a:gd name="connsiteY0" fmla="*/ 326116 h 326053"/>
                <a:gd name="connsiteX1" fmla="*/ 44486 w 44401"/>
                <a:gd name="connsiteY1" fmla="*/ 313074 h 326053"/>
                <a:gd name="connsiteX2" fmla="*/ 13049 w 44401"/>
                <a:gd name="connsiteY2" fmla="*/ 313074 h 326053"/>
                <a:gd name="connsiteX3" fmla="*/ 13049 w 44401"/>
                <a:gd name="connsiteY3" fmla="*/ 13105 h 326053"/>
                <a:gd name="connsiteX4" fmla="*/ 44486 w 44401"/>
                <a:gd name="connsiteY4" fmla="*/ 13105 h 326053"/>
                <a:gd name="connsiteX5" fmla="*/ 44486 w 44401"/>
                <a:gd name="connsiteY5" fmla="*/ 63 h 326053"/>
                <a:gd name="connsiteX6" fmla="*/ 85 w 44401"/>
                <a:gd name="connsiteY6" fmla="*/ 63 h 326053"/>
                <a:gd name="connsiteX7" fmla="*/ 85 w 44401"/>
                <a:gd name="connsiteY7" fmla="*/ 326116 h 326053"/>
                <a:gd name="connsiteX8" fmla="*/ 44486 w 44401"/>
                <a:gd name="connsiteY8" fmla="*/ 326116 h 3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01" h="326053">
                  <a:moveTo>
                    <a:pt x="44486" y="326116"/>
                  </a:moveTo>
                  <a:lnTo>
                    <a:pt x="44486" y="313074"/>
                  </a:lnTo>
                  <a:lnTo>
                    <a:pt x="13049" y="313074"/>
                  </a:lnTo>
                  <a:lnTo>
                    <a:pt x="13049" y="13105"/>
                  </a:lnTo>
                  <a:lnTo>
                    <a:pt x="44486" y="13105"/>
                  </a:lnTo>
                  <a:lnTo>
                    <a:pt x="44486" y="63"/>
                  </a:lnTo>
                  <a:lnTo>
                    <a:pt x="85" y="63"/>
                  </a:lnTo>
                  <a:lnTo>
                    <a:pt x="85" y="326116"/>
                  </a:lnTo>
                  <a:lnTo>
                    <a:pt x="44486" y="326116"/>
                  </a:ln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8B612214-73B6-1C80-92A5-FF33B9DB72C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969679" y="7012630"/>
              <a:ext cx="169178" cy="237692"/>
            </a:xfrm>
            <a:custGeom>
              <a:avLst/>
              <a:gdLst>
                <a:gd name="connsiteX0" fmla="*/ 156951 w 169178"/>
                <a:gd name="connsiteY0" fmla="*/ 178740 h 237692"/>
                <a:gd name="connsiteX1" fmla="*/ 153710 w 169178"/>
                <a:gd name="connsiteY1" fmla="*/ 176458 h 237692"/>
                <a:gd name="connsiteX2" fmla="*/ 140098 w 169178"/>
                <a:gd name="connsiteY2" fmla="*/ 181348 h 237692"/>
                <a:gd name="connsiteX3" fmla="*/ 128430 w 169178"/>
                <a:gd name="connsiteY3" fmla="*/ 193412 h 237692"/>
                <a:gd name="connsiteX4" fmla="*/ 83057 w 169178"/>
                <a:gd name="connsiteY4" fmla="*/ 219823 h 237692"/>
                <a:gd name="connsiteX5" fmla="*/ 27636 w 169178"/>
                <a:gd name="connsiteY5" fmla="*/ 149721 h 237692"/>
                <a:gd name="connsiteX6" fmla="*/ 56481 w 169178"/>
                <a:gd name="connsiteY6" fmla="*/ 55818 h 237692"/>
                <a:gd name="connsiteX7" fmla="*/ 121624 w 169178"/>
                <a:gd name="connsiteY7" fmla="*/ 17996 h 237692"/>
                <a:gd name="connsiteX8" fmla="*/ 141718 w 169178"/>
                <a:gd name="connsiteY8" fmla="*/ 34624 h 237692"/>
                <a:gd name="connsiteX9" fmla="*/ 125838 w 169178"/>
                <a:gd name="connsiteY9" fmla="*/ 75707 h 237692"/>
                <a:gd name="connsiteX10" fmla="*/ 123893 w 169178"/>
                <a:gd name="connsiteY10" fmla="*/ 80598 h 237692"/>
                <a:gd name="connsiteX11" fmla="*/ 127458 w 169178"/>
                <a:gd name="connsiteY11" fmla="*/ 82880 h 237692"/>
                <a:gd name="connsiteX12" fmla="*/ 149821 w 169178"/>
                <a:gd name="connsiteY12" fmla="*/ 70490 h 237692"/>
                <a:gd name="connsiteX13" fmla="*/ 169267 w 169178"/>
                <a:gd name="connsiteY13" fmla="*/ 20604 h 237692"/>
                <a:gd name="connsiteX14" fmla="*/ 143015 w 169178"/>
                <a:gd name="connsiteY14" fmla="*/ 63 h 237692"/>
                <a:gd name="connsiteX15" fmla="*/ 42545 w 169178"/>
                <a:gd name="connsiteY15" fmla="*/ 49297 h 237692"/>
                <a:gd name="connsiteX16" fmla="*/ 88 w 169178"/>
                <a:gd name="connsiteY16" fmla="*/ 163742 h 237692"/>
                <a:gd name="connsiteX17" fmla="*/ 61666 w 169178"/>
                <a:gd name="connsiteY17" fmla="*/ 237756 h 237692"/>
                <a:gd name="connsiteX18" fmla="*/ 156951 w 169178"/>
                <a:gd name="connsiteY18" fmla="*/ 178740 h 23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9178" h="237692">
                  <a:moveTo>
                    <a:pt x="156951" y="178740"/>
                  </a:moveTo>
                  <a:cubicBezTo>
                    <a:pt x="156951" y="176784"/>
                    <a:pt x="155331" y="176458"/>
                    <a:pt x="153710" y="176458"/>
                  </a:cubicBezTo>
                  <a:cubicBezTo>
                    <a:pt x="148200" y="176458"/>
                    <a:pt x="140422" y="181348"/>
                    <a:pt x="140098" y="181348"/>
                  </a:cubicBezTo>
                  <a:cubicBezTo>
                    <a:pt x="133616" y="185587"/>
                    <a:pt x="132320" y="187869"/>
                    <a:pt x="128430" y="193412"/>
                  </a:cubicBezTo>
                  <a:cubicBezTo>
                    <a:pt x="118383" y="208737"/>
                    <a:pt x="104123" y="219823"/>
                    <a:pt x="83057" y="219823"/>
                  </a:cubicBezTo>
                  <a:cubicBezTo>
                    <a:pt x="53888" y="219823"/>
                    <a:pt x="27636" y="198629"/>
                    <a:pt x="27636" y="149721"/>
                  </a:cubicBezTo>
                  <a:cubicBezTo>
                    <a:pt x="27636" y="120376"/>
                    <a:pt x="39304" y="81576"/>
                    <a:pt x="56481" y="55818"/>
                  </a:cubicBezTo>
                  <a:cubicBezTo>
                    <a:pt x="70741" y="34950"/>
                    <a:pt x="88242" y="17996"/>
                    <a:pt x="121624" y="17996"/>
                  </a:cubicBezTo>
                  <a:cubicBezTo>
                    <a:pt x="133940" y="17996"/>
                    <a:pt x="141718" y="22560"/>
                    <a:pt x="141718" y="34624"/>
                  </a:cubicBezTo>
                  <a:cubicBezTo>
                    <a:pt x="141718" y="46036"/>
                    <a:pt x="129727" y="69186"/>
                    <a:pt x="125838" y="75707"/>
                  </a:cubicBezTo>
                  <a:cubicBezTo>
                    <a:pt x="123893" y="79294"/>
                    <a:pt x="123893" y="79946"/>
                    <a:pt x="123893" y="80598"/>
                  </a:cubicBezTo>
                  <a:cubicBezTo>
                    <a:pt x="123893" y="82880"/>
                    <a:pt x="125514" y="82880"/>
                    <a:pt x="127458" y="82880"/>
                  </a:cubicBezTo>
                  <a:cubicBezTo>
                    <a:pt x="133940" y="82880"/>
                    <a:pt x="145932" y="75707"/>
                    <a:pt x="149821" y="70490"/>
                  </a:cubicBezTo>
                  <a:cubicBezTo>
                    <a:pt x="150469" y="69186"/>
                    <a:pt x="169267" y="37233"/>
                    <a:pt x="169267" y="20604"/>
                  </a:cubicBezTo>
                  <a:cubicBezTo>
                    <a:pt x="169267" y="2671"/>
                    <a:pt x="154682" y="63"/>
                    <a:pt x="143015" y="63"/>
                  </a:cubicBezTo>
                  <a:cubicBezTo>
                    <a:pt x="96021" y="63"/>
                    <a:pt x="57453" y="31038"/>
                    <a:pt x="42545" y="49297"/>
                  </a:cubicBezTo>
                  <a:cubicBezTo>
                    <a:pt x="3977" y="96249"/>
                    <a:pt x="88" y="146787"/>
                    <a:pt x="88" y="163742"/>
                  </a:cubicBezTo>
                  <a:cubicBezTo>
                    <a:pt x="88" y="211345"/>
                    <a:pt x="24071" y="237756"/>
                    <a:pt x="61666" y="237756"/>
                  </a:cubicBezTo>
                  <a:cubicBezTo>
                    <a:pt x="113846" y="237756"/>
                    <a:pt x="156951" y="186891"/>
                    <a:pt x="156951" y="178740"/>
                  </a:cubicBez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566CC0E-A9B1-C0ED-189C-9161460E6CC2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147100" y="7140083"/>
              <a:ext cx="68741" cy="153603"/>
            </a:xfrm>
            <a:custGeom>
              <a:avLst/>
              <a:gdLst>
                <a:gd name="connsiteX0" fmla="*/ 62936 w 68741"/>
                <a:gd name="connsiteY0" fmla="*/ 8737 h 153603"/>
                <a:gd name="connsiteX1" fmla="*/ 53861 w 68741"/>
                <a:gd name="connsiteY1" fmla="*/ 64 h 153603"/>
                <a:gd name="connsiteX2" fmla="*/ 41156 w 68741"/>
                <a:gd name="connsiteY2" fmla="*/ 12617 h 153603"/>
                <a:gd name="connsiteX3" fmla="*/ 50231 w 68741"/>
                <a:gd name="connsiteY3" fmla="*/ 21290 h 153603"/>
                <a:gd name="connsiteX4" fmla="*/ 62936 w 68741"/>
                <a:gd name="connsiteY4" fmla="*/ 8737 h 153603"/>
                <a:gd name="connsiteX5" fmla="*/ 16654 w 68741"/>
                <a:gd name="connsiteY5" fmla="*/ 124682 h 153603"/>
                <a:gd name="connsiteX6" fmla="*/ 14613 w 68741"/>
                <a:gd name="connsiteY6" fmla="*/ 134268 h 153603"/>
                <a:gd name="connsiteX7" fmla="*/ 36165 w 68741"/>
                <a:gd name="connsiteY7" fmla="*/ 153668 h 153603"/>
                <a:gd name="connsiteX8" fmla="*/ 68834 w 68741"/>
                <a:gd name="connsiteY8" fmla="*/ 118748 h 153603"/>
                <a:gd name="connsiteX9" fmla="*/ 65204 w 68741"/>
                <a:gd name="connsiteY9" fmla="*/ 115781 h 153603"/>
                <a:gd name="connsiteX10" fmla="*/ 60894 w 68741"/>
                <a:gd name="connsiteY10" fmla="*/ 119661 h 153603"/>
                <a:gd name="connsiteX11" fmla="*/ 36846 w 68741"/>
                <a:gd name="connsiteY11" fmla="*/ 147277 h 153603"/>
                <a:gd name="connsiteX12" fmla="*/ 31174 w 68741"/>
                <a:gd name="connsiteY12" fmla="*/ 139289 h 153603"/>
                <a:gd name="connsiteX13" fmla="*/ 34804 w 68741"/>
                <a:gd name="connsiteY13" fmla="*/ 124682 h 153603"/>
                <a:gd name="connsiteX14" fmla="*/ 42064 w 68741"/>
                <a:gd name="connsiteY14" fmla="*/ 106423 h 153603"/>
                <a:gd name="connsiteX15" fmla="*/ 53180 w 68741"/>
                <a:gd name="connsiteY15" fmla="*/ 77437 h 153603"/>
                <a:gd name="connsiteX16" fmla="*/ 54541 w 68741"/>
                <a:gd name="connsiteY16" fmla="*/ 70133 h 153603"/>
                <a:gd name="connsiteX17" fmla="*/ 32989 w 68741"/>
                <a:gd name="connsiteY17" fmla="*/ 50733 h 153603"/>
                <a:gd name="connsiteX18" fmla="*/ 93 w 68741"/>
                <a:gd name="connsiteY18" fmla="*/ 85653 h 153603"/>
                <a:gd name="connsiteX19" fmla="*/ 3950 w 68741"/>
                <a:gd name="connsiteY19" fmla="*/ 88620 h 153603"/>
                <a:gd name="connsiteX20" fmla="*/ 8033 w 68741"/>
                <a:gd name="connsiteY20" fmla="*/ 84969 h 153603"/>
                <a:gd name="connsiteX21" fmla="*/ 32308 w 68741"/>
                <a:gd name="connsiteY21" fmla="*/ 57124 h 153603"/>
                <a:gd name="connsiteX22" fmla="*/ 37980 w 68741"/>
                <a:gd name="connsiteY22" fmla="*/ 65112 h 153603"/>
                <a:gd name="connsiteX23" fmla="*/ 30947 w 68741"/>
                <a:gd name="connsiteY23" fmla="*/ 87936 h 153603"/>
                <a:gd name="connsiteX24" fmla="*/ 16654 w 68741"/>
                <a:gd name="connsiteY24" fmla="*/ 124682 h 15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8741" h="153603">
                  <a:moveTo>
                    <a:pt x="62936" y="8737"/>
                  </a:moveTo>
                  <a:cubicBezTo>
                    <a:pt x="62936" y="5085"/>
                    <a:pt x="60213" y="64"/>
                    <a:pt x="53861" y="64"/>
                  </a:cubicBezTo>
                  <a:cubicBezTo>
                    <a:pt x="47735" y="64"/>
                    <a:pt x="41156" y="5998"/>
                    <a:pt x="41156" y="12617"/>
                  </a:cubicBezTo>
                  <a:cubicBezTo>
                    <a:pt x="41156" y="16497"/>
                    <a:pt x="44105" y="21290"/>
                    <a:pt x="50231" y="21290"/>
                  </a:cubicBezTo>
                  <a:cubicBezTo>
                    <a:pt x="56810" y="21290"/>
                    <a:pt x="62936" y="14900"/>
                    <a:pt x="62936" y="8737"/>
                  </a:cubicBezTo>
                  <a:close/>
                  <a:moveTo>
                    <a:pt x="16654" y="124682"/>
                  </a:moveTo>
                  <a:cubicBezTo>
                    <a:pt x="15747" y="127649"/>
                    <a:pt x="14613" y="130388"/>
                    <a:pt x="14613" y="134268"/>
                  </a:cubicBezTo>
                  <a:cubicBezTo>
                    <a:pt x="14613" y="144995"/>
                    <a:pt x="23687" y="153668"/>
                    <a:pt x="36165" y="153668"/>
                  </a:cubicBezTo>
                  <a:cubicBezTo>
                    <a:pt x="58852" y="153668"/>
                    <a:pt x="68834" y="122171"/>
                    <a:pt x="68834" y="118748"/>
                  </a:cubicBezTo>
                  <a:cubicBezTo>
                    <a:pt x="68834" y="115781"/>
                    <a:pt x="65885" y="115781"/>
                    <a:pt x="65204" y="115781"/>
                  </a:cubicBezTo>
                  <a:cubicBezTo>
                    <a:pt x="62028" y="115781"/>
                    <a:pt x="61801" y="117150"/>
                    <a:pt x="60894" y="119661"/>
                  </a:cubicBezTo>
                  <a:cubicBezTo>
                    <a:pt x="55676" y="137920"/>
                    <a:pt x="45694" y="147277"/>
                    <a:pt x="36846" y="147277"/>
                  </a:cubicBezTo>
                  <a:cubicBezTo>
                    <a:pt x="32308" y="147277"/>
                    <a:pt x="31174" y="144310"/>
                    <a:pt x="31174" y="139289"/>
                  </a:cubicBezTo>
                  <a:cubicBezTo>
                    <a:pt x="31174" y="134040"/>
                    <a:pt x="32762" y="129703"/>
                    <a:pt x="34804" y="124682"/>
                  </a:cubicBezTo>
                  <a:cubicBezTo>
                    <a:pt x="37073" y="118519"/>
                    <a:pt x="39568" y="112357"/>
                    <a:pt x="42064" y="106423"/>
                  </a:cubicBezTo>
                  <a:cubicBezTo>
                    <a:pt x="44105" y="100945"/>
                    <a:pt x="52273" y="80176"/>
                    <a:pt x="53180" y="77437"/>
                  </a:cubicBezTo>
                  <a:cubicBezTo>
                    <a:pt x="53861" y="75154"/>
                    <a:pt x="54541" y="72415"/>
                    <a:pt x="54541" y="70133"/>
                  </a:cubicBezTo>
                  <a:cubicBezTo>
                    <a:pt x="54541" y="59406"/>
                    <a:pt x="45467" y="50733"/>
                    <a:pt x="32989" y="50733"/>
                  </a:cubicBezTo>
                  <a:cubicBezTo>
                    <a:pt x="10529" y="50733"/>
                    <a:pt x="93" y="81773"/>
                    <a:pt x="93" y="85653"/>
                  </a:cubicBezTo>
                  <a:cubicBezTo>
                    <a:pt x="93" y="88620"/>
                    <a:pt x="3269" y="88620"/>
                    <a:pt x="3950" y="88620"/>
                  </a:cubicBezTo>
                  <a:cubicBezTo>
                    <a:pt x="7126" y="88620"/>
                    <a:pt x="7353" y="87479"/>
                    <a:pt x="8033" y="84969"/>
                  </a:cubicBezTo>
                  <a:cubicBezTo>
                    <a:pt x="13932" y="65340"/>
                    <a:pt x="23914" y="57124"/>
                    <a:pt x="32308" y="57124"/>
                  </a:cubicBezTo>
                  <a:cubicBezTo>
                    <a:pt x="35938" y="57124"/>
                    <a:pt x="37980" y="58949"/>
                    <a:pt x="37980" y="65112"/>
                  </a:cubicBezTo>
                  <a:cubicBezTo>
                    <a:pt x="37980" y="70361"/>
                    <a:pt x="36619" y="73785"/>
                    <a:pt x="30947" y="87936"/>
                  </a:cubicBezTo>
                  <a:lnTo>
                    <a:pt x="16654" y="124682"/>
                  </a:ln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2F73C916-0EC5-672E-D858-FA9AC6FFE9C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276424" y="6997957"/>
              <a:ext cx="75190" cy="326053"/>
            </a:xfrm>
            <a:custGeom>
              <a:avLst/>
              <a:gdLst>
                <a:gd name="connsiteX0" fmla="*/ 75287 w 75190"/>
                <a:gd name="connsiteY0" fmla="*/ 322856 h 326053"/>
                <a:gd name="connsiteX1" fmla="*/ 69777 w 75190"/>
                <a:gd name="connsiteY1" fmla="*/ 315682 h 326053"/>
                <a:gd name="connsiteX2" fmla="*/ 18894 w 75190"/>
                <a:gd name="connsiteY2" fmla="*/ 163089 h 326053"/>
                <a:gd name="connsiteX3" fmla="*/ 71074 w 75190"/>
                <a:gd name="connsiteY3" fmla="*/ 8866 h 326053"/>
                <a:gd name="connsiteX4" fmla="*/ 75287 w 75190"/>
                <a:gd name="connsiteY4" fmla="*/ 3323 h 326053"/>
                <a:gd name="connsiteX5" fmla="*/ 72046 w 75190"/>
                <a:gd name="connsiteY5" fmla="*/ 63 h 326053"/>
                <a:gd name="connsiteX6" fmla="*/ 20515 w 75190"/>
                <a:gd name="connsiteY6" fmla="*/ 63643 h 326053"/>
                <a:gd name="connsiteX7" fmla="*/ 96 w 75190"/>
                <a:gd name="connsiteY7" fmla="*/ 163089 h 326053"/>
                <a:gd name="connsiteX8" fmla="*/ 21487 w 75190"/>
                <a:gd name="connsiteY8" fmla="*/ 264818 h 326053"/>
                <a:gd name="connsiteX9" fmla="*/ 72046 w 75190"/>
                <a:gd name="connsiteY9" fmla="*/ 326116 h 326053"/>
                <a:gd name="connsiteX10" fmla="*/ 75287 w 75190"/>
                <a:gd name="connsiteY10" fmla="*/ 322856 h 3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190" h="326053">
                  <a:moveTo>
                    <a:pt x="75287" y="322856"/>
                  </a:moveTo>
                  <a:cubicBezTo>
                    <a:pt x="75287" y="321877"/>
                    <a:pt x="75287" y="321225"/>
                    <a:pt x="69777" y="315682"/>
                  </a:cubicBezTo>
                  <a:cubicBezTo>
                    <a:pt x="29265" y="274600"/>
                    <a:pt x="18894" y="212976"/>
                    <a:pt x="18894" y="163089"/>
                  </a:cubicBezTo>
                  <a:cubicBezTo>
                    <a:pt x="18894" y="106356"/>
                    <a:pt x="31210" y="49623"/>
                    <a:pt x="71074" y="8866"/>
                  </a:cubicBezTo>
                  <a:cubicBezTo>
                    <a:pt x="75287" y="4954"/>
                    <a:pt x="75287" y="4301"/>
                    <a:pt x="75287" y="3323"/>
                  </a:cubicBezTo>
                  <a:cubicBezTo>
                    <a:pt x="75287" y="1041"/>
                    <a:pt x="73991" y="63"/>
                    <a:pt x="72046" y="63"/>
                  </a:cubicBezTo>
                  <a:cubicBezTo>
                    <a:pt x="68805" y="63"/>
                    <a:pt x="39636" y="22234"/>
                    <a:pt x="20515" y="63643"/>
                  </a:cubicBezTo>
                  <a:cubicBezTo>
                    <a:pt x="3986" y="99509"/>
                    <a:pt x="96" y="135701"/>
                    <a:pt x="96" y="163089"/>
                  </a:cubicBezTo>
                  <a:cubicBezTo>
                    <a:pt x="96" y="188522"/>
                    <a:pt x="3661" y="227974"/>
                    <a:pt x="21487" y="264818"/>
                  </a:cubicBezTo>
                  <a:cubicBezTo>
                    <a:pt x="40933" y="304923"/>
                    <a:pt x="68805" y="326116"/>
                    <a:pt x="72046" y="326116"/>
                  </a:cubicBezTo>
                  <a:cubicBezTo>
                    <a:pt x="73991" y="326116"/>
                    <a:pt x="75287" y="325138"/>
                    <a:pt x="75287" y="322856"/>
                  </a:cubicBez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20067141-0AA4-FE09-51F6-C1C8F263A67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379776" y="7098382"/>
              <a:ext cx="142278" cy="147702"/>
            </a:xfrm>
            <a:custGeom>
              <a:avLst/>
              <a:gdLst>
                <a:gd name="connsiteX0" fmla="*/ 142379 w 142278"/>
                <a:gd name="connsiteY0" fmla="*/ 22887 h 147702"/>
                <a:gd name="connsiteX1" fmla="*/ 128119 w 142278"/>
                <a:gd name="connsiteY1" fmla="*/ 63 h 147702"/>
                <a:gd name="connsiteX2" fmla="*/ 112238 w 142278"/>
                <a:gd name="connsiteY2" fmla="*/ 15713 h 147702"/>
                <a:gd name="connsiteX3" fmla="*/ 117424 w 142278"/>
                <a:gd name="connsiteY3" fmla="*/ 25495 h 147702"/>
                <a:gd name="connsiteX4" fmla="*/ 128443 w 142278"/>
                <a:gd name="connsiteY4" fmla="*/ 52231 h 147702"/>
                <a:gd name="connsiteX5" fmla="*/ 70753 w 142278"/>
                <a:gd name="connsiteY5" fmla="*/ 140592 h 147702"/>
                <a:gd name="connsiteX6" fmla="*/ 46770 w 142278"/>
                <a:gd name="connsiteY6" fmla="*/ 112225 h 147702"/>
                <a:gd name="connsiteX7" fmla="*/ 65568 w 142278"/>
                <a:gd name="connsiteY7" fmla="*/ 43102 h 147702"/>
                <a:gd name="connsiteX8" fmla="*/ 69457 w 142278"/>
                <a:gd name="connsiteY8" fmla="*/ 26799 h 147702"/>
                <a:gd name="connsiteX9" fmla="*/ 42881 w 142278"/>
                <a:gd name="connsiteY9" fmla="*/ 63 h 147702"/>
                <a:gd name="connsiteX10" fmla="*/ 100 w 142278"/>
                <a:gd name="connsiteY10" fmla="*/ 50275 h 147702"/>
                <a:gd name="connsiteX11" fmla="*/ 3989 w 142278"/>
                <a:gd name="connsiteY11" fmla="*/ 53536 h 147702"/>
                <a:gd name="connsiteX12" fmla="*/ 9175 w 142278"/>
                <a:gd name="connsiteY12" fmla="*/ 47667 h 147702"/>
                <a:gd name="connsiteX13" fmla="*/ 41909 w 142278"/>
                <a:gd name="connsiteY13" fmla="*/ 7236 h 147702"/>
                <a:gd name="connsiteX14" fmla="*/ 50011 w 142278"/>
                <a:gd name="connsiteY14" fmla="*/ 17670 h 147702"/>
                <a:gd name="connsiteX15" fmla="*/ 44502 w 142278"/>
                <a:gd name="connsiteY15" fmla="*/ 40493 h 147702"/>
                <a:gd name="connsiteX16" fmla="*/ 26028 w 142278"/>
                <a:gd name="connsiteY16" fmla="*/ 107334 h 147702"/>
                <a:gd name="connsiteX17" fmla="*/ 69457 w 142278"/>
                <a:gd name="connsiteY17" fmla="*/ 147765 h 147702"/>
                <a:gd name="connsiteX18" fmla="*/ 142379 w 142278"/>
                <a:gd name="connsiteY18" fmla="*/ 22887 h 14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278" h="147702">
                  <a:moveTo>
                    <a:pt x="142379" y="22887"/>
                  </a:moveTo>
                  <a:cubicBezTo>
                    <a:pt x="142379" y="5280"/>
                    <a:pt x="133953" y="63"/>
                    <a:pt x="128119" y="63"/>
                  </a:cubicBezTo>
                  <a:cubicBezTo>
                    <a:pt x="120016" y="63"/>
                    <a:pt x="112238" y="8540"/>
                    <a:pt x="112238" y="15713"/>
                  </a:cubicBezTo>
                  <a:cubicBezTo>
                    <a:pt x="112238" y="19952"/>
                    <a:pt x="113858" y="21908"/>
                    <a:pt x="117424" y="25495"/>
                  </a:cubicBezTo>
                  <a:cubicBezTo>
                    <a:pt x="124230" y="32016"/>
                    <a:pt x="128443" y="40493"/>
                    <a:pt x="128443" y="52231"/>
                  </a:cubicBezTo>
                  <a:cubicBezTo>
                    <a:pt x="128443" y="65926"/>
                    <a:pt x="108673" y="140592"/>
                    <a:pt x="70753" y="140592"/>
                  </a:cubicBezTo>
                  <a:cubicBezTo>
                    <a:pt x="54224" y="140592"/>
                    <a:pt x="46770" y="129180"/>
                    <a:pt x="46770" y="112225"/>
                  </a:cubicBezTo>
                  <a:cubicBezTo>
                    <a:pt x="46770" y="93966"/>
                    <a:pt x="55521" y="70164"/>
                    <a:pt x="65568" y="43102"/>
                  </a:cubicBezTo>
                  <a:cubicBezTo>
                    <a:pt x="67837" y="37559"/>
                    <a:pt x="69457" y="32994"/>
                    <a:pt x="69457" y="26799"/>
                  </a:cubicBezTo>
                  <a:cubicBezTo>
                    <a:pt x="69457" y="12127"/>
                    <a:pt x="59086" y="63"/>
                    <a:pt x="42881" y="63"/>
                  </a:cubicBezTo>
                  <a:cubicBezTo>
                    <a:pt x="12416" y="63"/>
                    <a:pt x="100" y="47341"/>
                    <a:pt x="100" y="50275"/>
                  </a:cubicBezTo>
                  <a:cubicBezTo>
                    <a:pt x="100" y="53536"/>
                    <a:pt x="3341" y="53536"/>
                    <a:pt x="3989" y="53536"/>
                  </a:cubicBezTo>
                  <a:cubicBezTo>
                    <a:pt x="7230" y="53536"/>
                    <a:pt x="7554" y="52883"/>
                    <a:pt x="9175" y="47667"/>
                  </a:cubicBezTo>
                  <a:cubicBezTo>
                    <a:pt x="18574" y="14735"/>
                    <a:pt x="32510" y="7236"/>
                    <a:pt x="41909" y="7236"/>
                  </a:cubicBezTo>
                  <a:cubicBezTo>
                    <a:pt x="44502" y="7236"/>
                    <a:pt x="50011" y="7236"/>
                    <a:pt x="50011" y="17670"/>
                  </a:cubicBezTo>
                  <a:cubicBezTo>
                    <a:pt x="50011" y="25821"/>
                    <a:pt x="46770" y="34624"/>
                    <a:pt x="44502" y="40493"/>
                  </a:cubicBezTo>
                  <a:cubicBezTo>
                    <a:pt x="30241" y="78316"/>
                    <a:pt x="26028" y="93314"/>
                    <a:pt x="26028" y="107334"/>
                  </a:cubicBezTo>
                  <a:cubicBezTo>
                    <a:pt x="26028" y="142548"/>
                    <a:pt x="54549" y="147765"/>
                    <a:pt x="69457" y="147765"/>
                  </a:cubicBezTo>
                  <a:cubicBezTo>
                    <a:pt x="123905" y="147765"/>
                    <a:pt x="142379" y="39841"/>
                    <a:pt x="142379" y="22887"/>
                  </a:cubicBez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B86536ED-4A8E-4B5E-2186-BDCB065815B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557576" y="6997957"/>
              <a:ext cx="75190" cy="326053"/>
            </a:xfrm>
            <a:custGeom>
              <a:avLst/>
              <a:gdLst>
                <a:gd name="connsiteX0" fmla="*/ 75296 w 75190"/>
                <a:gd name="connsiteY0" fmla="*/ 163089 h 326053"/>
                <a:gd name="connsiteX1" fmla="*/ 53906 w 75190"/>
                <a:gd name="connsiteY1" fmla="*/ 61361 h 326053"/>
                <a:gd name="connsiteX2" fmla="*/ 3346 w 75190"/>
                <a:gd name="connsiteY2" fmla="*/ 63 h 326053"/>
                <a:gd name="connsiteX3" fmla="*/ 105 w 75190"/>
                <a:gd name="connsiteY3" fmla="*/ 3323 h 326053"/>
                <a:gd name="connsiteX4" fmla="*/ 6263 w 75190"/>
                <a:gd name="connsiteY4" fmla="*/ 10823 h 326053"/>
                <a:gd name="connsiteX5" fmla="*/ 56498 w 75190"/>
                <a:gd name="connsiteY5" fmla="*/ 163089 h 326053"/>
                <a:gd name="connsiteX6" fmla="*/ 4319 w 75190"/>
                <a:gd name="connsiteY6" fmla="*/ 317313 h 326053"/>
                <a:gd name="connsiteX7" fmla="*/ 105 w 75190"/>
                <a:gd name="connsiteY7" fmla="*/ 322856 h 326053"/>
                <a:gd name="connsiteX8" fmla="*/ 3346 w 75190"/>
                <a:gd name="connsiteY8" fmla="*/ 326116 h 326053"/>
                <a:gd name="connsiteX9" fmla="*/ 54878 w 75190"/>
                <a:gd name="connsiteY9" fmla="*/ 262536 h 326053"/>
                <a:gd name="connsiteX10" fmla="*/ 75296 w 75190"/>
                <a:gd name="connsiteY10" fmla="*/ 163089 h 3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190" h="326053">
                  <a:moveTo>
                    <a:pt x="75296" y="163089"/>
                  </a:moveTo>
                  <a:cubicBezTo>
                    <a:pt x="75296" y="137657"/>
                    <a:pt x="71731" y="98205"/>
                    <a:pt x="53906" y="61361"/>
                  </a:cubicBezTo>
                  <a:cubicBezTo>
                    <a:pt x="34460" y="21256"/>
                    <a:pt x="6587" y="63"/>
                    <a:pt x="3346" y="63"/>
                  </a:cubicBezTo>
                  <a:cubicBezTo>
                    <a:pt x="1402" y="63"/>
                    <a:pt x="105" y="1367"/>
                    <a:pt x="105" y="3323"/>
                  </a:cubicBezTo>
                  <a:cubicBezTo>
                    <a:pt x="105" y="4301"/>
                    <a:pt x="105" y="4954"/>
                    <a:pt x="6263" y="10823"/>
                  </a:cubicBezTo>
                  <a:cubicBezTo>
                    <a:pt x="38025" y="43102"/>
                    <a:pt x="56498" y="94944"/>
                    <a:pt x="56498" y="163089"/>
                  </a:cubicBezTo>
                  <a:cubicBezTo>
                    <a:pt x="56498" y="218845"/>
                    <a:pt x="44507" y="276230"/>
                    <a:pt x="4319" y="317313"/>
                  </a:cubicBezTo>
                  <a:cubicBezTo>
                    <a:pt x="105" y="321225"/>
                    <a:pt x="105" y="321877"/>
                    <a:pt x="105" y="322856"/>
                  </a:cubicBezTo>
                  <a:cubicBezTo>
                    <a:pt x="105" y="324812"/>
                    <a:pt x="1402" y="326116"/>
                    <a:pt x="3346" y="326116"/>
                  </a:cubicBezTo>
                  <a:cubicBezTo>
                    <a:pt x="6587" y="326116"/>
                    <a:pt x="35756" y="303944"/>
                    <a:pt x="54878" y="262536"/>
                  </a:cubicBezTo>
                  <a:cubicBezTo>
                    <a:pt x="71407" y="226670"/>
                    <a:pt x="75296" y="190478"/>
                    <a:pt x="75296" y="163089"/>
                  </a:cubicBez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FDFB4739-2DBD-16DA-E3D7-840C6A726ED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4672271" y="6997957"/>
              <a:ext cx="44401" cy="326053"/>
            </a:xfrm>
            <a:custGeom>
              <a:avLst/>
              <a:gdLst>
                <a:gd name="connsiteX0" fmla="*/ 44511 w 44401"/>
                <a:gd name="connsiteY0" fmla="*/ 63 h 326053"/>
                <a:gd name="connsiteX1" fmla="*/ 109 w 44401"/>
                <a:gd name="connsiteY1" fmla="*/ 63 h 326053"/>
                <a:gd name="connsiteX2" fmla="*/ 109 w 44401"/>
                <a:gd name="connsiteY2" fmla="*/ 13105 h 326053"/>
                <a:gd name="connsiteX3" fmla="*/ 31547 w 44401"/>
                <a:gd name="connsiteY3" fmla="*/ 13105 h 326053"/>
                <a:gd name="connsiteX4" fmla="*/ 31547 w 44401"/>
                <a:gd name="connsiteY4" fmla="*/ 313074 h 326053"/>
                <a:gd name="connsiteX5" fmla="*/ 109 w 44401"/>
                <a:gd name="connsiteY5" fmla="*/ 313074 h 326053"/>
                <a:gd name="connsiteX6" fmla="*/ 109 w 44401"/>
                <a:gd name="connsiteY6" fmla="*/ 326116 h 326053"/>
                <a:gd name="connsiteX7" fmla="*/ 44511 w 44401"/>
                <a:gd name="connsiteY7" fmla="*/ 326116 h 326053"/>
                <a:gd name="connsiteX8" fmla="*/ 44511 w 44401"/>
                <a:gd name="connsiteY8" fmla="*/ 63 h 3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01" h="326053">
                  <a:moveTo>
                    <a:pt x="44511" y="63"/>
                  </a:moveTo>
                  <a:lnTo>
                    <a:pt x="109" y="63"/>
                  </a:lnTo>
                  <a:lnTo>
                    <a:pt x="109" y="13105"/>
                  </a:lnTo>
                  <a:lnTo>
                    <a:pt x="31547" y="13105"/>
                  </a:lnTo>
                  <a:lnTo>
                    <a:pt x="31547" y="313074"/>
                  </a:lnTo>
                  <a:lnTo>
                    <a:pt x="109" y="313074"/>
                  </a:lnTo>
                  <a:lnTo>
                    <a:pt x="109" y="326116"/>
                  </a:lnTo>
                  <a:lnTo>
                    <a:pt x="44511" y="326116"/>
                  </a:lnTo>
                  <a:lnTo>
                    <a:pt x="44511" y="63"/>
                  </a:ln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351C8290-3AC6-57F3-2950-5945180EF30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4863342" y="7122836"/>
              <a:ext cx="215524" cy="76296"/>
            </a:xfrm>
            <a:custGeom>
              <a:avLst/>
              <a:gdLst>
                <a:gd name="connsiteX0" fmla="*/ 204620 w 215524"/>
                <a:gd name="connsiteY0" fmla="*/ 13105 h 76296"/>
                <a:gd name="connsiteX1" fmla="*/ 215640 w 215524"/>
                <a:gd name="connsiteY1" fmla="*/ 6584 h 76296"/>
                <a:gd name="connsiteX2" fmla="*/ 204944 w 215524"/>
                <a:gd name="connsiteY2" fmla="*/ 63 h 76296"/>
                <a:gd name="connsiteX3" fmla="*/ 10810 w 215524"/>
                <a:gd name="connsiteY3" fmla="*/ 63 h 76296"/>
                <a:gd name="connsiteX4" fmla="*/ 115 w 215524"/>
                <a:gd name="connsiteY4" fmla="*/ 6584 h 76296"/>
                <a:gd name="connsiteX5" fmla="*/ 11134 w 215524"/>
                <a:gd name="connsiteY5" fmla="*/ 13105 h 76296"/>
                <a:gd name="connsiteX6" fmla="*/ 204620 w 215524"/>
                <a:gd name="connsiteY6" fmla="*/ 13105 h 76296"/>
                <a:gd name="connsiteX7" fmla="*/ 204944 w 215524"/>
                <a:gd name="connsiteY7" fmla="*/ 76359 h 76296"/>
                <a:gd name="connsiteX8" fmla="*/ 215640 w 215524"/>
                <a:gd name="connsiteY8" fmla="*/ 69838 h 76296"/>
                <a:gd name="connsiteX9" fmla="*/ 204620 w 215524"/>
                <a:gd name="connsiteY9" fmla="*/ 63317 h 76296"/>
                <a:gd name="connsiteX10" fmla="*/ 11134 w 215524"/>
                <a:gd name="connsiteY10" fmla="*/ 63317 h 76296"/>
                <a:gd name="connsiteX11" fmla="*/ 115 w 215524"/>
                <a:gd name="connsiteY11" fmla="*/ 69838 h 76296"/>
                <a:gd name="connsiteX12" fmla="*/ 10810 w 215524"/>
                <a:gd name="connsiteY12" fmla="*/ 76359 h 76296"/>
                <a:gd name="connsiteX13" fmla="*/ 204944 w 215524"/>
                <a:gd name="connsiteY13" fmla="*/ 76359 h 7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524" h="76296">
                  <a:moveTo>
                    <a:pt x="204620" y="13105"/>
                  </a:moveTo>
                  <a:cubicBezTo>
                    <a:pt x="209482" y="13105"/>
                    <a:pt x="215640" y="13105"/>
                    <a:pt x="215640" y="6584"/>
                  </a:cubicBezTo>
                  <a:cubicBezTo>
                    <a:pt x="215640" y="63"/>
                    <a:pt x="209482" y="63"/>
                    <a:pt x="204944" y="63"/>
                  </a:cubicBezTo>
                  <a:lnTo>
                    <a:pt x="10810" y="63"/>
                  </a:lnTo>
                  <a:cubicBezTo>
                    <a:pt x="6273" y="63"/>
                    <a:pt x="115" y="63"/>
                    <a:pt x="115" y="6584"/>
                  </a:cubicBezTo>
                  <a:cubicBezTo>
                    <a:pt x="115" y="13105"/>
                    <a:pt x="6273" y="13105"/>
                    <a:pt x="11134" y="13105"/>
                  </a:cubicBezTo>
                  <a:lnTo>
                    <a:pt x="204620" y="13105"/>
                  </a:lnTo>
                  <a:close/>
                  <a:moveTo>
                    <a:pt x="204944" y="76359"/>
                  </a:moveTo>
                  <a:cubicBezTo>
                    <a:pt x="209482" y="76359"/>
                    <a:pt x="215640" y="76359"/>
                    <a:pt x="215640" y="69838"/>
                  </a:cubicBezTo>
                  <a:cubicBezTo>
                    <a:pt x="215640" y="63317"/>
                    <a:pt x="209482" y="63317"/>
                    <a:pt x="204620" y="63317"/>
                  </a:cubicBezTo>
                  <a:lnTo>
                    <a:pt x="11134" y="63317"/>
                  </a:lnTo>
                  <a:cubicBezTo>
                    <a:pt x="6273" y="63317"/>
                    <a:pt x="115" y="63317"/>
                    <a:pt x="115" y="69838"/>
                  </a:cubicBezTo>
                  <a:cubicBezTo>
                    <a:pt x="115" y="76359"/>
                    <a:pt x="6273" y="76359"/>
                    <a:pt x="10810" y="76359"/>
                  </a:cubicBezTo>
                  <a:lnTo>
                    <a:pt x="204944" y="76359"/>
                  </a:ln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E828D52C-604E-3785-3D8B-D80E6A45692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196693" y="7098382"/>
              <a:ext cx="142278" cy="147702"/>
            </a:xfrm>
            <a:custGeom>
              <a:avLst/>
              <a:gdLst>
                <a:gd name="connsiteX0" fmla="*/ 142404 w 142278"/>
                <a:gd name="connsiteY0" fmla="*/ 22887 h 147702"/>
                <a:gd name="connsiteX1" fmla="*/ 128144 w 142278"/>
                <a:gd name="connsiteY1" fmla="*/ 63 h 147702"/>
                <a:gd name="connsiteX2" fmla="*/ 112263 w 142278"/>
                <a:gd name="connsiteY2" fmla="*/ 15713 h 147702"/>
                <a:gd name="connsiteX3" fmla="*/ 117449 w 142278"/>
                <a:gd name="connsiteY3" fmla="*/ 25495 h 147702"/>
                <a:gd name="connsiteX4" fmla="*/ 128468 w 142278"/>
                <a:gd name="connsiteY4" fmla="*/ 52231 h 147702"/>
                <a:gd name="connsiteX5" fmla="*/ 70779 w 142278"/>
                <a:gd name="connsiteY5" fmla="*/ 140592 h 147702"/>
                <a:gd name="connsiteX6" fmla="*/ 46795 w 142278"/>
                <a:gd name="connsiteY6" fmla="*/ 112225 h 147702"/>
                <a:gd name="connsiteX7" fmla="*/ 65593 w 142278"/>
                <a:gd name="connsiteY7" fmla="*/ 43102 h 147702"/>
                <a:gd name="connsiteX8" fmla="*/ 69482 w 142278"/>
                <a:gd name="connsiteY8" fmla="*/ 26799 h 147702"/>
                <a:gd name="connsiteX9" fmla="*/ 42906 w 142278"/>
                <a:gd name="connsiteY9" fmla="*/ 63 h 147702"/>
                <a:gd name="connsiteX10" fmla="*/ 125 w 142278"/>
                <a:gd name="connsiteY10" fmla="*/ 50275 h 147702"/>
                <a:gd name="connsiteX11" fmla="*/ 4014 w 142278"/>
                <a:gd name="connsiteY11" fmla="*/ 53536 h 147702"/>
                <a:gd name="connsiteX12" fmla="*/ 9200 w 142278"/>
                <a:gd name="connsiteY12" fmla="*/ 47667 h 147702"/>
                <a:gd name="connsiteX13" fmla="*/ 41934 w 142278"/>
                <a:gd name="connsiteY13" fmla="*/ 7236 h 147702"/>
                <a:gd name="connsiteX14" fmla="*/ 50036 w 142278"/>
                <a:gd name="connsiteY14" fmla="*/ 17670 h 147702"/>
                <a:gd name="connsiteX15" fmla="*/ 44527 w 142278"/>
                <a:gd name="connsiteY15" fmla="*/ 40493 h 147702"/>
                <a:gd name="connsiteX16" fmla="*/ 26053 w 142278"/>
                <a:gd name="connsiteY16" fmla="*/ 107334 h 147702"/>
                <a:gd name="connsiteX17" fmla="*/ 69482 w 142278"/>
                <a:gd name="connsiteY17" fmla="*/ 147765 h 147702"/>
                <a:gd name="connsiteX18" fmla="*/ 142404 w 142278"/>
                <a:gd name="connsiteY18" fmla="*/ 22887 h 14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278" h="147702">
                  <a:moveTo>
                    <a:pt x="142404" y="22887"/>
                  </a:moveTo>
                  <a:cubicBezTo>
                    <a:pt x="142404" y="5280"/>
                    <a:pt x="133978" y="63"/>
                    <a:pt x="128144" y="63"/>
                  </a:cubicBezTo>
                  <a:cubicBezTo>
                    <a:pt x="120041" y="63"/>
                    <a:pt x="112263" y="8540"/>
                    <a:pt x="112263" y="15713"/>
                  </a:cubicBezTo>
                  <a:cubicBezTo>
                    <a:pt x="112263" y="19952"/>
                    <a:pt x="113884" y="21908"/>
                    <a:pt x="117449" y="25495"/>
                  </a:cubicBezTo>
                  <a:cubicBezTo>
                    <a:pt x="124255" y="32016"/>
                    <a:pt x="128468" y="40493"/>
                    <a:pt x="128468" y="52231"/>
                  </a:cubicBezTo>
                  <a:cubicBezTo>
                    <a:pt x="128468" y="65926"/>
                    <a:pt x="108698" y="140592"/>
                    <a:pt x="70779" y="140592"/>
                  </a:cubicBezTo>
                  <a:cubicBezTo>
                    <a:pt x="54250" y="140592"/>
                    <a:pt x="46795" y="129180"/>
                    <a:pt x="46795" y="112225"/>
                  </a:cubicBezTo>
                  <a:cubicBezTo>
                    <a:pt x="46795" y="93966"/>
                    <a:pt x="55546" y="70164"/>
                    <a:pt x="65593" y="43102"/>
                  </a:cubicBezTo>
                  <a:cubicBezTo>
                    <a:pt x="67862" y="37559"/>
                    <a:pt x="69482" y="32994"/>
                    <a:pt x="69482" y="26799"/>
                  </a:cubicBezTo>
                  <a:cubicBezTo>
                    <a:pt x="69482" y="12127"/>
                    <a:pt x="59111" y="63"/>
                    <a:pt x="42906" y="63"/>
                  </a:cubicBezTo>
                  <a:cubicBezTo>
                    <a:pt x="12441" y="63"/>
                    <a:pt x="125" y="47341"/>
                    <a:pt x="125" y="50275"/>
                  </a:cubicBezTo>
                  <a:cubicBezTo>
                    <a:pt x="125" y="53536"/>
                    <a:pt x="3366" y="53536"/>
                    <a:pt x="4014" y="53536"/>
                  </a:cubicBezTo>
                  <a:cubicBezTo>
                    <a:pt x="7255" y="53536"/>
                    <a:pt x="7580" y="52883"/>
                    <a:pt x="9200" y="47667"/>
                  </a:cubicBezTo>
                  <a:cubicBezTo>
                    <a:pt x="18599" y="14735"/>
                    <a:pt x="32535" y="7236"/>
                    <a:pt x="41934" y="7236"/>
                  </a:cubicBezTo>
                  <a:cubicBezTo>
                    <a:pt x="44527" y="7236"/>
                    <a:pt x="50036" y="7236"/>
                    <a:pt x="50036" y="17670"/>
                  </a:cubicBezTo>
                  <a:cubicBezTo>
                    <a:pt x="50036" y="25821"/>
                    <a:pt x="46795" y="34624"/>
                    <a:pt x="44527" y="40493"/>
                  </a:cubicBezTo>
                  <a:cubicBezTo>
                    <a:pt x="30266" y="78316"/>
                    <a:pt x="26053" y="93314"/>
                    <a:pt x="26053" y="107334"/>
                  </a:cubicBezTo>
                  <a:cubicBezTo>
                    <a:pt x="26053" y="142548"/>
                    <a:pt x="54574" y="147765"/>
                    <a:pt x="69482" y="147765"/>
                  </a:cubicBezTo>
                  <a:cubicBezTo>
                    <a:pt x="123931" y="147765"/>
                    <a:pt x="142404" y="39841"/>
                    <a:pt x="142404" y="22887"/>
                  </a:cubicBezTo>
                  <a:close/>
                </a:path>
              </a:pathLst>
            </a:custGeom>
            <a:solidFill>
              <a:srgbClr val="000000"/>
            </a:solidFill>
            <a:ln w="32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U"/>
            </a:p>
          </p:txBody>
        </p:sp>
      </p:grpSp>
      <p:grpSp>
        <p:nvGrpSpPr>
          <p:cNvPr id="217" name="Group 216" descr="\documentclass{article}&#10;\usepackage{amsmath,amsfonts,bm}&#10;\usepackage{amssymb}&#10;\pagestyle{empty}&#10;\usepackage{ stmaryrd }&#10;\newcommand{\cC}{\mathcal{C}}&#10;\newcommand{\R}{\mathbb{R}} % reals&#10;\newcommand{\Exp}[1]{{\mathbb{E}}\left[#1\right]}&#10;\newcommand{\norm}[1]{\left\| #1 \right\|}&#10;\begin{document}&#10;&#10;$\Exp{\norm{\cC_i(v) - v}^2} \leq \omega \norm{v}^2$&#10;&#10;&#10;\end{document}" title="IguanaTex Vector Display">
            <a:extLst>
              <a:ext uri="{FF2B5EF4-FFF2-40B4-BE49-F238E27FC236}">
                <a16:creationId xmlns:a16="http://schemas.microsoft.com/office/drawing/2014/main" id="{4DC849B0-980A-8971-ADCF-88CDF6CA548A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86925" y="5782091"/>
            <a:ext cx="4604629" cy="749932"/>
            <a:chOff x="3433206" y="7106971"/>
            <a:chExt cx="2795190" cy="455238"/>
          </a:xfrm>
        </p:grpSpPr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15E9715-64DF-791A-1402-427C79CBAF9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433206" y="7224642"/>
              <a:ext cx="156744" cy="173339"/>
            </a:xfrm>
            <a:custGeom>
              <a:avLst/>
              <a:gdLst>
                <a:gd name="connsiteX0" fmla="*/ 61521 w 156744"/>
                <a:gd name="connsiteY0" fmla="*/ 88379 h 173339"/>
                <a:gd name="connsiteX1" fmla="*/ 88606 w 156744"/>
                <a:gd name="connsiteY1" fmla="*/ 93693 h 173339"/>
                <a:gd name="connsiteX2" fmla="*/ 101647 w 156744"/>
                <a:gd name="connsiteY2" fmla="*/ 116721 h 173339"/>
                <a:gd name="connsiteX3" fmla="*/ 106162 w 156744"/>
                <a:gd name="connsiteY3" fmla="*/ 123553 h 173339"/>
                <a:gd name="connsiteX4" fmla="*/ 110425 w 156744"/>
                <a:gd name="connsiteY4" fmla="*/ 115456 h 173339"/>
                <a:gd name="connsiteX5" fmla="*/ 110425 w 156744"/>
                <a:gd name="connsiteY5" fmla="*/ 46879 h 173339"/>
                <a:gd name="connsiteX6" fmla="*/ 106162 w 156744"/>
                <a:gd name="connsiteY6" fmla="*/ 38781 h 173339"/>
                <a:gd name="connsiteX7" fmla="*/ 101647 w 156744"/>
                <a:gd name="connsiteY7" fmla="*/ 44601 h 173339"/>
                <a:gd name="connsiteX8" fmla="*/ 61521 w 156744"/>
                <a:gd name="connsiteY8" fmla="*/ 79269 h 173339"/>
                <a:gd name="connsiteX9" fmla="*/ 61521 w 156744"/>
                <a:gd name="connsiteY9" fmla="*/ 25875 h 173339"/>
                <a:gd name="connsiteX10" fmla="*/ 72305 w 156744"/>
                <a:gd name="connsiteY10" fmla="*/ 8921 h 173339"/>
                <a:gd name="connsiteX11" fmla="*/ 84343 w 156744"/>
                <a:gd name="connsiteY11" fmla="*/ 8921 h 173339"/>
                <a:gd name="connsiteX12" fmla="*/ 136507 w 156744"/>
                <a:gd name="connsiteY12" fmla="*/ 43842 h 173339"/>
                <a:gd name="connsiteX13" fmla="*/ 141022 w 156744"/>
                <a:gd name="connsiteY13" fmla="*/ 49662 h 173339"/>
                <a:gd name="connsiteX14" fmla="*/ 145285 w 156744"/>
                <a:gd name="connsiteY14" fmla="*/ 41312 h 173339"/>
                <a:gd name="connsiteX15" fmla="*/ 145285 w 156744"/>
                <a:gd name="connsiteY15" fmla="*/ 8415 h 173339"/>
                <a:gd name="connsiteX16" fmla="*/ 137009 w 156744"/>
                <a:gd name="connsiteY16" fmla="*/ 64 h 173339"/>
                <a:gd name="connsiteX17" fmla="*/ 8604 w 156744"/>
                <a:gd name="connsiteY17" fmla="*/ 64 h 173339"/>
                <a:gd name="connsiteX18" fmla="*/ 77 w 156744"/>
                <a:gd name="connsiteY18" fmla="*/ 4619 h 173339"/>
                <a:gd name="connsiteX19" fmla="*/ 6848 w 156744"/>
                <a:gd name="connsiteY19" fmla="*/ 8921 h 173339"/>
                <a:gd name="connsiteX20" fmla="*/ 22146 w 156744"/>
                <a:gd name="connsiteY20" fmla="*/ 23345 h 173339"/>
                <a:gd name="connsiteX21" fmla="*/ 22146 w 156744"/>
                <a:gd name="connsiteY21" fmla="*/ 150124 h 173339"/>
                <a:gd name="connsiteX22" fmla="*/ 8102 w 156744"/>
                <a:gd name="connsiteY22" fmla="*/ 164547 h 173339"/>
                <a:gd name="connsiteX23" fmla="*/ 77 w 156744"/>
                <a:gd name="connsiteY23" fmla="*/ 168849 h 173339"/>
                <a:gd name="connsiteX24" fmla="*/ 8604 w 156744"/>
                <a:gd name="connsiteY24" fmla="*/ 173404 h 173339"/>
                <a:gd name="connsiteX25" fmla="*/ 141523 w 156744"/>
                <a:gd name="connsiteY25" fmla="*/ 173404 h 173339"/>
                <a:gd name="connsiteX26" fmla="*/ 149549 w 156744"/>
                <a:gd name="connsiteY26" fmla="*/ 169862 h 173339"/>
                <a:gd name="connsiteX27" fmla="*/ 156822 w 156744"/>
                <a:gd name="connsiteY27" fmla="*/ 126084 h 173339"/>
                <a:gd name="connsiteX28" fmla="*/ 152558 w 156744"/>
                <a:gd name="connsiteY28" fmla="*/ 121529 h 173339"/>
                <a:gd name="connsiteX29" fmla="*/ 148044 w 156744"/>
                <a:gd name="connsiteY29" fmla="*/ 125071 h 173339"/>
                <a:gd name="connsiteX30" fmla="*/ 125723 w 156744"/>
                <a:gd name="connsiteY30" fmla="*/ 153160 h 173339"/>
                <a:gd name="connsiteX31" fmla="*/ 86098 w 156744"/>
                <a:gd name="connsiteY31" fmla="*/ 164547 h 173339"/>
                <a:gd name="connsiteX32" fmla="*/ 72305 w 156744"/>
                <a:gd name="connsiteY32" fmla="*/ 164547 h 173339"/>
                <a:gd name="connsiteX33" fmla="*/ 61521 w 156744"/>
                <a:gd name="connsiteY33" fmla="*/ 147593 h 173339"/>
                <a:gd name="connsiteX34" fmla="*/ 61521 w 156744"/>
                <a:gd name="connsiteY34" fmla="*/ 88379 h 173339"/>
                <a:gd name="connsiteX35" fmla="*/ 136507 w 156744"/>
                <a:gd name="connsiteY35" fmla="*/ 8921 h 173339"/>
                <a:gd name="connsiteX36" fmla="*/ 136507 w 156744"/>
                <a:gd name="connsiteY36" fmla="*/ 21067 h 173339"/>
                <a:gd name="connsiteX37" fmla="*/ 122212 w 156744"/>
                <a:gd name="connsiteY37" fmla="*/ 8921 h 173339"/>
                <a:gd name="connsiteX38" fmla="*/ 136507 w 156744"/>
                <a:gd name="connsiteY38" fmla="*/ 8921 h 173339"/>
                <a:gd name="connsiteX39" fmla="*/ 87603 w 156744"/>
                <a:gd name="connsiteY39" fmla="*/ 83065 h 173339"/>
                <a:gd name="connsiteX40" fmla="*/ 101647 w 156744"/>
                <a:gd name="connsiteY40" fmla="*/ 72184 h 173339"/>
                <a:gd name="connsiteX41" fmla="*/ 101647 w 156744"/>
                <a:gd name="connsiteY41" fmla="*/ 93440 h 173339"/>
                <a:gd name="connsiteX42" fmla="*/ 87603 w 156744"/>
                <a:gd name="connsiteY42" fmla="*/ 83318 h 173339"/>
                <a:gd name="connsiteX43" fmla="*/ 87603 w 156744"/>
                <a:gd name="connsiteY43" fmla="*/ 83065 h 173339"/>
                <a:gd name="connsiteX44" fmla="*/ 30924 w 156744"/>
                <a:gd name="connsiteY44" fmla="*/ 22839 h 173339"/>
                <a:gd name="connsiteX45" fmla="*/ 28918 w 156744"/>
                <a:gd name="connsiteY45" fmla="*/ 8921 h 173339"/>
                <a:gd name="connsiteX46" fmla="*/ 55502 w 156744"/>
                <a:gd name="connsiteY46" fmla="*/ 8921 h 173339"/>
                <a:gd name="connsiteX47" fmla="*/ 52743 w 156744"/>
                <a:gd name="connsiteY47" fmla="*/ 25369 h 173339"/>
                <a:gd name="connsiteX48" fmla="*/ 52743 w 156744"/>
                <a:gd name="connsiteY48" fmla="*/ 148099 h 173339"/>
                <a:gd name="connsiteX49" fmla="*/ 55502 w 156744"/>
                <a:gd name="connsiteY49" fmla="*/ 164547 h 173339"/>
                <a:gd name="connsiteX50" fmla="*/ 28918 w 156744"/>
                <a:gd name="connsiteY50" fmla="*/ 164547 h 173339"/>
                <a:gd name="connsiteX51" fmla="*/ 30924 w 156744"/>
                <a:gd name="connsiteY51" fmla="*/ 150630 h 173339"/>
                <a:gd name="connsiteX52" fmla="*/ 30924 w 156744"/>
                <a:gd name="connsiteY52" fmla="*/ 22839 h 173339"/>
                <a:gd name="connsiteX53" fmla="*/ 124219 w 156744"/>
                <a:gd name="connsiteY53" fmla="*/ 164547 h 173339"/>
                <a:gd name="connsiteX54" fmla="*/ 124219 w 156744"/>
                <a:gd name="connsiteY54" fmla="*/ 164294 h 173339"/>
                <a:gd name="connsiteX55" fmla="*/ 144031 w 156744"/>
                <a:gd name="connsiteY55" fmla="*/ 150377 h 173339"/>
                <a:gd name="connsiteX56" fmla="*/ 141774 w 156744"/>
                <a:gd name="connsiteY56" fmla="*/ 164547 h 173339"/>
                <a:gd name="connsiteX57" fmla="*/ 124219 w 156744"/>
                <a:gd name="connsiteY57" fmla="*/ 164547 h 17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744" h="173339">
                  <a:moveTo>
                    <a:pt x="61521" y="88379"/>
                  </a:moveTo>
                  <a:cubicBezTo>
                    <a:pt x="67790" y="88379"/>
                    <a:pt x="79828" y="88379"/>
                    <a:pt x="88606" y="93693"/>
                  </a:cubicBezTo>
                  <a:cubicBezTo>
                    <a:pt x="100644" y="101538"/>
                    <a:pt x="101647" y="115202"/>
                    <a:pt x="101647" y="116721"/>
                  </a:cubicBezTo>
                  <a:cubicBezTo>
                    <a:pt x="101898" y="120264"/>
                    <a:pt x="101898" y="123553"/>
                    <a:pt x="106162" y="123553"/>
                  </a:cubicBezTo>
                  <a:cubicBezTo>
                    <a:pt x="110425" y="123553"/>
                    <a:pt x="110425" y="120010"/>
                    <a:pt x="110425" y="115456"/>
                  </a:cubicBezTo>
                  <a:lnTo>
                    <a:pt x="110425" y="46879"/>
                  </a:lnTo>
                  <a:cubicBezTo>
                    <a:pt x="110425" y="42830"/>
                    <a:pt x="110425" y="38781"/>
                    <a:pt x="106162" y="38781"/>
                  </a:cubicBezTo>
                  <a:cubicBezTo>
                    <a:pt x="101898" y="38781"/>
                    <a:pt x="101647" y="42577"/>
                    <a:pt x="101647" y="44601"/>
                  </a:cubicBezTo>
                  <a:cubicBezTo>
                    <a:pt x="100143" y="77245"/>
                    <a:pt x="74562" y="79016"/>
                    <a:pt x="61521" y="79269"/>
                  </a:cubicBezTo>
                  <a:lnTo>
                    <a:pt x="61521" y="25875"/>
                  </a:lnTo>
                  <a:cubicBezTo>
                    <a:pt x="61521" y="8921"/>
                    <a:pt x="66286" y="8921"/>
                    <a:pt x="72305" y="8921"/>
                  </a:cubicBezTo>
                  <a:lnTo>
                    <a:pt x="84343" y="8921"/>
                  </a:lnTo>
                  <a:cubicBezTo>
                    <a:pt x="118200" y="8921"/>
                    <a:pt x="135003" y="26382"/>
                    <a:pt x="136507" y="43842"/>
                  </a:cubicBezTo>
                  <a:cubicBezTo>
                    <a:pt x="136758" y="45866"/>
                    <a:pt x="137009" y="49662"/>
                    <a:pt x="141022" y="49662"/>
                  </a:cubicBezTo>
                  <a:cubicBezTo>
                    <a:pt x="145285" y="49662"/>
                    <a:pt x="145285" y="45613"/>
                    <a:pt x="145285" y="41312"/>
                  </a:cubicBezTo>
                  <a:lnTo>
                    <a:pt x="145285" y="8415"/>
                  </a:lnTo>
                  <a:cubicBezTo>
                    <a:pt x="145285" y="570"/>
                    <a:pt x="144784" y="64"/>
                    <a:pt x="137009" y="64"/>
                  </a:cubicBezTo>
                  <a:lnTo>
                    <a:pt x="8604" y="64"/>
                  </a:lnTo>
                  <a:cubicBezTo>
                    <a:pt x="4089" y="64"/>
                    <a:pt x="77" y="64"/>
                    <a:pt x="77" y="4619"/>
                  </a:cubicBezTo>
                  <a:cubicBezTo>
                    <a:pt x="77" y="8921"/>
                    <a:pt x="4842" y="8921"/>
                    <a:pt x="6848" y="8921"/>
                  </a:cubicBezTo>
                  <a:cubicBezTo>
                    <a:pt x="21143" y="8921"/>
                    <a:pt x="22146" y="10945"/>
                    <a:pt x="22146" y="23345"/>
                  </a:cubicBezTo>
                  <a:lnTo>
                    <a:pt x="22146" y="150124"/>
                  </a:lnTo>
                  <a:cubicBezTo>
                    <a:pt x="22146" y="162017"/>
                    <a:pt x="21394" y="164547"/>
                    <a:pt x="8102" y="164547"/>
                  </a:cubicBezTo>
                  <a:cubicBezTo>
                    <a:pt x="4340" y="164547"/>
                    <a:pt x="77" y="164547"/>
                    <a:pt x="77" y="168849"/>
                  </a:cubicBezTo>
                  <a:cubicBezTo>
                    <a:pt x="77" y="173404"/>
                    <a:pt x="4089" y="173404"/>
                    <a:pt x="8604" y="173404"/>
                  </a:cubicBezTo>
                  <a:lnTo>
                    <a:pt x="141523" y="173404"/>
                  </a:lnTo>
                  <a:cubicBezTo>
                    <a:pt x="146288" y="173404"/>
                    <a:pt x="148796" y="173404"/>
                    <a:pt x="149549" y="169862"/>
                  </a:cubicBezTo>
                  <a:cubicBezTo>
                    <a:pt x="149799" y="169608"/>
                    <a:pt x="156822" y="127349"/>
                    <a:pt x="156822" y="126084"/>
                  </a:cubicBezTo>
                  <a:cubicBezTo>
                    <a:pt x="156822" y="123300"/>
                    <a:pt x="154564" y="121529"/>
                    <a:pt x="152558" y="121529"/>
                  </a:cubicBezTo>
                  <a:cubicBezTo>
                    <a:pt x="149047" y="121529"/>
                    <a:pt x="148044" y="124818"/>
                    <a:pt x="148044" y="125071"/>
                  </a:cubicBezTo>
                  <a:cubicBezTo>
                    <a:pt x="146539" y="131651"/>
                    <a:pt x="144031" y="142279"/>
                    <a:pt x="125723" y="153160"/>
                  </a:cubicBezTo>
                  <a:cubicBezTo>
                    <a:pt x="112682" y="161005"/>
                    <a:pt x="99892" y="164547"/>
                    <a:pt x="86098" y="164547"/>
                  </a:cubicBezTo>
                  <a:lnTo>
                    <a:pt x="72305" y="164547"/>
                  </a:lnTo>
                  <a:cubicBezTo>
                    <a:pt x="66286" y="164547"/>
                    <a:pt x="61521" y="164547"/>
                    <a:pt x="61521" y="147593"/>
                  </a:cubicBezTo>
                  <a:lnTo>
                    <a:pt x="61521" y="88379"/>
                  </a:lnTo>
                  <a:close/>
                  <a:moveTo>
                    <a:pt x="136507" y="8921"/>
                  </a:moveTo>
                  <a:lnTo>
                    <a:pt x="136507" y="21067"/>
                  </a:lnTo>
                  <a:cubicBezTo>
                    <a:pt x="132244" y="16260"/>
                    <a:pt x="127479" y="12211"/>
                    <a:pt x="122212" y="8921"/>
                  </a:cubicBezTo>
                  <a:lnTo>
                    <a:pt x="136507" y="8921"/>
                  </a:lnTo>
                  <a:close/>
                  <a:moveTo>
                    <a:pt x="87603" y="83065"/>
                  </a:moveTo>
                  <a:cubicBezTo>
                    <a:pt x="91616" y="81294"/>
                    <a:pt x="97133" y="77498"/>
                    <a:pt x="101647" y="72184"/>
                  </a:cubicBezTo>
                  <a:lnTo>
                    <a:pt x="101647" y="93440"/>
                  </a:lnTo>
                  <a:cubicBezTo>
                    <a:pt x="95628" y="86608"/>
                    <a:pt x="87854" y="83318"/>
                    <a:pt x="87603" y="83318"/>
                  </a:cubicBezTo>
                  <a:lnTo>
                    <a:pt x="87603" y="83065"/>
                  </a:lnTo>
                  <a:close/>
                  <a:moveTo>
                    <a:pt x="30924" y="22839"/>
                  </a:moveTo>
                  <a:cubicBezTo>
                    <a:pt x="30924" y="19802"/>
                    <a:pt x="30924" y="13476"/>
                    <a:pt x="28918" y="8921"/>
                  </a:cubicBezTo>
                  <a:lnTo>
                    <a:pt x="55502" y="8921"/>
                  </a:lnTo>
                  <a:cubicBezTo>
                    <a:pt x="52743" y="14741"/>
                    <a:pt x="52743" y="23092"/>
                    <a:pt x="52743" y="25369"/>
                  </a:cubicBezTo>
                  <a:lnTo>
                    <a:pt x="52743" y="148099"/>
                  </a:lnTo>
                  <a:cubicBezTo>
                    <a:pt x="52743" y="157209"/>
                    <a:pt x="54499" y="162270"/>
                    <a:pt x="55502" y="164547"/>
                  </a:cubicBezTo>
                  <a:lnTo>
                    <a:pt x="28918" y="164547"/>
                  </a:lnTo>
                  <a:cubicBezTo>
                    <a:pt x="30924" y="159993"/>
                    <a:pt x="30924" y="153666"/>
                    <a:pt x="30924" y="150630"/>
                  </a:cubicBezTo>
                  <a:lnTo>
                    <a:pt x="30924" y="22839"/>
                  </a:lnTo>
                  <a:close/>
                  <a:moveTo>
                    <a:pt x="124219" y="164547"/>
                  </a:moveTo>
                  <a:lnTo>
                    <a:pt x="124219" y="164294"/>
                  </a:lnTo>
                  <a:cubicBezTo>
                    <a:pt x="132244" y="160246"/>
                    <a:pt x="139015" y="154931"/>
                    <a:pt x="144031" y="150377"/>
                  </a:cubicBezTo>
                  <a:cubicBezTo>
                    <a:pt x="143780" y="151389"/>
                    <a:pt x="142025" y="162523"/>
                    <a:pt x="141774" y="164547"/>
                  </a:cubicBezTo>
                  <a:lnTo>
                    <a:pt x="124219" y="16454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23474288-A6C9-BB09-AE21-36ADAB0E553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695367" y="7106971"/>
              <a:ext cx="56929" cy="455238"/>
            </a:xfrm>
            <a:custGeom>
              <a:avLst/>
              <a:gdLst>
                <a:gd name="connsiteX0" fmla="*/ 85 w 56929"/>
                <a:gd name="connsiteY0" fmla="*/ 455292 h 455238"/>
                <a:gd name="connsiteX1" fmla="*/ 57015 w 56929"/>
                <a:gd name="connsiteY1" fmla="*/ 455292 h 455238"/>
                <a:gd name="connsiteX2" fmla="*/ 57015 w 56929"/>
                <a:gd name="connsiteY2" fmla="*/ 443399 h 455238"/>
                <a:gd name="connsiteX3" fmla="*/ 11872 w 56929"/>
                <a:gd name="connsiteY3" fmla="*/ 443399 h 455238"/>
                <a:gd name="connsiteX4" fmla="*/ 11872 w 56929"/>
                <a:gd name="connsiteY4" fmla="*/ 11947 h 455238"/>
                <a:gd name="connsiteX5" fmla="*/ 57015 w 56929"/>
                <a:gd name="connsiteY5" fmla="*/ 11947 h 455238"/>
                <a:gd name="connsiteX6" fmla="*/ 57015 w 56929"/>
                <a:gd name="connsiteY6" fmla="*/ 53 h 455238"/>
                <a:gd name="connsiteX7" fmla="*/ 85 w 56929"/>
                <a:gd name="connsiteY7" fmla="*/ 53 h 455238"/>
                <a:gd name="connsiteX8" fmla="*/ 85 w 56929"/>
                <a:gd name="connsiteY8" fmla="*/ 455292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" h="455238">
                  <a:moveTo>
                    <a:pt x="85" y="455292"/>
                  </a:moveTo>
                  <a:lnTo>
                    <a:pt x="57015" y="455292"/>
                  </a:lnTo>
                  <a:lnTo>
                    <a:pt x="57015" y="443399"/>
                  </a:lnTo>
                  <a:lnTo>
                    <a:pt x="11872" y="443399"/>
                  </a:lnTo>
                  <a:lnTo>
                    <a:pt x="11872" y="11947"/>
                  </a:lnTo>
                  <a:lnTo>
                    <a:pt x="57015" y="11947"/>
                  </a:lnTo>
                  <a:lnTo>
                    <a:pt x="57015" y="53"/>
                  </a:lnTo>
                  <a:lnTo>
                    <a:pt x="85" y="53"/>
                  </a:lnTo>
                  <a:lnTo>
                    <a:pt x="85" y="45529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91D3401F-F023-7003-A9B2-B880ADC4319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790222" y="7208193"/>
              <a:ext cx="58936" cy="253051"/>
            </a:xfrm>
            <a:custGeom>
              <a:avLst/>
              <a:gdLst>
                <a:gd name="connsiteX0" fmla="*/ 10121 w 58936"/>
                <a:gd name="connsiteY0" fmla="*/ 8668 h 253051"/>
                <a:gd name="connsiteX1" fmla="*/ 5106 w 58936"/>
                <a:gd name="connsiteY1" fmla="*/ 64 h 253051"/>
                <a:gd name="connsiteX2" fmla="*/ 90 w 58936"/>
                <a:gd name="connsiteY2" fmla="*/ 9427 h 253051"/>
                <a:gd name="connsiteX3" fmla="*/ 90 w 58936"/>
                <a:gd name="connsiteY3" fmla="*/ 243752 h 253051"/>
                <a:gd name="connsiteX4" fmla="*/ 5106 w 58936"/>
                <a:gd name="connsiteY4" fmla="*/ 253115 h 253051"/>
                <a:gd name="connsiteX5" fmla="*/ 10121 w 58936"/>
                <a:gd name="connsiteY5" fmla="*/ 244512 h 253051"/>
                <a:gd name="connsiteX6" fmla="*/ 10121 w 58936"/>
                <a:gd name="connsiteY6" fmla="*/ 8668 h 253051"/>
                <a:gd name="connsiteX7" fmla="*/ 59026 w 58936"/>
                <a:gd name="connsiteY7" fmla="*/ 9427 h 253051"/>
                <a:gd name="connsiteX8" fmla="*/ 54010 w 58936"/>
                <a:gd name="connsiteY8" fmla="*/ 64 h 253051"/>
                <a:gd name="connsiteX9" fmla="*/ 48994 w 58936"/>
                <a:gd name="connsiteY9" fmla="*/ 8668 h 253051"/>
                <a:gd name="connsiteX10" fmla="*/ 48994 w 58936"/>
                <a:gd name="connsiteY10" fmla="*/ 244512 h 253051"/>
                <a:gd name="connsiteX11" fmla="*/ 54010 w 58936"/>
                <a:gd name="connsiteY11" fmla="*/ 253115 h 253051"/>
                <a:gd name="connsiteX12" fmla="*/ 59026 w 58936"/>
                <a:gd name="connsiteY12" fmla="*/ 243752 h 253051"/>
                <a:gd name="connsiteX13" fmla="*/ 59026 w 58936"/>
                <a:gd name="connsiteY13" fmla="*/ 942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936" h="253051">
                  <a:moveTo>
                    <a:pt x="10121" y="8668"/>
                  </a:moveTo>
                  <a:cubicBezTo>
                    <a:pt x="10121" y="4619"/>
                    <a:pt x="10121" y="64"/>
                    <a:pt x="5106" y="64"/>
                  </a:cubicBezTo>
                  <a:cubicBezTo>
                    <a:pt x="90" y="64"/>
                    <a:pt x="90" y="5631"/>
                    <a:pt x="90" y="9427"/>
                  </a:cubicBezTo>
                  <a:lnTo>
                    <a:pt x="90" y="243752"/>
                  </a:lnTo>
                  <a:cubicBezTo>
                    <a:pt x="90" y="247801"/>
                    <a:pt x="90" y="253115"/>
                    <a:pt x="5106" y="253115"/>
                  </a:cubicBezTo>
                  <a:cubicBezTo>
                    <a:pt x="10121" y="253115"/>
                    <a:pt x="10121" y="248560"/>
                    <a:pt x="10121" y="244512"/>
                  </a:cubicBezTo>
                  <a:lnTo>
                    <a:pt x="10121" y="8668"/>
                  </a:lnTo>
                  <a:close/>
                  <a:moveTo>
                    <a:pt x="59026" y="9427"/>
                  </a:moveTo>
                  <a:cubicBezTo>
                    <a:pt x="59026" y="5378"/>
                    <a:pt x="59026" y="64"/>
                    <a:pt x="54010" y="64"/>
                  </a:cubicBezTo>
                  <a:cubicBezTo>
                    <a:pt x="48994" y="64"/>
                    <a:pt x="48994" y="4619"/>
                    <a:pt x="48994" y="8668"/>
                  </a:cubicBezTo>
                  <a:lnTo>
                    <a:pt x="48994" y="244512"/>
                  </a:lnTo>
                  <a:cubicBezTo>
                    <a:pt x="48994" y="248560"/>
                    <a:pt x="48994" y="253115"/>
                    <a:pt x="54010" y="253115"/>
                  </a:cubicBezTo>
                  <a:cubicBezTo>
                    <a:pt x="59026" y="253115"/>
                    <a:pt x="59026" y="247548"/>
                    <a:pt x="59026" y="243752"/>
                  </a:cubicBezTo>
                  <a:lnTo>
                    <a:pt x="59026" y="94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61788122-2A26-F8A6-4AE3-DA633988161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885523" y="7219581"/>
              <a:ext cx="130913" cy="184474"/>
            </a:xfrm>
            <a:custGeom>
              <a:avLst/>
              <a:gdLst>
                <a:gd name="connsiteX0" fmla="*/ 121478 w 130913"/>
                <a:gd name="connsiteY0" fmla="*/ 138736 h 184474"/>
                <a:gd name="connsiteX1" fmla="*/ 118970 w 130913"/>
                <a:gd name="connsiteY1" fmla="*/ 136965 h 184474"/>
                <a:gd name="connsiteX2" fmla="*/ 108437 w 130913"/>
                <a:gd name="connsiteY2" fmla="*/ 140761 h 184474"/>
                <a:gd name="connsiteX3" fmla="*/ 99408 w 130913"/>
                <a:gd name="connsiteY3" fmla="*/ 150124 h 184474"/>
                <a:gd name="connsiteX4" fmla="*/ 64297 w 130913"/>
                <a:gd name="connsiteY4" fmla="*/ 170621 h 184474"/>
                <a:gd name="connsiteX5" fmla="*/ 21412 w 130913"/>
                <a:gd name="connsiteY5" fmla="*/ 116215 h 184474"/>
                <a:gd name="connsiteX6" fmla="*/ 43732 w 130913"/>
                <a:gd name="connsiteY6" fmla="*/ 43336 h 184474"/>
                <a:gd name="connsiteX7" fmla="*/ 94142 w 130913"/>
                <a:gd name="connsiteY7" fmla="*/ 13982 h 184474"/>
                <a:gd name="connsiteX8" fmla="*/ 109691 w 130913"/>
                <a:gd name="connsiteY8" fmla="*/ 26888 h 184474"/>
                <a:gd name="connsiteX9" fmla="*/ 97402 w 130913"/>
                <a:gd name="connsiteY9" fmla="*/ 58772 h 184474"/>
                <a:gd name="connsiteX10" fmla="*/ 95897 w 130913"/>
                <a:gd name="connsiteY10" fmla="*/ 62568 h 184474"/>
                <a:gd name="connsiteX11" fmla="*/ 98656 w 130913"/>
                <a:gd name="connsiteY11" fmla="*/ 64339 h 184474"/>
                <a:gd name="connsiteX12" fmla="*/ 115960 w 130913"/>
                <a:gd name="connsiteY12" fmla="*/ 54723 h 184474"/>
                <a:gd name="connsiteX13" fmla="*/ 131008 w 130913"/>
                <a:gd name="connsiteY13" fmla="*/ 16006 h 184474"/>
                <a:gd name="connsiteX14" fmla="*/ 110694 w 130913"/>
                <a:gd name="connsiteY14" fmla="*/ 64 h 184474"/>
                <a:gd name="connsiteX15" fmla="*/ 32948 w 130913"/>
                <a:gd name="connsiteY15" fmla="*/ 38275 h 184474"/>
                <a:gd name="connsiteX16" fmla="*/ 95 w 130913"/>
                <a:gd name="connsiteY16" fmla="*/ 127096 h 184474"/>
                <a:gd name="connsiteX17" fmla="*/ 47745 w 130913"/>
                <a:gd name="connsiteY17" fmla="*/ 184538 h 184474"/>
                <a:gd name="connsiteX18" fmla="*/ 121478 w 130913"/>
                <a:gd name="connsiteY18" fmla="*/ 138736 h 1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0913" h="184474">
                  <a:moveTo>
                    <a:pt x="121478" y="138736"/>
                  </a:moveTo>
                  <a:cubicBezTo>
                    <a:pt x="121478" y="137218"/>
                    <a:pt x="120224" y="136965"/>
                    <a:pt x="118970" y="136965"/>
                  </a:cubicBezTo>
                  <a:cubicBezTo>
                    <a:pt x="114706" y="136965"/>
                    <a:pt x="108687" y="140761"/>
                    <a:pt x="108437" y="140761"/>
                  </a:cubicBezTo>
                  <a:cubicBezTo>
                    <a:pt x="103421" y="144050"/>
                    <a:pt x="102418" y="145822"/>
                    <a:pt x="99408" y="150124"/>
                  </a:cubicBezTo>
                  <a:cubicBezTo>
                    <a:pt x="91634" y="162017"/>
                    <a:pt x="80599" y="170621"/>
                    <a:pt x="64297" y="170621"/>
                  </a:cubicBezTo>
                  <a:cubicBezTo>
                    <a:pt x="41726" y="170621"/>
                    <a:pt x="21412" y="154172"/>
                    <a:pt x="21412" y="116215"/>
                  </a:cubicBezTo>
                  <a:cubicBezTo>
                    <a:pt x="21412" y="93440"/>
                    <a:pt x="30440" y="63327"/>
                    <a:pt x="43732" y="43336"/>
                  </a:cubicBezTo>
                  <a:cubicBezTo>
                    <a:pt x="54767" y="27141"/>
                    <a:pt x="68310" y="13982"/>
                    <a:pt x="94142" y="13982"/>
                  </a:cubicBezTo>
                  <a:cubicBezTo>
                    <a:pt x="103672" y="13982"/>
                    <a:pt x="109691" y="17525"/>
                    <a:pt x="109691" y="26888"/>
                  </a:cubicBezTo>
                  <a:cubicBezTo>
                    <a:pt x="109691" y="35744"/>
                    <a:pt x="100411" y="53711"/>
                    <a:pt x="97402" y="58772"/>
                  </a:cubicBezTo>
                  <a:cubicBezTo>
                    <a:pt x="95897" y="61556"/>
                    <a:pt x="95897" y="62062"/>
                    <a:pt x="95897" y="62568"/>
                  </a:cubicBezTo>
                  <a:cubicBezTo>
                    <a:pt x="95897" y="64339"/>
                    <a:pt x="97151" y="64339"/>
                    <a:pt x="98656" y="64339"/>
                  </a:cubicBezTo>
                  <a:cubicBezTo>
                    <a:pt x="103672" y="64339"/>
                    <a:pt x="112951" y="58772"/>
                    <a:pt x="115960" y="54723"/>
                  </a:cubicBezTo>
                  <a:cubicBezTo>
                    <a:pt x="116462" y="53711"/>
                    <a:pt x="131008" y="28912"/>
                    <a:pt x="131008" y="16006"/>
                  </a:cubicBezTo>
                  <a:cubicBezTo>
                    <a:pt x="131008" y="2089"/>
                    <a:pt x="119722" y="64"/>
                    <a:pt x="110694" y="64"/>
                  </a:cubicBezTo>
                  <a:cubicBezTo>
                    <a:pt x="74329" y="64"/>
                    <a:pt x="44485" y="24104"/>
                    <a:pt x="32948" y="38275"/>
                  </a:cubicBezTo>
                  <a:cubicBezTo>
                    <a:pt x="3104" y="74714"/>
                    <a:pt x="95" y="113937"/>
                    <a:pt x="95" y="127096"/>
                  </a:cubicBezTo>
                  <a:cubicBezTo>
                    <a:pt x="95" y="164041"/>
                    <a:pt x="18653" y="184538"/>
                    <a:pt x="47745" y="184538"/>
                  </a:cubicBezTo>
                  <a:cubicBezTo>
                    <a:pt x="88123" y="184538"/>
                    <a:pt x="121478" y="145063"/>
                    <a:pt x="121478" y="13873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1B7BDEEE-1AFC-F2C3-FA2B-99B330BDE75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022814" y="7318498"/>
              <a:ext cx="53192" cy="119212"/>
            </a:xfrm>
            <a:custGeom>
              <a:avLst/>
              <a:gdLst>
                <a:gd name="connsiteX0" fmla="*/ 48728 w 53192"/>
                <a:gd name="connsiteY0" fmla="*/ 6797 h 119212"/>
                <a:gd name="connsiteX1" fmla="*/ 41706 w 53192"/>
                <a:gd name="connsiteY1" fmla="*/ 66 h 119212"/>
                <a:gd name="connsiteX2" fmla="*/ 31875 w 53192"/>
                <a:gd name="connsiteY2" fmla="*/ 9808 h 119212"/>
                <a:gd name="connsiteX3" fmla="*/ 38897 w 53192"/>
                <a:gd name="connsiteY3" fmla="*/ 16539 h 119212"/>
                <a:gd name="connsiteX4" fmla="*/ 48728 w 53192"/>
                <a:gd name="connsiteY4" fmla="*/ 6797 h 119212"/>
                <a:gd name="connsiteX5" fmla="*/ 12915 w 53192"/>
                <a:gd name="connsiteY5" fmla="*/ 96782 h 119212"/>
                <a:gd name="connsiteX6" fmla="*/ 11335 w 53192"/>
                <a:gd name="connsiteY6" fmla="*/ 104222 h 119212"/>
                <a:gd name="connsiteX7" fmla="*/ 28013 w 53192"/>
                <a:gd name="connsiteY7" fmla="*/ 119278 h 119212"/>
                <a:gd name="connsiteX8" fmla="*/ 53293 w 53192"/>
                <a:gd name="connsiteY8" fmla="*/ 92176 h 119212"/>
                <a:gd name="connsiteX9" fmla="*/ 50484 w 53192"/>
                <a:gd name="connsiteY9" fmla="*/ 89874 h 119212"/>
                <a:gd name="connsiteX10" fmla="*/ 47148 w 53192"/>
                <a:gd name="connsiteY10" fmla="*/ 92885 h 119212"/>
                <a:gd name="connsiteX11" fmla="*/ 28540 w 53192"/>
                <a:gd name="connsiteY11" fmla="*/ 114318 h 119212"/>
                <a:gd name="connsiteX12" fmla="*/ 24151 w 53192"/>
                <a:gd name="connsiteY12" fmla="*/ 108119 h 119212"/>
                <a:gd name="connsiteX13" fmla="*/ 26960 w 53192"/>
                <a:gd name="connsiteY13" fmla="*/ 96782 h 119212"/>
                <a:gd name="connsiteX14" fmla="*/ 32577 w 53192"/>
                <a:gd name="connsiteY14" fmla="*/ 82611 h 119212"/>
                <a:gd name="connsiteX15" fmla="*/ 41180 w 53192"/>
                <a:gd name="connsiteY15" fmla="*/ 60115 h 119212"/>
                <a:gd name="connsiteX16" fmla="*/ 42233 w 53192"/>
                <a:gd name="connsiteY16" fmla="*/ 54446 h 119212"/>
                <a:gd name="connsiteX17" fmla="*/ 25555 w 53192"/>
                <a:gd name="connsiteY17" fmla="*/ 39390 h 119212"/>
                <a:gd name="connsiteX18" fmla="*/ 100 w 53192"/>
                <a:gd name="connsiteY18" fmla="*/ 66492 h 119212"/>
                <a:gd name="connsiteX19" fmla="*/ 3084 w 53192"/>
                <a:gd name="connsiteY19" fmla="*/ 68794 h 119212"/>
                <a:gd name="connsiteX20" fmla="*/ 6244 w 53192"/>
                <a:gd name="connsiteY20" fmla="*/ 65960 h 119212"/>
                <a:gd name="connsiteX21" fmla="*/ 25029 w 53192"/>
                <a:gd name="connsiteY21" fmla="*/ 44350 h 119212"/>
                <a:gd name="connsiteX22" fmla="*/ 29417 w 53192"/>
                <a:gd name="connsiteY22" fmla="*/ 50549 h 119212"/>
                <a:gd name="connsiteX23" fmla="*/ 23975 w 53192"/>
                <a:gd name="connsiteY23" fmla="*/ 68263 h 119212"/>
                <a:gd name="connsiteX24" fmla="*/ 12915 w 53192"/>
                <a:gd name="connsiteY24" fmla="*/ 9678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192" h="119212">
                  <a:moveTo>
                    <a:pt x="48728" y="6797"/>
                  </a:moveTo>
                  <a:cubicBezTo>
                    <a:pt x="48728" y="3963"/>
                    <a:pt x="46622" y="66"/>
                    <a:pt x="41706" y="66"/>
                  </a:cubicBezTo>
                  <a:cubicBezTo>
                    <a:pt x="36966" y="66"/>
                    <a:pt x="31875" y="4671"/>
                    <a:pt x="31875" y="9808"/>
                  </a:cubicBezTo>
                  <a:cubicBezTo>
                    <a:pt x="31875" y="12820"/>
                    <a:pt x="34157" y="16539"/>
                    <a:pt x="38897" y="16539"/>
                  </a:cubicBezTo>
                  <a:cubicBezTo>
                    <a:pt x="43988" y="16539"/>
                    <a:pt x="48728" y="11580"/>
                    <a:pt x="48728" y="6797"/>
                  </a:cubicBezTo>
                  <a:close/>
                  <a:moveTo>
                    <a:pt x="12915" y="96782"/>
                  </a:moveTo>
                  <a:cubicBezTo>
                    <a:pt x="12213" y="99085"/>
                    <a:pt x="11335" y="101210"/>
                    <a:pt x="11335" y="104222"/>
                  </a:cubicBezTo>
                  <a:cubicBezTo>
                    <a:pt x="11335" y="112547"/>
                    <a:pt x="18358" y="119278"/>
                    <a:pt x="28013" y="119278"/>
                  </a:cubicBezTo>
                  <a:cubicBezTo>
                    <a:pt x="45568" y="119278"/>
                    <a:pt x="53293" y="94833"/>
                    <a:pt x="53293" y="92176"/>
                  </a:cubicBezTo>
                  <a:cubicBezTo>
                    <a:pt x="53293" y="89874"/>
                    <a:pt x="51011" y="89874"/>
                    <a:pt x="50484" y="89874"/>
                  </a:cubicBezTo>
                  <a:cubicBezTo>
                    <a:pt x="48026" y="89874"/>
                    <a:pt x="47851" y="90936"/>
                    <a:pt x="47148" y="92885"/>
                  </a:cubicBezTo>
                  <a:cubicBezTo>
                    <a:pt x="43111" y="107056"/>
                    <a:pt x="35386" y="114318"/>
                    <a:pt x="28540" y="114318"/>
                  </a:cubicBezTo>
                  <a:cubicBezTo>
                    <a:pt x="25029" y="114318"/>
                    <a:pt x="24151" y="112016"/>
                    <a:pt x="24151" y="108119"/>
                  </a:cubicBezTo>
                  <a:cubicBezTo>
                    <a:pt x="24151" y="104044"/>
                    <a:pt x="25380" y="100679"/>
                    <a:pt x="26960" y="96782"/>
                  </a:cubicBezTo>
                  <a:cubicBezTo>
                    <a:pt x="28715" y="91999"/>
                    <a:pt x="30646" y="87217"/>
                    <a:pt x="32577" y="82611"/>
                  </a:cubicBezTo>
                  <a:cubicBezTo>
                    <a:pt x="34157" y="78360"/>
                    <a:pt x="40477" y="62240"/>
                    <a:pt x="41180" y="60115"/>
                  </a:cubicBezTo>
                  <a:cubicBezTo>
                    <a:pt x="41706" y="58343"/>
                    <a:pt x="42233" y="56218"/>
                    <a:pt x="42233" y="54446"/>
                  </a:cubicBezTo>
                  <a:cubicBezTo>
                    <a:pt x="42233" y="46121"/>
                    <a:pt x="35211" y="39390"/>
                    <a:pt x="25555" y="39390"/>
                  </a:cubicBezTo>
                  <a:cubicBezTo>
                    <a:pt x="8175" y="39390"/>
                    <a:pt x="100" y="63480"/>
                    <a:pt x="100" y="66492"/>
                  </a:cubicBezTo>
                  <a:cubicBezTo>
                    <a:pt x="100" y="68794"/>
                    <a:pt x="2558" y="68794"/>
                    <a:pt x="3084" y="68794"/>
                  </a:cubicBezTo>
                  <a:cubicBezTo>
                    <a:pt x="5542" y="68794"/>
                    <a:pt x="5718" y="67909"/>
                    <a:pt x="6244" y="65960"/>
                  </a:cubicBezTo>
                  <a:cubicBezTo>
                    <a:pt x="10809" y="50727"/>
                    <a:pt x="18533" y="44350"/>
                    <a:pt x="25029" y="44350"/>
                  </a:cubicBezTo>
                  <a:cubicBezTo>
                    <a:pt x="27838" y="44350"/>
                    <a:pt x="29417" y="45767"/>
                    <a:pt x="29417" y="50549"/>
                  </a:cubicBezTo>
                  <a:cubicBezTo>
                    <a:pt x="29417" y="54624"/>
                    <a:pt x="28364" y="57281"/>
                    <a:pt x="23975" y="68263"/>
                  </a:cubicBezTo>
                  <a:lnTo>
                    <a:pt x="12915" y="967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F6D4B7AD-8E6B-B2D5-32C8-E7278AD9E44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122887" y="7208193"/>
              <a:ext cx="58183" cy="253051"/>
            </a:xfrm>
            <a:custGeom>
              <a:avLst/>
              <a:gdLst>
                <a:gd name="connsiteX0" fmla="*/ 58287 w 58183"/>
                <a:gd name="connsiteY0" fmla="*/ 250585 h 253051"/>
                <a:gd name="connsiteX1" fmla="*/ 54023 w 58183"/>
                <a:gd name="connsiteY1" fmla="*/ 245018 h 253051"/>
                <a:gd name="connsiteX2" fmla="*/ 14649 w 58183"/>
                <a:gd name="connsiteY2" fmla="*/ 126590 h 253051"/>
                <a:gd name="connsiteX3" fmla="*/ 55027 w 58183"/>
                <a:gd name="connsiteY3" fmla="*/ 6897 h 253051"/>
                <a:gd name="connsiteX4" fmla="*/ 58287 w 58183"/>
                <a:gd name="connsiteY4" fmla="*/ 2595 h 253051"/>
                <a:gd name="connsiteX5" fmla="*/ 55779 w 58183"/>
                <a:gd name="connsiteY5" fmla="*/ 64 h 253051"/>
                <a:gd name="connsiteX6" fmla="*/ 15903 w 58183"/>
                <a:gd name="connsiteY6" fmla="*/ 49409 h 253051"/>
                <a:gd name="connsiteX7" fmla="*/ 103 w 58183"/>
                <a:gd name="connsiteY7" fmla="*/ 126590 h 253051"/>
                <a:gd name="connsiteX8" fmla="*/ 16656 w 58183"/>
                <a:gd name="connsiteY8" fmla="*/ 205542 h 253051"/>
                <a:gd name="connsiteX9" fmla="*/ 55779 w 58183"/>
                <a:gd name="connsiteY9" fmla="*/ 253115 h 253051"/>
                <a:gd name="connsiteX10" fmla="*/ 58287 w 58183"/>
                <a:gd name="connsiteY10" fmla="*/ 2505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183" h="253051">
                  <a:moveTo>
                    <a:pt x="58287" y="250585"/>
                  </a:moveTo>
                  <a:cubicBezTo>
                    <a:pt x="58287" y="249826"/>
                    <a:pt x="58287" y="249320"/>
                    <a:pt x="54023" y="245018"/>
                  </a:cubicBezTo>
                  <a:cubicBezTo>
                    <a:pt x="22675" y="213133"/>
                    <a:pt x="14649" y="165307"/>
                    <a:pt x="14649" y="126590"/>
                  </a:cubicBezTo>
                  <a:cubicBezTo>
                    <a:pt x="14649" y="82559"/>
                    <a:pt x="24179" y="38528"/>
                    <a:pt x="55027" y="6897"/>
                  </a:cubicBezTo>
                  <a:cubicBezTo>
                    <a:pt x="58287" y="3860"/>
                    <a:pt x="58287" y="3354"/>
                    <a:pt x="58287" y="2595"/>
                  </a:cubicBezTo>
                  <a:cubicBezTo>
                    <a:pt x="58287" y="823"/>
                    <a:pt x="57284" y="64"/>
                    <a:pt x="55779" y="64"/>
                  </a:cubicBezTo>
                  <a:cubicBezTo>
                    <a:pt x="53271" y="64"/>
                    <a:pt x="30700" y="17272"/>
                    <a:pt x="15903" y="49409"/>
                  </a:cubicBezTo>
                  <a:cubicBezTo>
                    <a:pt x="3113" y="77245"/>
                    <a:pt x="103" y="105333"/>
                    <a:pt x="103" y="126590"/>
                  </a:cubicBezTo>
                  <a:cubicBezTo>
                    <a:pt x="103" y="146328"/>
                    <a:pt x="2862" y="176947"/>
                    <a:pt x="16656" y="205542"/>
                  </a:cubicBezTo>
                  <a:cubicBezTo>
                    <a:pt x="31703" y="236667"/>
                    <a:pt x="53271" y="253115"/>
                    <a:pt x="55779" y="253115"/>
                  </a:cubicBezTo>
                  <a:cubicBezTo>
                    <a:pt x="57284" y="253115"/>
                    <a:pt x="58287" y="252356"/>
                    <a:pt x="58287" y="25058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D2F38B89-D286-9AC2-630F-4DF3D05479C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202862" y="7286133"/>
              <a:ext cx="110097" cy="114632"/>
            </a:xfrm>
            <a:custGeom>
              <a:avLst/>
              <a:gdLst>
                <a:gd name="connsiteX0" fmla="*/ 110205 w 110097"/>
                <a:gd name="connsiteY0" fmla="*/ 17778 h 114632"/>
                <a:gd name="connsiteX1" fmla="*/ 99170 w 110097"/>
                <a:gd name="connsiteY1" fmla="*/ 64 h 114632"/>
                <a:gd name="connsiteX2" fmla="*/ 86881 w 110097"/>
                <a:gd name="connsiteY2" fmla="*/ 12211 h 114632"/>
                <a:gd name="connsiteX3" fmla="*/ 90894 w 110097"/>
                <a:gd name="connsiteY3" fmla="*/ 19802 h 114632"/>
                <a:gd name="connsiteX4" fmla="*/ 99421 w 110097"/>
                <a:gd name="connsiteY4" fmla="*/ 40552 h 114632"/>
                <a:gd name="connsiteX5" fmla="*/ 54780 w 110097"/>
                <a:gd name="connsiteY5" fmla="*/ 109129 h 114632"/>
                <a:gd name="connsiteX6" fmla="*/ 36221 w 110097"/>
                <a:gd name="connsiteY6" fmla="*/ 87114 h 114632"/>
                <a:gd name="connsiteX7" fmla="*/ 50767 w 110097"/>
                <a:gd name="connsiteY7" fmla="*/ 33467 h 114632"/>
                <a:gd name="connsiteX8" fmla="*/ 53777 w 110097"/>
                <a:gd name="connsiteY8" fmla="*/ 20814 h 114632"/>
                <a:gd name="connsiteX9" fmla="*/ 33212 w 110097"/>
                <a:gd name="connsiteY9" fmla="*/ 64 h 114632"/>
                <a:gd name="connsiteX10" fmla="*/ 107 w 110097"/>
                <a:gd name="connsiteY10" fmla="*/ 39034 h 114632"/>
                <a:gd name="connsiteX11" fmla="*/ 3117 w 110097"/>
                <a:gd name="connsiteY11" fmla="*/ 41565 h 114632"/>
                <a:gd name="connsiteX12" fmla="*/ 7129 w 110097"/>
                <a:gd name="connsiteY12" fmla="*/ 37010 h 114632"/>
                <a:gd name="connsiteX13" fmla="*/ 32459 w 110097"/>
                <a:gd name="connsiteY13" fmla="*/ 5631 h 114632"/>
                <a:gd name="connsiteX14" fmla="*/ 38729 w 110097"/>
                <a:gd name="connsiteY14" fmla="*/ 13729 h 114632"/>
                <a:gd name="connsiteX15" fmla="*/ 34466 w 110097"/>
                <a:gd name="connsiteY15" fmla="*/ 31443 h 114632"/>
                <a:gd name="connsiteX16" fmla="*/ 20170 w 110097"/>
                <a:gd name="connsiteY16" fmla="*/ 83318 h 114632"/>
                <a:gd name="connsiteX17" fmla="*/ 53777 w 110097"/>
                <a:gd name="connsiteY17" fmla="*/ 114696 h 114632"/>
                <a:gd name="connsiteX18" fmla="*/ 110205 w 110097"/>
                <a:gd name="connsiteY18" fmla="*/ 1777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097" h="114632">
                  <a:moveTo>
                    <a:pt x="110205" y="17778"/>
                  </a:moveTo>
                  <a:cubicBezTo>
                    <a:pt x="110205" y="4113"/>
                    <a:pt x="103684" y="64"/>
                    <a:pt x="99170" y="64"/>
                  </a:cubicBezTo>
                  <a:cubicBezTo>
                    <a:pt x="92900" y="64"/>
                    <a:pt x="86881" y="6644"/>
                    <a:pt x="86881" y="12211"/>
                  </a:cubicBezTo>
                  <a:cubicBezTo>
                    <a:pt x="86881" y="15500"/>
                    <a:pt x="88135" y="17019"/>
                    <a:pt x="90894" y="19802"/>
                  </a:cubicBezTo>
                  <a:cubicBezTo>
                    <a:pt x="96160" y="24863"/>
                    <a:pt x="99421" y="31443"/>
                    <a:pt x="99421" y="40552"/>
                  </a:cubicBezTo>
                  <a:cubicBezTo>
                    <a:pt x="99421" y="51181"/>
                    <a:pt x="84122" y="109129"/>
                    <a:pt x="54780" y="109129"/>
                  </a:cubicBezTo>
                  <a:cubicBezTo>
                    <a:pt x="41989" y="109129"/>
                    <a:pt x="36221" y="100273"/>
                    <a:pt x="36221" y="87114"/>
                  </a:cubicBezTo>
                  <a:cubicBezTo>
                    <a:pt x="36221" y="72943"/>
                    <a:pt x="42993" y="54470"/>
                    <a:pt x="50767" y="33467"/>
                  </a:cubicBezTo>
                  <a:cubicBezTo>
                    <a:pt x="52523" y="29165"/>
                    <a:pt x="53777" y="25622"/>
                    <a:pt x="53777" y="20814"/>
                  </a:cubicBezTo>
                  <a:cubicBezTo>
                    <a:pt x="53777" y="9427"/>
                    <a:pt x="45751" y="64"/>
                    <a:pt x="33212" y="64"/>
                  </a:cubicBezTo>
                  <a:cubicBezTo>
                    <a:pt x="9637" y="64"/>
                    <a:pt x="107" y="36757"/>
                    <a:pt x="107" y="39034"/>
                  </a:cubicBezTo>
                  <a:cubicBezTo>
                    <a:pt x="107" y="41565"/>
                    <a:pt x="2615" y="41565"/>
                    <a:pt x="3117" y="41565"/>
                  </a:cubicBezTo>
                  <a:cubicBezTo>
                    <a:pt x="5625" y="41565"/>
                    <a:pt x="5875" y="41059"/>
                    <a:pt x="7129" y="37010"/>
                  </a:cubicBezTo>
                  <a:cubicBezTo>
                    <a:pt x="14402" y="11452"/>
                    <a:pt x="25186" y="5631"/>
                    <a:pt x="32459" y="5631"/>
                  </a:cubicBezTo>
                  <a:cubicBezTo>
                    <a:pt x="34466" y="5631"/>
                    <a:pt x="38729" y="5631"/>
                    <a:pt x="38729" y="13729"/>
                  </a:cubicBezTo>
                  <a:cubicBezTo>
                    <a:pt x="38729" y="20055"/>
                    <a:pt x="36221" y="26888"/>
                    <a:pt x="34466" y="31443"/>
                  </a:cubicBezTo>
                  <a:cubicBezTo>
                    <a:pt x="23431" y="60797"/>
                    <a:pt x="20170" y="72437"/>
                    <a:pt x="20170" y="83318"/>
                  </a:cubicBezTo>
                  <a:cubicBezTo>
                    <a:pt x="20170" y="110648"/>
                    <a:pt x="42240" y="114696"/>
                    <a:pt x="53777" y="114696"/>
                  </a:cubicBezTo>
                  <a:cubicBezTo>
                    <a:pt x="95910" y="114696"/>
                    <a:pt x="110205" y="30936"/>
                    <a:pt x="110205" y="1777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089E7A63-5499-8091-8C57-0627FF6B325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340447" y="7208193"/>
              <a:ext cx="58183" cy="253051"/>
            </a:xfrm>
            <a:custGeom>
              <a:avLst/>
              <a:gdLst>
                <a:gd name="connsiteX0" fmla="*/ 58296 w 58183"/>
                <a:gd name="connsiteY0" fmla="*/ 126590 h 253051"/>
                <a:gd name="connsiteX1" fmla="*/ 41744 w 58183"/>
                <a:gd name="connsiteY1" fmla="*/ 47638 h 253051"/>
                <a:gd name="connsiteX2" fmla="*/ 2620 w 58183"/>
                <a:gd name="connsiteY2" fmla="*/ 64 h 253051"/>
                <a:gd name="connsiteX3" fmla="*/ 112 w 58183"/>
                <a:gd name="connsiteY3" fmla="*/ 2595 h 253051"/>
                <a:gd name="connsiteX4" fmla="*/ 4877 w 58183"/>
                <a:gd name="connsiteY4" fmla="*/ 8415 h 253051"/>
                <a:gd name="connsiteX5" fmla="*/ 43750 w 58183"/>
                <a:gd name="connsiteY5" fmla="*/ 126590 h 253051"/>
                <a:gd name="connsiteX6" fmla="*/ 3373 w 58183"/>
                <a:gd name="connsiteY6" fmla="*/ 246283 h 253051"/>
                <a:gd name="connsiteX7" fmla="*/ 112 w 58183"/>
                <a:gd name="connsiteY7" fmla="*/ 250585 h 253051"/>
                <a:gd name="connsiteX8" fmla="*/ 2620 w 58183"/>
                <a:gd name="connsiteY8" fmla="*/ 253115 h 253051"/>
                <a:gd name="connsiteX9" fmla="*/ 42496 w 58183"/>
                <a:gd name="connsiteY9" fmla="*/ 203770 h 253051"/>
                <a:gd name="connsiteX10" fmla="*/ 58296 w 58183"/>
                <a:gd name="connsiteY10" fmla="*/ 12659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183" h="253051">
                  <a:moveTo>
                    <a:pt x="58296" y="126590"/>
                  </a:moveTo>
                  <a:cubicBezTo>
                    <a:pt x="58296" y="106852"/>
                    <a:pt x="55537" y="76233"/>
                    <a:pt x="41744" y="47638"/>
                  </a:cubicBezTo>
                  <a:cubicBezTo>
                    <a:pt x="26696" y="16513"/>
                    <a:pt x="5128" y="64"/>
                    <a:pt x="2620" y="64"/>
                  </a:cubicBezTo>
                  <a:cubicBezTo>
                    <a:pt x="1116" y="64"/>
                    <a:pt x="112" y="1076"/>
                    <a:pt x="112" y="2595"/>
                  </a:cubicBezTo>
                  <a:cubicBezTo>
                    <a:pt x="112" y="3354"/>
                    <a:pt x="112" y="3860"/>
                    <a:pt x="4877" y="8415"/>
                  </a:cubicBezTo>
                  <a:cubicBezTo>
                    <a:pt x="29455" y="33467"/>
                    <a:pt x="43750" y="73702"/>
                    <a:pt x="43750" y="126590"/>
                  </a:cubicBezTo>
                  <a:cubicBezTo>
                    <a:pt x="43750" y="169862"/>
                    <a:pt x="34471" y="214399"/>
                    <a:pt x="3373" y="246283"/>
                  </a:cubicBezTo>
                  <a:cubicBezTo>
                    <a:pt x="112" y="249320"/>
                    <a:pt x="112" y="249826"/>
                    <a:pt x="112" y="250585"/>
                  </a:cubicBezTo>
                  <a:cubicBezTo>
                    <a:pt x="112" y="252103"/>
                    <a:pt x="1116" y="253115"/>
                    <a:pt x="2620" y="253115"/>
                  </a:cubicBezTo>
                  <a:cubicBezTo>
                    <a:pt x="5128" y="253115"/>
                    <a:pt x="27699" y="235908"/>
                    <a:pt x="42496" y="203770"/>
                  </a:cubicBezTo>
                  <a:cubicBezTo>
                    <a:pt x="55286" y="175935"/>
                    <a:pt x="58296" y="147846"/>
                    <a:pt x="58296" y="12659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1F5C7AC5-057F-45C0-C453-C674EE3E0D8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500228" y="7329658"/>
              <a:ext cx="153233" cy="10122"/>
            </a:xfrm>
            <a:custGeom>
              <a:avLst/>
              <a:gdLst>
                <a:gd name="connsiteX0" fmla="*/ 144574 w 153233"/>
                <a:gd name="connsiteY0" fmla="*/ 10186 h 10122"/>
                <a:gd name="connsiteX1" fmla="*/ 153352 w 153233"/>
                <a:gd name="connsiteY1" fmla="*/ 5125 h 10122"/>
                <a:gd name="connsiteX2" fmla="*/ 144574 w 153233"/>
                <a:gd name="connsiteY2" fmla="*/ 64 h 10122"/>
                <a:gd name="connsiteX3" fmla="*/ 8896 w 153233"/>
                <a:gd name="connsiteY3" fmla="*/ 64 h 10122"/>
                <a:gd name="connsiteX4" fmla="*/ 118 w 153233"/>
                <a:gd name="connsiteY4" fmla="*/ 5125 h 10122"/>
                <a:gd name="connsiteX5" fmla="*/ 8896 w 153233"/>
                <a:gd name="connsiteY5" fmla="*/ 10186 h 10122"/>
                <a:gd name="connsiteX6" fmla="*/ 144574 w 153233"/>
                <a:gd name="connsiteY6" fmla="*/ 10186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233" h="10122">
                  <a:moveTo>
                    <a:pt x="144574" y="10186"/>
                  </a:moveTo>
                  <a:cubicBezTo>
                    <a:pt x="148838" y="10186"/>
                    <a:pt x="153352" y="10186"/>
                    <a:pt x="153352" y="5125"/>
                  </a:cubicBezTo>
                  <a:cubicBezTo>
                    <a:pt x="153352" y="64"/>
                    <a:pt x="148838" y="64"/>
                    <a:pt x="144574" y="64"/>
                  </a:cubicBezTo>
                  <a:lnTo>
                    <a:pt x="8896" y="64"/>
                  </a:lnTo>
                  <a:cubicBezTo>
                    <a:pt x="4633" y="64"/>
                    <a:pt x="118" y="64"/>
                    <a:pt x="118" y="5125"/>
                  </a:cubicBezTo>
                  <a:cubicBezTo>
                    <a:pt x="118" y="10186"/>
                    <a:pt x="4633" y="10186"/>
                    <a:pt x="8896" y="10186"/>
                  </a:cubicBezTo>
                  <a:lnTo>
                    <a:pt x="144574" y="1018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53671E-23A4-C5C4-73B9-715854F65C4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737476" y="7286133"/>
              <a:ext cx="110097" cy="114632"/>
            </a:xfrm>
            <a:custGeom>
              <a:avLst/>
              <a:gdLst>
                <a:gd name="connsiteX0" fmla="*/ 110226 w 110097"/>
                <a:gd name="connsiteY0" fmla="*/ 17778 h 114632"/>
                <a:gd name="connsiteX1" fmla="*/ 99191 w 110097"/>
                <a:gd name="connsiteY1" fmla="*/ 64 h 114632"/>
                <a:gd name="connsiteX2" fmla="*/ 86902 w 110097"/>
                <a:gd name="connsiteY2" fmla="*/ 12211 h 114632"/>
                <a:gd name="connsiteX3" fmla="*/ 90915 w 110097"/>
                <a:gd name="connsiteY3" fmla="*/ 19802 h 114632"/>
                <a:gd name="connsiteX4" fmla="*/ 99442 w 110097"/>
                <a:gd name="connsiteY4" fmla="*/ 40552 h 114632"/>
                <a:gd name="connsiteX5" fmla="*/ 54801 w 110097"/>
                <a:gd name="connsiteY5" fmla="*/ 109129 h 114632"/>
                <a:gd name="connsiteX6" fmla="*/ 36242 w 110097"/>
                <a:gd name="connsiteY6" fmla="*/ 87114 h 114632"/>
                <a:gd name="connsiteX7" fmla="*/ 50788 w 110097"/>
                <a:gd name="connsiteY7" fmla="*/ 33467 h 114632"/>
                <a:gd name="connsiteX8" fmla="*/ 53798 w 110097"/>
                <a:gd name="connsiteY8" fmla="*/ 20814 h 114632"/>
                <a:gd name="connsiteX9" fmla="*/ 33233 w 110097"/>
                <a:gd name="connsiteY9" fmla="*/ 64 h 114632"/>
                <a:gd name="connsiteX10" fmla="*/ 128 w 110097"/>
                <a:gd name="connsiteY10" fmla="*/ 39034 h 114632"/>
                <a:gd name="connsiteX11" fmla="*/ 3138 w 110097"/>
                <a:gd name="connsiteY11" fmla="*/ 41565 h 114632"/>
                <a:gd name="connsiteX12" fmla="*/ 7151 w 110097"/>
                <a:gd name="connsiteY12" fmla="*/ 37010 h 114632"/>
                <a:gd name="connsiteX13" fmla="*/ 32480 w 110097"/>
                <a:gd name="connsiteY13" fmla="*/ 5631 h 114632"/>
                <a:gd name="connsiteX14" fmla="*/ 38750 w 110097"/>
                <a:gd name="connsiteY14" fmla="*/ 13729 h 114632"/>
                <a:gd name="connsiteX15" fmla="*/ 34487 w 110097"/>
                <a:gd name="connsiteY15" fmla="*/ 31443 h 114632"/>
                <a:gd name="connsiteX16" fmla="*/ 20192 w 110097"/>
                <a:gd name="connsiteY16" fmla="*/ 83318 h 114632"/>
                <a:gd name="connsiteX17" fmla="*/ 53798 w 110097"/>
                <a:gd name="connsiteY17" fmla="*/ 114696 h 114632"/>
                <a:gd name="connsiteX18" fmla="*/ 110226 w 110097"/>
                <a:gd name="connsiteY18" fmla="*/ 1777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097" h="114632">
                  <a:moveTo>
                    <a:pt x="110226" y="17778"/>
                  </a:moveTo>
                  <a:cubicBezTo>
                    <a:pt x="110226" y="4113"/>
                    <a:pt x="103705" y="64"/>
                    <a:pt x="99191" y="64"/>
                  </a:cubicBezTo>
                  <a:cubicBezTo>
                    <a:pt x="92921" y="64"/>
                    <a:pt x="86902" y="6644"/>
                    <a:pt x="86902" y="12211"/>
                  </a:cubicBezTo>
                  <a:cubicBezTo>
                    <a:pt x="86902" y="15500"/>
                    <a:pt x="88156" y="17019"/>
                    <a:pt x="90915" y="19802"/>
                  </a:cubicBezTo>
                  <a:cubicBezTo>
                    <a:pt x="96182" y="24863"/>
                    <a:pt x="99442" y="31443"/>
                    <a:pt x="99442" y="40552"/>
                  </a:cubicBezTo>
                  <a:cubicBezTo>
                    <a:pt x="99442" y="51181"/>
                    <a:pt x="84144" y="109129"/>
                    <a:pt x="54801" y="109129"/>
                  </a:cubicBezTo>
                  <a:cubicBezTo>
                    <a:pt x="42011" y="109129"/>
                    <a:pt x="36242" y="100273"/>
                    <a:pt x="36242" y="87114"/>
                  </a:cubicBezTo>
                  <a:cubicBezTo>
                    <a:pt x="36242" y="72943"/>
                    <a:pt x="43014" y="54470"/>
                    <a:pt x="50788" y="33467"/>
                  </a:cubicBezTo>
                  <a:cubicBezTo>
                    <a:pt x="52544" y="29165"/>
                    <a:pt x="53798" y="25622"/>
                    <a:pt x="53798" y="20814"/>
                  </a:cubicBezTo>
                  <a:cubicBezTo>
                    <a:pt x="53798" y="9427"/>
                    <a:pt x="45772" y="64"/>
                    <a:pt x="33233" y="64"/>
                  </a:cubicBezTo>
                  <a:cubicBezTo>
                    <a:pt x="9658" y="64"/>
                    <a:pt x="128" y="36757"/>
                    <a:pt x="128" y="39034"/>
                  </a:cubicBezTo>
                  <a:cubicBezTo>
                    <a:pt x="128" y="41565"/>
                    <a:pt x="2636" y="41565"/>
                    <a:pt x="3138" y="41565"/>
                  </a:cubicBezTo>
                  <a:cubicBezTo>
                    <a:pt x="5646" y="41565"/>
                    <a:pt x="5897" y="41059"/>
                    <a:pt x="7151" y="37010"/>
                  </a:cubicBezTo>
                  <a:cubicBezTo>
                    <a:pt x="14423" y="11452"/>
                    <a:pt x="25208" y="5631"/>
                    <a:pt x="32480" y="5631"/>
                  </a:cubicBezTo>
                  <a:cubicBezTo>
                    <a:pt x="34487" y="5631"/>
                    <a:pt x="38750" y="5631"/>
                    <a:pt x="38750" y="13729"/>
                  </a:cubicBezTo>
                  <a:cubicBezTo>
                    <a:pt x="38750" y="20055"/>
                    <a:pt x="36242" y="26888"/>
                    <a:pt x="34487" y="31443"/>
                  </a:cubicBezTo>
                  <a:cubicBezTo>
                    <a:pt x="23452" y="60797"/>
                    <a:pt x="20192" y="72437"/>
                    <a:pt x="20192" y="83318"/>
                  </a:cubicBezTo>
                  <a:cubicBezTo>
                    <a:pt x="20192" y="110648"/>
                    <a:pt x="42261" y="114696"/>
                    <a:pt x="53798" y="114696"/>
                  </a:cubicBezTo>
                  <a:cubicBezTo>
                    <a:pt x="95931" y="114696"/>
                    <a:pt x="110226" y="30936"/>
                    <a:pt x="110226" y="1777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2707D026-700C-A1D1-C5C5-CF27D95C498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893870" y="7208193"/>
              <a:ext cx="58936" cy="253051"/>
            </a:xfrm>
            <a:custGeom>
              <a:avLst/>
              <a:gdLst>
                <a:gd name="connsiteX0" fmla="*/ 10165 w 58936"/>
                <a:gd name="connsiteY0" fmla="*/ 8668 h 253051"/>
                <a:gd name="connsiteX1" fmla="*/ 5149 w 58936"/>
                <a:gd name="connsiteY1" fmla="*/ 64 h 253051"/>
                <a:gd name="connsiteX2" fmla="*/ 134 w 58936"/>
                <a:gd name="connsiteY2" fmla="*/ 9427 h 253051"/>
                <a:gd name="connsiteX3" fmla="*/ 134 w 58936"/>
                <a:gd name="connsiteY3" fmla="*/ 243752 h 253051"/>
                <a:gd name="connsiteX4" fmla="*/ 5149 w 58936"/>
                <a:gd name="connsiteY4" fmla="*/ 253115 h 253051"/>
                <a:gd name="connsiteX5" fmla="*/ 10165 w 58936"/>
                <a:gd name="connsiteY5" fmla="*/ 244512 h 253051"/>
                <a:gd name="connsiteX6" fmla="*/ 10165 w 58936"/>
                <a:gd name="connsiteY6" fmla="*/ 8668 h 253051"/>
                <a:gd name="connsiteX7" fmla="*/ 59070 w 58936"/>
                <a:gd name="connsiteY7" fmla="*/ 9427 h 253051"/>
                <a:gd name="connsiteX8" fmla="*/ 54054 w 58936"/>
                <a:gd name="connsiteY8" fmla="*/ 64 h 253051"/>
                <a:gd name="connsiteX9" fmla="*/ 49038 w 58936"/>
                <a:gd name="connsiteY9" fmla="*/ 8668 h 253051"/>
                <a:gd name="connsiteX10" fmla="*/ 49038 w 58936"/>
                <a:gd name="connsiteY10" fmla="*/ 244512 h 253051"/>
                <a:gd name="connsiteX11" fmla="*/ 54054 w 58936"/>
                <a:gd name="connsiteY11" fmla="*/ 253115 h 253051"/>
                <a:gd name="connsiteX12" fmla="*/ 59070 w 58936"/>
                <a:gd name="connsiteY12" fmla="*/ 243752 h 253051"/>
                <a:gd name="connsiteX13" fmla="*/ 59070 w 58936"/>
                <a:gd name="connsiteY13" fmla="*/ 942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936" h="253051">
                  <a:moveTo>
                    <a:pt x="10165" y="8668"/>
                  </a:moveTo>
                  <a:cubicBezTo>
                    <a:pt x="10165" y="4619"/>
                    <a:pt x="10165" y="64"/>
                    <a:pt x="5149" y="64"/>
                  </a:cubicBezTo>
                  <a:cubicBezTo>
                    <a:pt x="134" y="64"/>
                    <a:pt x="134" y="5631"/>
                    <a:pt x="134" y="9427"/>
                  </a:cubicBezTo>
                  <a:lnTo>
                    <a:pt x="134" y="243752"/>
                  </a:lnTo>
                  <a:cubicBezTo>
                    <a:pt x="134" y="247801"/>
                    <a:pt x="134" y="253115"/>
                    <a:pt x="5149" y="253115"/>
                  </a:cubicBezTo>
                  <a:cubicBezTo>
                    <a:pt x="10165" y="253115"/>
                    <a:pt x="10165" y="248560"/>
                    <a:pt x="10165" y="244512"/>
                  </a:cubicBezTo>
                  <a:lnTo>
                    <a:pt x="10165" y="8668"/>
                  </a:lnTo>
                  <a:close/>
                  <a:moveTo>
                    <a:pt x="59070" y="9427"/>
                  </a:moveTo>
                  <a:cubicBezTo>
                    <a:pt x="59070" y="5378"/>
                    <a:pt x="59070" y="64"/>
                    <a:pt x="54054" y="64"/>
                  </a:cubicBezTo>
                  <a:cubicBezTo>
                    <a:pt x="49038" y="64"/>
                    <a:pt x="49038" y="4619"/>
                    <a:pt x="49038" y="8668"/>
                  </a:cubicBezTo>
                  <a:lnTo>
                    <a:pt x="49038" y="244512"/>
                  </a:lnTo>
                  <a:cubicBezTo>
                    <a:pt x="49038" y="248560"/>
                    <a:pt x="49038" y="253115"/>
                    <a:pt x="54054" y="253115"/>
                  </a:cubicBezTo>
                  <a:cubicBezTo>
                    <a:pt x="59070" y="253115"/>
                    <a:pt x="59070" y="247548"/>
                    <a:pt x="59070" y="243752"/>
                  </a:cubicBezTo>
                  <a:lnTo>
                    <a:pt x="59070" y="94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0111683E-10B2-BDE1-DB64-26D24625729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997221" y="7153135"/>
              <a:ext cx="77594" cy="117618"/>
            </a:xfrm>
            <a:custGeom>
              <a:avLst/>
              <a:gdLst>
                <a:gd name="connsiteX0" fmla="*/ 77733 w 77594"/>
                <a:gd name="connsiteY0" fmla="*/ 85439 h 117618"/>
                <a:gd name="connsiteX1" fmla="*/ 71765 w 77594"/>
                <a:gd name="connsiteY1" fmla="*/ 85439 h 117618"/>
                <a:gd name="connsiteX2" fmla="*/ 67200 w 77594"/>
                <a:gd name="connsiteY2" fmla="*/ 101558 h 117618"/>
                <a:gd name="connsiteX3" fmla="*/ 49820 w 77594"/>
                <a:gd name="connsiteY3" fmla="*/ 102621 h 117618"/>
                <a:gd name="connsiteX4" fmla="*/ 17518 w 77594"/>
                <a:gd name="connsiteY4" fmla="*/ 102621 h 117618"/>
                <a:gd name="connsiteX5" fmla="*/ 52629 w 77594"/>
                <a:gd name="connsiteY5" fmla="*/ 72862 h 117618"/>
                <a:gd name="connsiteX6" fmla="*/ 77733 w 77594"/>
                <a:gd name="connsiteY6" fmla="*/ 34601 h 117618"/>
                <a:gd name="connsiteX7" fmla="*/ 36654 w 77594"/>
                <a:gd name="connsiteY7" fmla="*/ 59 h 117618"/>
                <a:gd name="connsiteX8" fmla="*/ 139 w 77594"/>
                <a:gd name="connsiteY8" fmla="*/ 31767 h 117618"/>
                <a:gd name="connsiteX9" fmla="*/ 9443 w 77594"/>
                <a:gd name="connsiteY9" fmla="*/ 41686 h 117618"/>
                <a:gd name="connsiteX10" fmla="*/ 18747 w 77594"/>
                <a:gd name="connsiteY10" fmla="*/ 32298 h 117618"/>
                <a:gd name="connsiteX11" fmla="*/ 8390 w 77594"/>
                <a:gd name="connsiteY11" fmla="*/ 22910 h 117618"/>
                <a:gd name="connsiteX12" fmla="*/ 34021 w 77594"/>
                <a:gd name="connsiteY12" fmla="*/ 6436 h 117618"/>
                <a:gd name="connsiteX13" fmla="*/ 60705 w 77594"/>
                <a:gd name="connsiteY13" fmla="*/ 34601 h 117618"/>
                <a:gd name="connsiteX14" fmla="*/ 44203 w 77594"/>
                <a:gd name="connsiteY14" fmla="*/ 68611 h 117618"/>
                <a:gd name="connsiteX15" fmla="*/ 1894 w 77594"/>
                <a:gd name="connsiteY15" fmla="*/ 110769 h 117618"/>
                <a:gd name="connsiteX16" fmla="*/ 139 w 77594"/>
                <a:gd name="connsiteY16" fmla="*/ 117677 h 117618"/>
                <a:gd name="connsiteX17" fmla="*/ 72467 w 77594"/>
                <a:gd name="connsiteY17" fmla="*/ 117677 h 117618"/>
                <a:gd name="connsiteX18" fmla="*/ 77733 w 77594"/>
                <a:gd name="connsiteY18" fmla="*/ 8543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594" h="117618">
                  <a:moveTo>
                    <a:pt x="77733" y="85439"/>
                  </a:moveTo>
                  <a:lnTo>
                    <a:pt x="71765" y="85439"/>
                  </a:lnTo>
                  <a:cubicBezTo>
                    <a:pt x="71238" y="89336"/>
                    <a:pt x="69482" y="99787"/>
                    <a:pt x="67200" y="101558"/>
                  </a:cubicBezTo>
                  <a:cubicBezTo>
                    <a:pt x="65796" y="102621"/>
                    <a:pt x="52278" y="102621"/>
                    <a:pt x="49820" y="102621"/>
                  </a:cubicBezTo>
                  <a:lnTo>
                    <a:pt x="17518" y="102621"/>
                  </a:lnTo>
                  <a:cubicBezTo>
                    <a:pt x="35952" y="86147"/>
                    <a:pt x="42096" y="81187"/>
                    <a:pt x="52629" y="72862"/>
                  </a:cubicBezTo>
                  <a:cubicBezTo>
                    <a:pt x="65620" y="62411"/>
                    <a:pt x="77733" y="51429"/>
                    <a:pt x="77733" y="34601"/>
                  </a:cubicBezTo>
                  <a:cubicBezTo>
                    <a:pt x="77733" y="13167"/>
                    <a:pt x="59125" y="59"/>
                    <a:pt x="36654" y="59"/>
                  </a:cubicBezTo>
                  <a:cubicBezTo>
                    <a:pt x="14885" y="59"/>
                    <a:pt x="139" y="15470"/>
                    <a:pt x="139" y="31767"/>
                  </a:cubicBezTo>
                  <a:cubicBezTo>
                    <a:pt x="139" y="40800"/>
                    <a:pt x="7687" y="41686"/>
                    <a:pt x="9443" y="41686"/>
                  </a:cubicBezTo>
                  <a:cubicBezTo>
                    <a:pt x="13656" y="41686"/>
                    <a:pt x="18747" y="38675"/>
                    <a:pt x="18747" y="32298"/>
                  </a:cubicBezTo>
                  <a:cubicBezTo>
                    <a:pt x="18747" y="29110"/>
                    <a:pt x="17518" y="22910"/>
                    <a:pt x="8390" y="22910"/>
                  </a:cubicBezTo>
                  <a:cubicBezTo>
                    <a:pt x="13832" y="10333"/>
                    <a:pt x="25769" y="6436"/>
                    <a:pt x="34021" y="6436"/>
                  </a:cubicBezTo>
                  <a:cubicBezTo>
                    <a:pt x="51576" y="6436"/>
                    <a:pt x="60705" y="20253"/>
                    <a:pt x="60705" y="34601"/>
                  </a:cubicBezTo>
                  <a:cubicBezTo>
                    <a:pt x="60705" y="50012"/>
                    <a:pt x="49820" y="62234"/>
                    <a:pt x="44203" y="68611"/>
                  </a:cubicBezTo>
                  <a:lnTo>
                    <a:pt x="1894" y="110769"/>
                  </a:lnTo>
                  <a:cubicBezTo>
                    <a:pt x="139" y="112363"/>
                    <a:pt x="139" y="112718"/>
                    <a:pt x="139" y="117677"/>
                  </a:cubicBezTo>
                  <a:lnTo>
                    <a:pt x="72467" y="117677"/>
                  </a:lnTo>
                  <a:lnTo>
                    <a:pt x="77733" y="8543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8F92D9A2-220E-5BE6-0271-B8B0A8FA105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103184" y="7106971"/>
              <a:ext cx="56929" cy="455238"/>
            </a:xfrm>
            <a:custGeom>
              <a:avLst/>
              <a:gdLst>
                <a:gd name="connsiteX0" fmla="*/ 45286 w 56929"/>
                <a:gd name="connsiteY0" fmla="*/ 443399 h 455238"/>
                <a:gd name="connsiteX1" fmla="*/ 143 w 56929"/>
                <a:gd name="connsiteY1" fmla="*/ 443399 h 455238"/>
                <a:gd name="connsiteX2" fmla="*/ 143 w 56929"/>
                <a:gd name="connsiteY2" fmla="*/ 455292 h 455238"/>
                <a:gd name="connsiteX3" fmla="*/ 57073 w 56929"/>
                <a:gd name="connsiteY3" fmla="*/ 455292 h 455238"/>
                <a:gd name="connsiteX4" fmla="*/ 57073 w 56929"/>
                <a:gd name="connsiteY4" fmla="*/ 53 h 455238"/>
                <a:gd name="connsiteX5" fmla="*/ 143 w 56929"/>
                <a:gd name="connsiteY5" fmla="*/ 53 h 455238"/>
                <a:gd name="connsiteX6" fmla="*/ 143 w 56929"/>
                <a:gd name="connsiteY6" fmla="*/ 11947 h 455238"/>
                <a:gd name="connsiteX7" fmla="*/ 45286 w 56929"/>
                <a:gd name="connsiteY7" fmla="*/ 11947 h 455238"/>
                <a:gd name="connsiteX8" fmla="*/ 45286 w 56929"/>
                <a:gd name="connsiteY8" fmla="*/ 443399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" h="455238">
                  <a:moveTo>
                    <a:pt x="45286" y="443399"/>
                  </a:moveTo>
                  <a:lnTo>
                    <a:pt x="143" y="443399"/>
                  </a:lnTo>
                  <a:lnTo>
                    <a:pt x="143" y="455292"/>
                  </a:lnTo>
                  <a:lnTo>
                    <a:pt x="57073" y="455292"/>
                  </a:lnTo>
                  <a:lnTo>
                    <a:pt x="57073" y="53"/>
                  </a:lnTo>
                  <a:lnTo>
                    <a:pt x="143" y="53"/>
                  </a:lnTo>
                  <a:lnTo>
                    <a:pt x="143" y="11947"/>
                  </a:lnTo>
                  <a:lnTo>
                    <a:pt x="45286" y="11947"/>
                  </a:lnTo>
                  <a:lnTo>
                    <a:pt x="45286" y="4433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4A29088-BDD8-A0A7-52DE-75FA021C254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307578" y="7237041"/>
              <a:ext cx="153233" cy="195608"/>
            </a:xfrm>
            <a:custGeom>
              <a:avLst/>
              <a:gdLst>
                <a:gd name="connsiteX0" fmla="*/ 148619 w 153233"/>
                <a:gd name="connsiteY0" fmla="*/ 10692 h 195608"/>
                <a:gd name="connsiteX1" fmla="*/ 153384 w 153233"/>
                <a:gd name="connsiteY1" fmla="*/ 5125 h 195608"/>
                <a:gd name="connsiteX2" fmla="*/ 148368 w 153233"/>
                <a:gd name="connsiteY2" fmla="*/ 64 h 195608"/>
                <a:gd name="connsiteX3" fmla="*/ 143854 w 153233"/>
                <a:gd name="connsiteY3" fmla="*/ 1583 h 195608"/>
                <a:gd name="connsiteX4" fmla="*/ 5166 w 153233"/>
                <a:gd name="connsiteY4" fmla="*/ 67629 h 195608"/>
                <a:gd name="connsiteX5" fmla="*/ 150 w 153233"/>
                <a:gd name="connsiteY5" fmla="*/ 73449 h 195608"/>
                <a:gd name="connsiteX6" fmla="*/ 5166 w 153233"/>
                <a:gd name="connsiteY6" fmla="*/ 79016 h 195608"/>
                <a:gd name="connsiteX7" fmla="*/ 143854 w 153233"/>
                <a:gd name="connsiteY7" fmla="*/ 144809 h 195608"/>
                <a:gd name="connsiteX8" fmla="*/ 148368 w 153233"/>
                <a:gd name="connsiteY8" fmla="*/ 146581 h 195608"/>
                <a:gd name="connsiteX9" fmla="*/ 153384 w 153233"/>
                <a:gd name="connsiteY9" fmla="*/ 141520 h 195608"/>
                <a:gd name="connsiteX10" fmla="*/ 148118 w 153233"/>
                <a:gd name="connsiteY10" fmla="*/ 135700 h 195608"/>
                <a:gd name="connsiteX11" fmla="*/ 16954 w 153233"/>
                <a:gd name="connsiteY11" fmla="*/ 73449 h 195608"/>
                <a:gd name="connsiteX12" fmla="*/ 148619 w 153233"/>
                <a:gd name="connsiteY12" fmla="*/ 10692 h 195608"/>
                <a:gd name="connsiteX13" fmla="*/ 144607 w 153233"/>
                <a:gd name="connsiteY13" fmla="*/ 195673 h 195608"/>
                <a:gd name="connsiteX14" fmla="*/ 153384 w 153233"/>
                <a:gd name="connsiteY14" fmla="*/ 190612 h 195608"/>
                <a:gd name="connsiteX15" fmla="*/ 144356 w 153233"/>
                <a:gd name="connsiteY15" fmla="*/ 185551 h 195608"/>
                <a:gd name="connsiteX16" fmla="*/ 9179 w 153233"/>
                <a:gd name="connsiteY16" fmla="*/ 185551 h 195608"/>
                <a:gd name="connsiteX17" fmla="*/ 150 w 153233"/>
                <a:gd name="connsiteY17" fmla="*/ 190612 h 195608"/>
                <a:gd name="connsiteX18" fmla="*/ 8928 w 153233"/>
                <a:gd name="connsiteY18" fmla="*/ 195673 h 195608"/>
                <a:gd name="connsiteX19" fmla="*/ 144607 w 153233"/>
                <a:gd name="connsiteY19" fmla="*/ 195673 h 19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233" h="195608">
                  <a:moveTo>
                    <a:pt x="148619" y="10692"/>
                  </a:moveTo>
                  <a:cubicBezTo>
                    <a:pt x="151378" y="9427"/>
                    <a:pt x="153384" y="8162"/>
                    <a:pt x="153384" y="5125"/>
                  </a:cubicBezTo>
                  <a:cubicBezTo>
                    <a:pt x="153384" y="2342"/>
                    <a:pt x="151378" y="64"/>
                    <a:pt x="148368" y="64"/>
                  </a:cubicBezTo>
                  <a:cubicBezTo>
                    <a:pt x="147114" y="64"/>
                    <a:pt x="144857" y="1076"/>
                    <a:pt x="143854" y="1583"/>
                  </a:cubicBezTo>
                  <a:lnTo>
                    <a:pt x="5166" y="67629"/>
                  </a:lnTo>
                  <a:cubicBezTo>
                    <a:pt x="903" y="69653"/>
                    <a:pt x="150" y="71425"/>
                    <a:pt x="150" y="73449"/>
                  </a:cubicBezTo>
                  <a:cubicBezTo>
                    <a:pt x="150" y="75727"/>
                    <a:pt x="1655" y="77498"/>
                    <a:pt x="5166" y="79016"/>
                  </a:cubicBezTo>
                  <a:lnTo>
                    <a:pt x="143854" y="144809"/>
                  </a:lnTo>
                  <a:cubicBezTo>
                    <a:pt x="147114" y="146581"/>
                    <a:pt x="147616" y="146581"/>
                    <a:pt x="148368" y="146581"/>
                  </a:cubicBezTo>
                  <a:cubicBezTo>
                    <a:pt x="151127" y="146581"/>
                    <a:pt x="153384" y="144303"/>
                    <a:pt x="153384" y="141520"/>
                  </a:cubicBezTo>
                  <a:cubicBezTo>
                    <a:pt x="153384" y="139242"/>
                    <a:pt x="152381" y="137724"/>
                    <a:pt x="148118" y="135700"/>
                  </a:cubicBezTo>
                  <a:lnTo>
                    <a:pt x="16954" y="73449"/>
                  </a:lnTo>
                  <a:lnTo>
                    <a:pt x="148619" y="10692"/>
                  </a:lnTo>
                  <a:close/>
                  <a:moveTo>
                    <a:pt x="144607" y="195673"/>
                  </a:moveTo>
                  <a:cubicBezTo>
                    <a:pt x="148870" y="195673"/>
                    <a:pt x="153384" y="195673"/>
                    <a:pt x="153384" y="190612"/>
                  </a:cubicBezTo>
                  <a:cubicBezTo>
                    <a:pt x="153384" y="185551"/>
                    <a:pt x="148118" y="185551"/>
                    <a:pt x="144356" y="185551"/>
                  </a:cubicBezTo>
                  <a:lnTo>
                    <a:pt x="9179" y="185551"/>
                  </a:lnTo>
                  <a:cubicBezTo>
                    <a:pt x="5417" y="185551"/>
                    <a:pt x="150" y="185551"/>
                    <a:pt x="150" y="190612"/>
                  </a:cubicBezTo>
                  <a:cubicBezTo>
                    <a:pt x="150" y="195673"/>
                    <a:pt x="4665" y="195673"/>
                    <a:pt x="8928" y="195673"/>
                  </a:cubicBezTo>
                  <a:lnTo>
                    <a:pt x="144607" y="19567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2A80802B-FDBF-E498-08F7-546A8E24871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554495" y="7286133"/>
              <a:ext cx="148719" cy="114632"/>
            </a:xfrm>
            <a:custGeom>
              <a:avLst/>
              <a:gdLst>
                <a:gd name="connsiteX0" fmla="*/ 148880 w 148719"/>
                <a:gd name="connsiteY0" fmla="*/ 17778 h 114632"/>
                <a:gd name="connsiteX1" fmla="*/ 138849 w 148719"/>
                <a:gd name="connsiteY1" fmla="*/ 64 h 114632"/>
                <a:gd name="connsiteX2" fmla="*/ 125557 w 148719"/>
                <a:gd name="connsiteY2" fmla="*/ 11958 h 114632"/>
                <a:gd name="connsiteX3" fmla="*/ 129319 w 148719"/>
                <a:gd name="connsiteY3" fmla="*/ 19549 h 114632"/>
                <a:gd name="connsiteX4" fmla="*/ 138096 w 148719"/>
                <a:gd name="connsiteY4" fmla="*/ 40805 h 114632"/>
                <a:gd name="connsiteX5" fmla="*/ 125557 w 148719"/>
                <a:gd name="connsiteY5" fmla="*/ 76992 h 114632"/>
                <a:gd name="connsiteX6" fmla="*/ 96967 w 148719"/>
                <a:gd name="connsiteY6" fmla="*/ 96477 h 114632"/>
                <a:gd name="connsiteX7" fmla="*/ 72640 w 148719"/>
                <a:gd name="connsiteY7" fmla="*/ 73702 h 114632"/>
                <a:gd name="connsiteX8" fmla="*/ 81167 w 148719"/>
                <a:gd name="connsiteY8" fmla="*/ 43842 h 114632"/>
                <a:gd name="connsiteX9" fmla="*/ 76652 w 148719"/>
                <a:gd name="connsiteY9" fmla="*/ 38275 h 114632"/>
                <a:gd name="connsiteX10" fmla="*/ 69881 w 148719"/>
                <a:gd name="connsiteY10" fmla="*/ 42577 h 114632"/>
                <a:gd name="connsiteX11" fmla="*/ 64113 w 148719"/>
                <a:gd name="connsiteY11" fmla="*/ 73196 h 114632"/>
                <a:gd name="connsiteX12" fmla="*/ 30005 w 148719"/>
                <a:gd name="connsiteY12" fmla="*/ 96477 h 114632"/>
                <a:gd name="connsiteX13" fmla="*/ 8186 w 148719"/>
                <a:gd name="connsiteY13" fmla="*/ 67376 h 114632"/>
                <a:gd name="connsiteX14" fmla="*/ 33767 w 148719"/>
                <a:gd name="connsiteY14" fmla="*/ 5884 h 114632"/>
                <a:gd name="connsiteX15" fmla="*/ 29002 w 148719"/>
                <a:gd name="connsiteY15" fmla="*/ 1076 h 114632"/>
                <a:gd name="connsiteX16" fmla="*/ 22481 w 148719"/>
                <a:gd name="connsiteY16" fmla="*/ 6644 h 114632"/>
                <a:gd name="connsiteX17" fmla="*/ 161 w 148719"/>
                <a:gd name="connsiteY17" fmla="*/ 78510 h 114632"/>
                <a:gd name="connsiteX18" fmla="*/ 26494 w 148719"/>
                <a:gd name="connsiteY18" fmla="*/ 114696 h 114632"/>
                <a:gd name="connsiteX19" fmla="*/ 65116 w 148719"/>
                <a:gd name="connsiteY19" fmla="*/ 88126 h 114632"/>
                <a:gd name="connsiteX20" fmla="*/ 92703 w 148719"/>
                <a:gd name="connsiteY20" fmla="*/ 114696 h 114632"/>
                <a:gd name="connsiteX21" fmla="*/ 133331 w 148719"/>
                <a:gd name="connsiteY21" fmla="*/ 80281 h 114632"/>
                <a:gd name="connsiteX22" fmla="*/ 148880 w 148719"/>
                <a:gd name="connsiteY22" fmla="*/ 1777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719" h="114632">
                  <a:moveTo>
                    <a:pt x="148880" y="17778"/>
                  </a:moveTo>
                  <a:cubicBezTo>
                    <a:pt x="148880" y="6391"/>
                    <a:pt x="144366" y="64"/>
                    <a:pt x="138849" y="64"/>
                  </a:cubicBezTo>
                  <a:cubicBezTo>
                    <a:pt x="132328" y="64"/>
                    <a:pt x="125557" y="6137"/>
                    <a:pt x="125557" y="11958"/>
                  </a:cubicBezTo>
                  <a:cubicBezTo>
                    <a:pt x="125557" y="14488"/>
                    <a:pt x="126811" y="17272"/>
                    <a:pt x="129319" y="19549"/>
                  </a:cubicBezTo>
                  <a:cubicBezTo>
                    <a:pt x="133582" y="23345"/>
                    <a:pt x="138096" y="30177"/>
                    <a:pt x="138096" y="40805"/>
                  </a:cubicBezTo>
                  <a:cubicBezTo>
                    <a:pt x="138096" y="50928"/>
                    <a:pt x="133331" y="65351"/>
                    <a:pt x="125557" y="76992"/>
                  </a:cubicBezTo>
                  <a:cubicBezTo>
                    <a:pt x="118033" y="87873"/>
                    <a:pt x="108754" y="96477"/>
                    <a:pt x="96967" y="96477"/>
                  </a:cubicBezTo>
                  <a:cubicBezTo>
                    <a:pt x="82671" y="96477"/>
                    <a:pt x="74897" y="87367"/>
                    <a:pt x="72640" y="73702"/>
                  </a:cubicBezTo>
                  <a:cubicBezTo>
                    <a:pt x="75399" y="67123"/>
                    <a:pt x="81167" y="50928"/>
                    <a:pt x="81167" y="43842"/>
                  </a:cubicBezTo>
                  <a:cubicBezTo>
                    <a:pt x="81167" y="40805"/>
                    <a:pt x="79913" y="38275"/>
                    <a:pt x="76652" y="38275"/>
                  </a:cubicBezTo>
                  <a:cubicBezTo>
                    <a:pt x="74646" y="38275"/>
                    <a:pt x="71887" y="38781"/>
                    <a:pt x="69881" y="42577"/>
                  </a:cubicBezTo>
                  <a:cubicBezTo>
                    <a:pt x="67122" y="47638"/>
                    <a:pt x="64113" y="64086"/>
                    <a:pt x="64113" y="73196"/>
                  </a:cubicBezTo>
                  <a:cubicBezTo>
                    <a:pt x="55837" y="85089"/>
                    <a:pt x="45805" y="96477"/>
                    <a:pt x="30005" y="96477"/>
                  </a:cubicBezTo>
                  <a:cubicBezTo>
                    <a:pt x="13453" y="96477"/>
                    <a:pt x="8186" y="81547"/>
                    <a:pt x="8186" y="67376"/>
                  </a:cubicBezTo>
                  <a:cubicBezTo>
                    <a:pt x="8186" y="35744"/>
                    <a:pt x="33767" y="9174"/>
                    <a:pt x="33767" y="5884"/>
                  </a:cubicBezTo>
                  <a:cubicBezTo>
                    <a:pt x="33767" y="3101"/>
                    <a:pt x="31761" y="1076"/>
                    <a:pt x="29002" y="1076"/>
                  </a:cubicBezTo>
                  <a:cubicBezTo>
                    <a:pt x="25742" y="1076"/>
                    <a:pt x="23986" y="4366"/>
                    <a:pt x="22481" y="6644"/>
                  </a:cubicBezTo>
                  <a:cubicBezTo>
                    <a:pt x="9691" y="25369"/>
                    <a:pt x="161" y="55482"/>
                    <a:pt x="161" y="78510"/>
                  </a:cubicBezTo>
                  <a:cubicBezTo>
                    <a:pt x="161" y="95971"/>
                    <a:pt x="5929" y="114696"/>
                    <a:pt x="26494" y="114696"/>
                  </a:cubicBezTo>
                  <a:cubicBezTo>
                    <a:pt x="44300" y="114696"/>
                    <a:pt x="56088" y="102044"/>
                    <a:pt x="65116" y="88126"/>
                  </a:cubicBezTo>
                  <a:cubicBezTo>
                    <a:pt x="67373" y="102803"/>
                    <a:pt x="77154" y="114696"/>
                    <a:pt x="92703" y="114696"/>
                  </a:cubicBezTo>
                  <a:cubicBezTo>
                    <a:pt x="112265" y="114696"/>
                    <a:pt x="124303" y="99260"/>
                    <a:pt x="133331" y="80281"/>
                  </a:cubicBezTo>
                  <a:cubicBezTo>
                    <a:pt x="139350" y="67882"/>
                    <a:pt x="148880" y="33467"/>
                    <a:pt x="148880" y="1777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0685D6F6-95B5-26AF-83EB-F4A922017E9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791492" y="7208193"/>
              <a:ext cx="58936" cy="253051"/>
            </a:xfrm>
            <a:custGeom>
              <a:avLst/>
              <a:gdLst>
                <a:gd name="connsiteX0" fmla="*/ 10201 w 58936"/>
                <a:gd name="connsiteY0" fmla="*/ 8668 h 253051"/>
                <a:gd name="connsiteX1" fmla="*/ 5185 w 58936"/>
                <a:gd name="connsiteY1" fmla="*/ 64 h 253051"/>
                <a:gd name="connsiteX2" fmla="*/ 169 w 58936"/>
                <a:gd name="connsiteY2" fmla="*/ 9427 h 253051"/>
                <a:gd name="connsiteX3" fmla="*/ 169 w 58936"/>
                <a:gd name="connsiteY3" fmla="*/ 243752 h 253051"/>
                <a:gd name="connsiteX4" fmla="*/ 5185 w 58936"/>
                <a:gd name="connsiteY4" fmla="*/ 253115 h 253051"/>
                <a:gd name="connsiteX5" fmla="*/ 10201 w 58936"/>
                <a:gd name="connsiteY5" fmla="*/ 244512 h 253051"/>
                <a:gd name="connsiteX6" fmla="*/ 10201 w 58936"/>
                <a:gd name="connsiteY6" fmla="*/ 8668 h 253051"/>
                <a:gd name="connsiteX7" fmla="*/ 59105 w 58936"/>
                <a:gd name="connsiteY7" fmla="*/ 9427 h 253051"/>
                <a:gd name="connsiteX8" fmla="*/ 54089 w 58936"/>
                <a:gd name="connsiteY8" fmla="*/ 64 h 253051"/>
                <a:gd name="connsiteX9" fmla="*/ 49074 w 58936"/>
                <a:gd name="connsiteY9" fmla="*/ 8668 h 253051"/>
                <a:gd name="connsiteX10" fmla="*/ 49074 w 58936"/>
                <a:gd name="connsiteY10" fmla="*/ 244512 h 253051"/>
                <a:gd name="connsiteX11" fmla="*/ 54089 w 58936"/>
                <a:gd name="connsiteY11" fmla="*/ 253115 h 253051"/>
                <a:gd name="connsiteX12" fmla="*/ 59105 w 58936"/>
                <a:gd name="connsiteY12" fmla="*/ 243752 h 253051"/>
                <a:gd name="connsiteX13" fmla="*/ 59105 w 58936"/>
                <a:gd name="connsiteY13" fmla="*/ 942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936" h="253051">
                  <a:moveTo>
                    <a:pt x="10201" y="8668"/>
                  </a:moveTo>
                  <a:cubicBezTo>
                    <a:pt x="10201" y="4619"/>
                    <a:pt x="10201" y="64"/>
                    <a:pt x="5185" y="64"/>
                  </a:cubicBezTo>
                  <a:cubicBezTo>
                    <a:pt x="169" y="64"/>
                    <a:pt x="169" y="5631"/>
                    <a:pt x="169" y="9427"/>
                  </a:cubicBezTo>
                  <a:lnTo>
                    <a:pt x="169" y="243752"/>
                  </a:lnTo>
                  <a:cubicBezTo>
                    <a:pt x="169" y="247801"/>
                    <a:pt x="169" y="253115"/>
                    <a:pt x="5185" y="253115"/>
                  </a:cubicBezTo>
                  <a:cubicBezTo>
                    <a:pt x="10201" y="253115"/>
                    <a:pt x="10201" y="248560"/>
                    <a:pt x="10201" y="244512"/>
                  </a:cubicBezTo>
                  <a:lnTo>
                    <a:pt x="10201" y="8668"/>
                  </a:lnTo>
                  <a:close/>
                  <a:moveTo>
                    <a:pt x="59105" y="9427"/>
                  </a:moveTo>
                  <a:cubicBezTo>
                    <a:pt x="59105" y="5378"/>
                    <a:pt x="59105" y="64"/>
                    <a:pt x="54089" y="64"/>
                  </a:cubicBezTo>
                  <a:cubicBezTo>
                    <a:pt x="49074" y="64"/>
                    <a:pt x="49074" y="4619"/>
                    <a:pt x="49074" y="8668"/>
                  </a:cubicBezTo>
                  <a:lnTo>
                    <a:pt x="49074" y="244512"/>
                  </a:lnTo>
                  <a:cubicBezTo>
                    <a:pt x="49074" y="248560"/>
                    <a:pt x="49074" y="253115"/>
                    <a:pt x="54089" y="253115"/>
                  </a:cubicBezTo>
                  <a:cubicBezTo>
                    <a:pt x="59105" y="253115"/>
                    <a:pt x="59105" y="247548"/>
                    <a:pt x="59105" y="243752"/>
                  </a:cubicBezTo>
                  <a:lnTo>
                    <a:pt x="59105" y="94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AE982F61-92F8-011A-2B9F-DDA62327688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891057" y="7286133"/>
              <a:ext cx="110097" cy="114632"/>
            </a:xfrm>
            <a:custGeom>
              <a:avLst/>
              <a:gdLst>
                <a:gd name="connsiteX0" fmla="*/ 110272 w 110097"/>
                <a:gd name="connsiteY0" fmla="*/ 17778 h 114632"/>
                <a:gd name="connsiteX1" fmla="*/ 99237 w 110097"/>
                <a:gd name="connsiteY1" fmla="*/ 64 h 114632"/>
                <a:gd name="connsiteX2" fmla="*/ 86948 w 110097"/>
                <a:gd name="connsiteY2" fmla="*/ 12211 h 114632"/>
                <a:gd name="connsiteX3" fmla="*/ 90961 w 110097"/>
                <a:gd name="connsiteY3" fmla="*/ 19802 h 114632"/>
                <a:gd name="connsiteX4" fmla="*/ 99488 w 110097"/>
                <a:gd name="connsiteY4" fmla="*/ 40552 h 114632"/>
                <a:gd name="connsiteX5" fmla="*/ 54847 w 110097"/>
                <a:gd name="connsiteY5" fmla="*/ 109129 h 114632"/>
                <a:gd name="connsiteX6" fmla="*/ 36288 w 110097"/>
                <a:gd name="connsiteY6" fmla="*/ 87114 h 114632"/>
                <a:gd name="connsiteX7" fmla="*/ 50834 w 110097"/>
                <a:gd name="connsiteY7" fmla="*/ 33467 h 114632"/>
                <a:gd name="connsiteX8" fmla="*/ 53844 w 110097"/>
                <a:gd name="connsiteY8" fmla="*/ 20814 h 114632"/>
                <a:gd name="connsiteX9" fmla="*/ 33279 w 110097"/>
                <a:gd name="connsiteY9" fmla="*/ 64 h 114632"/>
                <a:gd name="connsiteX10" fmla="*/ 174 w 110097"/>
                <a:gd name="connsiteY10" fmla="*/ 39034 h 114632"/>
                <a:gd name="connsiteX11" fmla="*/ 3184 w 110097"/>
                <a:gd name="connsiteY11" fmla="*/ 41565 h 114632"/>
                <a:gd name="connsiteX12" fmla="*/ 7196 w 110097"/>
                <a:gd name="connsiteY12" fmla="*/ 37010 h 114632"/>
                <a:gd name="connsiteX13" fmla="*/ 32526 w 110097"/>
                <a:gd name="connsiteY13" fmla="*/ 5631 h 114632"/>
                <a:gd name="connsiteX14" fmla="*/ 38796 w 110097"/>
                <a:gd name="connsiteY14" fmla="*/ 13729 h 114632"/>
                <a:gd name="connsiteX15" fmla="*/ 34533 w 110097"/>
                <a:gd name="connsiteY15" fmla="*/ 31443 h 114632"/>
                <a:gd name="connsiteX16" fmla="*/ 20238 w 110097"/>
                <a:gd name="connsiteY16" fmla="*/ 83318 h 114632"/>
                <a:gd name="connsiteX17" fmla="*/ 53844 w 110097"/>
                <a:gd name="connsiteY17" fmla="*/ 114696 h 114632"/>
                <a:gd name="connsiteX18" fmla="*/ 110272 w 110097"/>
                <a:gd name="connsiteY18" fmla="*/ 1777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097" h="114632">
                  <a:moveTo>
                    <a:pt x="110272" y="17778"/>
                  </a:moveTo>
                  <a:cubicBezTo>
                    <a:pt x="110272" y="4113"/>
                    <a:pt x="103751" y="64"/>
                    <a:pt x="99237" y="64"/>
                  </a:cubicBezTo>
                  <a:cubicBezTo>
                    <a:pt x="92967" y="64"/>
                    <a:pt x="86948" y="6644"/>
                    <a:pt x="86948" y="12211"/>
                  </a:cubicBezTo>
                  <a:cubicBezTo>
                    <a:pt x="86948" y="15500"/>
                    <a:pt x="88202" y="17019"/>
                    <a:pt x="90961" y="19802"/>
                  </a:cubicBezTo>
                  <a:cubicBezTo>
                    <a:pt x="96227" y="24863"/>
                    <a:pt x="99488" y="31443"/>
                    <a:pt x="99488" y="40552"/>
                  </a:cubicBezTo>
                  <a:cubicBezTo>
                    <a:pt x="99488" y="51181"/>
                    <a:pt x="84189" y="109129"/>
                    <a:pt x="54847" y="109129"/>
                  </a:cubicBezTo>
                  <a:cubicBezTo>
                    <a:pt x="42056" y="109129"/>
                    <a:pt x="36288" y="100273"/>
                    <a:pt x="36288" y="87114"/>
                  </a:cubicBezTo>
                  <a:cubicBezTo>
                    <a:pt x="36288" y="72943"/>
                    <a:pt x="43060" y="54470"/>
                    <a:pt x="50834" y="33467"/>
                  </a:cubicBezTo>
                  <a:cubicBezTo>
                    <a:pt x="52590" y="29165"/>
                    <a:pt x="53844" y="25622"/>
                    <a:pt x="53844" y="20814"/>
                  </a:cubicBezTo>
                  <a:cubicBezTo>
                    <a:pt x="53844" y="9427"/>
                    <a:pt x="45818" y="64"/>
                    <a:pt x="33279" y="64"/>
                  </a:cubicBezTo>
                  <a:cubicBezTo>
                    <a:pt x="9704" y="64"/>
                    <a:pt x="174" y="36757"/>
                    <a:pt x="174" y="39034"/>
                  </a:cubicBezTo>
                  <a:cubicBezTo>
                    <a:pt x="174" y="41565"/>
                    <a:pt x="2682" y="41565"/>
                    <a:pt x="3184" y="41565"/>
                  </a:cubicBezTo>
                  <a:cubicBezTo>
                    <a:pt x="5692" y="41565"/>
                    <a:pt x="5942" y="41059"/>
                    <a:pt x="7196" y="37010"/>
                  </a:cubicBezTo>
                  <a:cubicBezTo>
                    <a:pt x="14469" y="11452"/>
                    <a:pt x="25253" y="5631"/>
                    <a:pt x="32526" y="5631"/>
                  </a:cubicBezTo>
                  <a:cubicBezTo>
                    <a:pt x="34533" y="5631"/>
                    <a:pt x="38796" y="5631"/>
                    <a:pt x="38796" y="13729"/>
                  </a:cubicBezTo>
                  <a:cubicBezTo>
                    <a:pt x="38796" y="20055"/>
                    <a:pt x="36288" y="26888"/>
                    <a:pt x="34533" y="31443"/>
                  </a:cubicBezTo>
                  <a:cubicBezTo>
                    <a:pt x="23498" y="60797"/>
                    <a:pt x="20238" y="72437"/>
                    <a:pt x="20238" y="83318"/>
                  </a:cubicBezTo>
                  <a:cubicBezTo>
                    <a:pt x="20238" y="110648"/>
                    <a:pt x="42307" y="114696"/>
                    <a:pt x="53844" y="114696"/>
                  </a:cubicBezTo>
                  <a:cubicBezTo>
                    <a:pt x="95977" y="114696"/>
                    <a:pt x="110272" y="30936"/>
                    <a:pt x="110272" y="1777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568B3CA9-B772-D96D-EE96-D1B497C1FA5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047451" y="7208193"/>
              <a:ext cx="58936" cy="253051"/>
            </a:xfrm>
            <a:custGeom>
              <a:avLst/>
              <a:gdLst>
                <a:gd name="connsiteX0" fmla="*/ 10211 w 58936"/>
                <a:gd name="connsiteY0" fmla="*/ 8668 h 253051"/>
                <a:gd name="connsiteX1" fmla="*/ 5195 w 58936"/>
                <a:gd name="connsiteY1" fmla="*/ 64 h 253051"/>
                <a:gd name="connsiteX2" fmla="*/ 179 w 58936"/>
                <a:gd name="connsiteY2" fmla="*/ 9427 h 253051"/>
                <a:gd name="connsiteX3" fmla="*/ 179 w 58936"/>
                <a:gd name="connsiteY3" fmla="*/ 243752 h 253051"/>
                <a:gd name="connsiteX4" fmla="*/ 5195 w 58936"/>
                <a:gd name="connsiteY4" fmla="*/ 253115 h 253051"/>
                <a:gd name="connsiteX5" fmla="*/ 10211 w 58936"/>
                <a:gd name="connsiteY5" fmla="*/ 244512 h 253051"/>
                <a:gd name="connsiteX6" fmla="*/ 10211 w 58936"/>
                <a:gd name="connsiteY6" fmla="*/ 8668 h 253051"/>
                <a:gd name="connsiteX7" fmla="*/ 59115 w 58936"/>
                <a:gd name="connsiteY7" fmla="*/ 9427 h 253051"/>
                <a:gd name="connsiteX8" fmla="*/ 54100 w 58936"/>
                <a:gd name="connsiteY8" fmla="*/ 64 h 253051"/>
                <a:gd name="connsiteX9" fmla="*/ 49084 w 58936"/>
                <a:gd name="connsiteY9" fmla="*/ 8668 h 253051"/>
                <a:gd name="connsiteX10" fmla="*/ 49084 w 58936"/>
                <a:gd name="connsiteY10" fmla="*/ 244512 h 253051"/>
                <a:gd name="connsiteX11" fmla="*/ 54100 w 58936"/>
                <a:gd name="connsiteY11" fmla="*/ 253115 h 253051"/>
                <a:gd name="connsiteX12" fmla="*/ 59115 w 58936"/>
                <a:gd name="connsiteY12" fmla="*/ 243752 h 253051"/>
                <a:gd name="connsiteX13" fmla="*/ 59115 w 58936"/>
                <a:gd name="connsiteY13" fmla="*/ 942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936" h="253051">
                  <a:moveTo>
                    <a:pt x="10211" y="8668"/>
                  </a:moveTo>
                  <a:cubicBezTo>
                    <a:pt x="10211" y="4619"/>
                    <a:pt x="10211" y="64"/>
                    <a:pt x="5195" y="64"/>
                  </a:cubicBezTo>
                  <a:cubicBezTo>
                    <a:pt x="179" y="64"/>
                    <a:pt x="179" y="5631"/>
                    <a:pt x="179" y="9427"/>
                  </a:cubicBezTo>
                  <a:lnTo>
                    <a:pt x="179" y="243752"/>
                  </a:lnTo>
                  <a:cubicBezTo>
                    <a:pt x="179" y="247801"/>
                    <a:pt x="179" y="253115"/>
                    <a:pt x="5195" y="253115"/>
                  </a:cubicBezTo>
                  <a:cubicBezTo>
                    <a:pt x="10211" y="253115"/>
                    <a:pt x="10211" y="248560"/>
                    <a:pt x="10211" y="244512"/>
                  </a:cubicBezTo>
                  <a:lnTo>
                    <a:pt x="10211" y="8668"/>
                  </a:lnTo>
                  <a:close/>
                  <a:moveTo>
                    <a:pt x="59115" y="9427"/>
                  </a:moveTo>
                  <a:cubicBezTo>
                    <a:pt x="59115" y="5378"/>
                    <a:pt x="59115" y="64"/>
                    <a:pt x="54100" y="64"/>
                  </a:cubicBezTo>
                  <a:cubicBezTo>
                    <a:pt x="49084" y="64"/>
                    <a:pt x="49084" y="4619"/>
                    <a:pt x="49084" y="8668"/>
                  </a:cubicBezTo>
                  <a:lnTo>
                    <a:pt x="49084" y="244512"/>
                  </a:lnTo>
                  <a:cubicBezTo>
                    <a:pt x="49084" y="248560"/>
                    <a:pt x="49084" y="253115"/>
                    <a:pt x="54100" y="253115"/>
                  </a:cubicBezTo>
                  <a:cubicBezTo>
                    <a:pt x="59115" y="253115"/>
                    <a:pt x="59115" y="247548"/>
                    <a:pt x="59115" y="243752"/>
                  </a:cubicBezTo>
                  <a:lnTo>
                    <a:pt x="59115" y="94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404D80E-D260-E896-61C1-A025BC6F35E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150802" y="7153135"/>
              <a:ext cx="77594" cy="117618"/>
            </a:xfrm>
            <a:custGeom>
              <a:avLst/>
              <a:gdLst>
                <a:gd name="connsiteX0" fmla="*/ 77779 w 77594"/>
                <a:gd name="connsiteY0" fmla="*/ 85439 h 117618"/>
                <a:gd name="connsiteX1" fmla="*/ 71810 w 77594"/>
                <a:gd name="connsiteY1" fmla="*/ 85439 h 117618"/>
                <a:gd name="connsiteX2" fmla="*/ 67246 w 77594"/>
                <a:gd name="connsiteY2" fmla="*/ 101558 h 117618"/>
                <a:gd name="connsiteX3" fmla="*/ 49866 w 77594"/>
                <a:gd name="connsiteY3" fmla="*/ 102621 h 117618"/>
                <a:gd name="connsiteX4" fmla="*/ 17564 w 77594"/>
                <a:gd name="connsiteY4" fmla="*/ 102621 h 117618"/>
                <a:gd name="connsiteX5" fmla="*/ 52675 w 77594"/>
                <a:gd name="connsiteY5" fmla="*/ 72862 h 117618"/>
                <a:gd name="connsiteX6" fmla="*/ 77779 w 77594"/>
                <a:gd name="connsiteY6" fmla="*/ 34601 h 117618"/>
                <a:gd name="connsiteX7" fmla="*/ 36700 w 77594"/>
                <a:gd name="connsiteY7" fmla="*/ 59 h 117618"/>
                <a:gd name="connsiteX8" fmla="*/ 184 w 77594"/>
                <a:gd name="connsiteY8" fmla="*/ 31767 h 117618"/>
                <a:gd name="connsiteX9" fmla="*/ 9489 w 77594"/>
                <a:gd name="connsiteY9" fmla="*/ 41686 h 117618"/>
                <a:gd name="connsiteX10" fmla="*/ 18793 w 77594"/>
                <a:gd name="connsiteY10" fmla="*/ 32298 h 117618"/>
                <a:gd name="connsiteX11" fmla="*/ 8435 w 77594"/>
                <a:gd name="connsiteY11" fmla="*/ 22910 h 117618"/>
                <a:gd name="connsiteX12" fmla="*/ 34066 w 77594"/>
                <a:gd name="connsiteY12" fmla="*/ 6436 h 117618"/>
                <a:gd name="connsiteX13" fmla="*/ 60751 w 77594"/>
                <a:gd name="connsiteY13" fmla="*/ 34601 h 117618"/>
                <a:gd name="connsiteX14" fmla="*/ 44248 w 77594"/>
                <a:gd name="connsiteY14" fmla="*/ 68611 h 117618"/>
                <a:gd name="connsiteX15" fmla="*/ 1940 w 77594"/>
                <a:gd name="connsiteY15" fmla="*/ 110769 h 117618"/>
                <a:gd name="connsiteX16" fmla="*/ 184 w 77594"/>
                <a:gd name="connsiteY16" fmla="*/ 117677 h 117618"/>
                <a:gd name="connsiteX17" fmla="*/ 72513 w 77594"/>
                <a:gd name="connsiteY17" fmla="*/ 117677 h 117618"/>
                <a:gd name="connsiteX18" fmla="*/ 77779 w 77594"/>
                <a:gd name="connsiteY18" fmla="*/ 8543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594" h="117618">
                  <a:moveTo>
                    <a:pt x="77779" y="85439"/>
                  </a:moveTo>
                  <a:lnTo>
                    <a:pt x="71810" y="85439"/>
                  </a:lnTo>
                  <a:cubicBezTo>
                    <a:pt x="71284" y="89336"/>
                    <a:pt x="69528" y="99787"/>
                    <a:pt x="67246" y="101558"/>
                  </a:cubicBezTo>
                  <a:cubicBezTo>
                    <a:pt x="65842" y="102621"/>
                    <a:pt x="52324" y="102621"/>
                    <a:pt x="49866" y="102621"/>
                  </a:cubicBezTo>
                  <a:lnTo>
                    <a:pt x="17564" y="102621"/>
                  </a:lnTo>
                  <a:cubicBezTo>
                    <a:pt x="35997" y="86147"/>
                    <a:pt x="42142" y="81187"/>
                    <a:pt x="52675" y="72862"/>
                  </a:cubicBezTo>
                  <a:cubicBezTo>
                    <a:pt x="65666" y="62411"/>
                    <a:pt x="77779" y="51429"/>
                    <a:pt x="77779" y="34601"/>
                  </a:cubicBezTo>
                  <a:cubicBezTo>
                    <a:pt x="77779" y="13167"/>
                    <a:pt x="59171" y="59"/>
                    <a:pt x="36700" y="59"/>
                  </a:cubicBezTo>
                  <a:cubicBezTo>
                    <a:pt x="14931" y="59"/>
                    <a:pt x="184" y="15470"/>
                    <a:pt x="184" y="31767"/>
                  </a:cubicBezTo>
                  <a:cubicBezTo>
                    <a:pt x="184" y="40800"/>
                    <a:pt x="7733" y="41686"/>
                    <a:pt x="9489" y="41686"/>
                  </a:cubicBezTo>
                  <a:cubicBezTo>
                    <a:pt x="13702" y="41686"/>
                    <a:pt x="18793" y="38675"/>
                    <a:pt x="18793" y="32298"/>
                  </a:cubicBezTo>
                  <a:cubicBezTo>
                    <a:pt x="18793" y="29110"/>
                    <a:pt x="17564" y="22910"/>
                    <a:pt x="8435" y="22910"/>
                  </a:cubicBezTo>
                  <a:cubicBezTo>
                    <a:pt x="13878" y="10333"/>
                    <a:pt x="25815" y="6436"/>
                    <a:pt x="34066" y="6436"/>
                  </a:cubicBezTo>
                  <a:cubicBezTo>
                    <a:pt x="51622" y="6436"/>
                    <a:pt x="60751" y="20253"/>
                    <a:pt x="60751" y="34601"/>
                  </a:cubicBezTo>
                  <a:cubicBezTo>
                    <a:pt x="60751" y="50012"/>
                    <a:pt x="49866" y="62234"/>
                    <a:pt x="44248" y="68611"/>
                  </a:cubicBezTo>
                  <a:lnTo>
                    <a:pt x="1940" y="110769"/>
                  </a:lnTo>
                  <a:cubicBezTo>
                    <a:pt x="184" y="112363"/>
                    <a:pt x="184" y="112718"/>
                    <a:pt x="184" y="117677"/>
                  </a:cubicBezTo>
                  <a:lnTo>
                    <a:pt x="72513" y="117677"/>
                  </a:lnTo>
                  <a:lnTo>
                    <a:pt x="77779" y="8543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747E868F-37A2-27C7-CD1B-BD673537D1DF}"/>
              </a:ext>
            </a:extLst>
          </p:cNvPr>
          <p:cNvSpPr/>
          <p:nvPr/>
        </p:nvSpPr>
        <p:spPr>
          <a:xfrm>
            <a:off x="194732" y="4538133"/>
            <a:ext cx="4814720" cy="2048541"/>
          </a:xfrm>
          <a:prstGeom prst="roundRect">
            <a:avLst/>
          </a:prstGeom>
          <a:solidFill>
            <a:schemeClr val="accent1">
              <a:alpha val="127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9" name="Graphic 317" descr="\documentclass{article}&#10;\usepackage{amsmath}&#10;\pagestyle{empty}&#10;\begin{document}&#10;&#10;$\omega$&#10;&#10;&#10;\end{document}" title="IguanaTex Vector Display">
            <a:extLst>
              <a:ext uri="{FF2B5EF4-FFF2-40B4-BE49-F238E27FC236}">
                <a16:creationId xmlns:a16="http://schemas.microsoft.com/office/drawing/2014/main" id="{272DD818-524D-ECC8-B4F0-4A5CA25C704B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779193" y="6100306"/>
            <a:ext cx="508240" cy="361506"/>
          </a:xfrm>
          <a:custGeom>
            <a:avLst/>
            <a:gdLst>
              <a:gd name="connsiteX0" fmla="*/ 637186 w 637108"/>
              <a:gd name="connsiteY0" fmla="*/ 108957 h 704701"/>
              <a:gd name="connsiteX1" fmla="*/ 594210 w 637108"/>
              <a:gd name="connsiteY1" fmla="*/ 63 h 704701"/>
              <a:gd name="connsiteX2" fmla="*/ 537268 w 637108"/>
              <a:gd name="connsiteY2" fmla="*/ 73177 h 704701"/>
              <a:gd name="connsiteX3" fmla="*/ 553384 w 637108"/>
              <a:gd name="connsiteY3" fmla="*/ 119846 h 704701"/>
              <a:gd name="connsiteX4" fmla="*/ 590987 w 637108"/>
              <a:gd name="connsiteY4" fmla="*/ 250519 h 704701"/>
              <a:gd name="connsiteX5" fmla="*/ 537268 w 637108"/>
              <a:gd name="connsiteY5" fmla="*/ 472975 h 704701"/>
              <a:gd name="connsiteX6" fmla="*/ 414788 w 637108"/>
              <a:gd name="connsiteY6" fmla="*/ 592758 h 704701"/>
              <a:gd name="connsiteX7" fmla="*/ 310573 w 637108"/>
              <a:gd name="connsiteY7" fmla="*/ 452752 h 704701"/>
              <a:gd name="connsiteX8" fmla="*/ 347102 w 637108"/>
              <a:gd name="connsiteY8" fmla="*/ 269187 h 704701"/>
              <a:gd name="connsiteX9" fmla="*/ 327763 w 637108"/>
              <a:gd name="connsiteY9" fmla="*/ 234963 h 704701"/>
              <a:gd name="connsiteX10" fmla="*/ 298755 w 637108"/>
              <a:gd name="connsiteY10" fmla="*/ 261409 h 704701"/>
              <a:gd name="connsiteX11" fmla="*/ 274044 w 637108"/>
              <a:gd name="connsiteY11" fmla="*/ 449640 h 704701"/>
              <a:gd name="connsiteX12" fmla="*/ 127928 w 637108"/>
              <a:gd name="connsiteY12" fmla="*/ 592758 h 704701"/>
              <a:gd name="connsiteX13" fmla="*/ 34457 w 637108"/>
              <a:gd name="connsiteY13" fmla="*/ 413861 h 704701"/>
              <a:gd name="connsiteX14" fmla="*/ 144044 w 637108"/>
              <a:gd name="connsiteY14" fmla="*/ 35842 h 704701"/>
              <a:gd name="connsiteX15" fmla="*/ 123631 w 637108"/>
              <a:gd name="connsiteY15" fmla="*/ 6285 h 704701"/>
              <a:gd name="connsiteX16" fmla="*/ 95697 w 637108"/>
              <a:gd name="connsiteY16" fmla="*/ 40509 h 704701"/>
              <a:gd name="connsiteX17" fmla="*/ 77 w 637108"/>
              <a:gd name="connsiteY17" fmla="*/ 482309 h 704701"/>
              <a:gd name="connsiteX18" fmla="*/ 112887 w 637108"/>
              <a:gd name="connsiteY18" fmla="*/ 704764 h 704701"/>
              <a:gd name="connsiteX19" fmla="*/ 278342 w 637108"/>
              <a:gd name="connsiteY19" fmla="*/ 541423 h 704701"/>
              <a:gd name="connsiteX20" fmla="*/ 396524 w 637108"/>
              <a:gd name="connsiteY20" fmla="*/ 704764 h 704701"/>
              <a:gd name="connsiteX21" fmla="*/ 570574 w 637108"/>
              <a:gd name="connsiteY21" fmla="*/ 493198 h 704701"/>
              <a:gd name="connsiteX22" fmla="*/ 637186 w 637108"/>
              <a:gd name="connsiteY22" fmla="*/ 108957 h 70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7108" h="704701">
                <a:moveTo>
                  <a:pt x="637186" y="108957"/>
                </a:moveTo>
                <a:cubicBezTo>
                  <a:pt x="637186" y="38954"/>
                  <a:pt x="617847" y="63"/>
                  <a:pt x="594210" y="63"/>
                </a:cubicBezTo>
                <a:cubicBezTo>
                  <a:pt x="566276" y="63"/>
                  <a:pt x="537268" y="37398"/>
                  <a:pt x="537268" y="73177"/>
                </a:cubicBezTo>
                <a:cubicBezTo>
                  <a:pt x="537268" y="88734"/>
                  <a:pt x="542640" y="105846"/>
                  <a:pt x="553384" y="119846"/>
                </a:cubicBezTo>
                <a:cubicBezTo>
                  <a:pt x="571648" y="143181"/>
                  <a:pt x="590987" y="185183"/>
                  <a:pt x="590987" y="250519"/>
                </a:cubicBezTo>
                <a:cubicBezTo>
                  <a:pt x="590987" y="312745"/>
                  <a:pt x="570574" y="401416"/>
                  <a:pt x="537268" y="472975"/>
                </a:cubicBezTo>
                <a:cubicBezTo>
                  <a:pt x="505037" y="539867"/>
                  <a:pt x="465284" y="592758"/>
                  <a:pt x="414788" y="592758"/>
                </a:cubicBezTo>
                <a:cubicBezTo>
                  <a:pt x="353548" y="592758"/>
                  <a:pt x="320243" y="536756"/>
                  <a:pt x="310573" y="452752"/>
                </a:cubicBezTo>
                <a:cubicBezTo>
                  <a:pt x="322391" y="412305"/>
                  <a:pt x="347102" y="312745"/>
                  <a:pt x="347102" y="269187"/>
                </a:cubicBezTo>
                <a:cubicBezTo>
                  <a:pt x="347102" y="250519"/>
                  <a:pt x="341730" y="234963"/>
                  <a:pt x="327763" y="234963"/>
                </a:cubicBezTo>
                <a:cubicBezTo>
                  <a:pt x="319168" y="234963"/>
                  <a:pt x="307350" y="238074"/>
                  <a:pt x="298755" y="261409"/>
                </a:cubicBezTo>
                <a:cubicBezTo>
                  <a:pt x="286937" y="292521"/>
                  <a:pt x="274044" y="393638"/>
                  <a:pt x="274044" y="449640"/>
                </a:cubicBezTo>
                <a:cubicBezTo>
                  <a:pt x="238590" y="522755"/>
                  <a:pt x="195614" y="592758"/>
                  <a:pt x="127928" y="592758"/>
                </a:cubicBezTo>
                <a:cubicBezTo>
                  <a:pt x="57019" y="592758"/>
                  <a:pt x="34457" y="500976"/>
                  <a:pt x="34457" y="413861"/>
                </a:cubicBezTo>
                <a:cubicBezTo>
                  <a:pt x="34457" y="219407"/>
                  <a:pt x="144044" y="56065"/>
                  <a:pt x="144044" y="35842"/>
                </a:cubicBezTo>
                <a:cubicBezTo>
                  <a:pt x="144044" y="18730"/>
                  <a:pt x="135449" y="6285"/>
                  <a:pt x="123631" y="6285"/>
                </a:cubicBezTo>
                <a:cubicBezTo>
                  <a:pt x="109664" y="6285"/>
                  <a:pt x="102143" y="26509"/>
                  <a:pt x="95697" y="40509"/>
                </a:cubicBezTo>
                <a:cubicBezTo>
                  <a:pt x="40903" y="155626"/>
                  <a:pt x="77" y="340746"/>
                  <a:pt x="77" y="482309"/>
                </a:cubicBezTo>
                <a:cubicBezTo>
                  <a:pt x="77" y="589647"/>
                  <a:pt x="24787" y="704764"/>
                  <a:pt x="112887" y="704764"/>
                </a:cubicBezTo>
                <a:cubicBezTo>
                  <a:pt x="189168" y="704764"/>
                  <a:pt x="239664" y="626982"/>
                  <a:pt x="278342" y="541423"/>
                </a:cubicBezTo>
                <a:cubicBezTo>
                  <a:pt x="288011" y="631649"/>
                  <a:pt x="329912" y="704764"/>
                  <a:pt x="396524" y="704764"/>
                </a:cubicBezTo>
                <a:cubicBezTo>
                  <a:pt x="480326" y="704764"/>
                  <a:pt x="531896" y="609870"/>
                  <a:pt x="570574" y="493198"/>
                </a:cubicBezTo>
                <a:cubicBezTo>
                  <a:pt x="596359" y="416972"/>
                  <a:pt x="637186" y="205406"/>
                  <a:pt x="637186" y="108957"/>
                </a:cubicBezTo>
                <a:close/>
              </a:path>
            </a:pathLst>
          </a:custGeom>
          <a:solidFill>
            <a:srgbClr val="000000"/>
          </a:solidFill>
          <a:ln w="107496" cap="flat">
            <a:noFill/>
            <a:prstDash val="solid"/>
            <a:miter/>
          </a:ln>
        </p:spPr>
        <p:txBody>
          <a:bodyPr rtlCol="0" anchor="ctr"/>
          <a:lstStyle/>
          <a:p>
            <a:endParaRPr lang="en-RU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1B38877-DC32-63E5-B89B-7D63D454647B}"/>
              </a:ext>
            </a:extLst>
          </p:cNvPr>
          <p:cNvSpPr txBox="1"/>
          <p:nvPr/>
        </p:nvSpPr>
        <p:spPr>
          <a:xfrm>
            <a:off x="6346360" y="5936351"/>
            <a:ext cx="3240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 </a:t>
            </a:r>
            <a:r>
              <a:rPr lang="en-GB" sz="3200" dirty="0"/>
              <a:t>c</a:t>
            </a:r>
            <a:r>
              <a:rPr lang="en-RU" sz="3200" dirty="0"/>
              <a:t>omression error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7E16B0BE-EB1C-8597-DF55-BC1E3F870938}"/>
              </a:ext>
            </a:extLst>
          </p:cNvPr>
          <p:cNvCxnSpPr>
            <a:cxnSpLocks/>
          </p:cNvCxnSpPr>
          <p:nvPr/>
        </p:nvCxnSpPr>
        <p:spPr>
          <a:xfrm flipH="1" flipV="1">
            <a:off x="4827642" y="6165606"/>
            <a:ext cx="830761" cy="63132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BAFF18E7-E19D-60BD-45E0-87798ABE9813}"/>
              </a:ext>
            </a:extLst>
          </p:cNvPr>
          <p:cNvCxnSpPr>
            <a:cxnSpLocks/>
            <a:stCxn id="320" idx="1"/>
          </p:cNvCxnSpPr>
          <p:nvPr/>
        </p:nvCxnSpPr>
        <p:spPr>
          <a:xfrm flipV="1">
            <a:off x="6346360" y="5574075"/>
            <a:ext cx="1956334" cy="65466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9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7" grpId="0" animBg="1"/>
      <p:bldP spid="289" grpId="0" animBg="1"/>
      <p:bldP spid="319" grpId="0" animBg="1"/>
      <p:bldP spid="3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19263E-95D5-53E4-A81F-0F720851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29256"/>
            <a:ext cx="10888133" cy="9652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A3A10-2239-3E79-4747-CEEBC0FD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58" y="968331"/>
            <a:ext cx="8975689" cy="54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6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928B-BA0C-498E-92E4-4D4F5EAF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2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Thank you!</a:t>
            </a:r>
            <a:br>
              <a:rPr lang="en-US" b="1" dirty="0">
                <a:solidFill>
                  <a:schemeClr val="accent5"/>
                </a:solidFill>
                <a:latin typeface="+mn-lt"/>
              </a:rPr>
            </a:br>
            <a:r>
              <a:rPr lang="en-US" b="1" dirty="0">
                <a:solidFill>
                  <a:schemeClr val="accent5"/>
                </a:solidFill>
                <a:latin typeface="+mn-lt"/>
              </a:rPr>
              <a:t>See you at Poster </a:t>
            </a:r>
            <a:r>
              <a:rPr lang="en-US" b="1" dirty="0">
                <a:latin typeface="+mn-lt"/>
              </a:rPr>
              <a:t>#107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0323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256248D-595E-3E4F-8564-927C9B44E9C1}"/>
              </a:ext>
            </a:extLst>
          </p:cNvPr>
          <p:cNvSpPr txBox="1"/>
          <p:nvPr/>
        </p:nvSpPr>
        <p:spPr>
          <a:xfrm>
            <a:off x="4370815" y="5077170"/>
            <a:ext cx="2962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Peter </a:t>
            </a:r>
            <a:r>
              <a:rPr lang="en-US" sz="2800" b="1" dirty="0" err="1"/>
              <a:t>Richtárik</a:t>
            </a:r>
            <a:endParaRPr lang="en-US" sz="2800" b="1" dirty="0"/>
          </a:p>
          <a:p>
            <a:r>
              <a:rPr lang="en-GB" sz="2800" dirty="0"/>
              <a:t>Professor at KAUST</a:t>
            </a:r>
            <a:endParaRPr lang="en-SA" sz="2800" b="1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DA6CEE9-E535-397C-7BE7-75F0A1CE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364602"/>
            <a:ext cx="5562600" cy="667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  <a:latin typeface="+mn-lt"/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is a joint work with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684C1636-7408-45C2-6CD0-0D6833BB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15" y="1306932"/>
            <a:ext cx="2660312" cy="33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996F558-32CE-9444-8D3D-8AC341CBE2F1}"/>
              </a:ext>
            </a:extLst>
          </p:cNvPr>
          <p:cNvSpPr/>
          <p:nvPr/>
        </p:nvSpPr>
        <p:spPr>
          <a:xfrm>
            <a:off x="8011033" y="2839779"/>
            <a:ext cx="1867833" cy="1182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A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F97B88-742E-944C-BEB6-808C9FCA3843}"/>
              </a:ext>
            </a:extLst>
          </p:cNvPr>
          <p:cNvSpPr/>
          <p:nvPr/>
        </p:nvSpPr>
        <p:spPr>
          <a:xfrm>
            <a:off x="2611728" y="3687009"/>
            <a:ext cx="411445" cy="395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4B65C3-36BB-2346-8986-1E6D56B16185}"/>
              </a:ext>
            </a:extLst>
          </p:cNvPr>
          <p:cNvSpPr/>
          <p:nvPr/>
        </p:nvSpPr>
        <p:spPr>
          <a:xfrm>
            <a:off x="6037266" y="3687008"/>
            <a:ext cx="539599" cy="5725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B8D33C-AF63-5B43-9756-1EA681D6B0C6}"/>
              </a:ext>
            </a:extLst>
          </p:cNvPr>
          <p:cNvSpPr/>
          <p:nvPr/>
        </p:nvSpPr>
        <p:spPr>
          <a:xfrm>
            <a:off x="7072894" y="2176863"/>
            <a:ext cx="539599" cy="5725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D898E-9BC7-6440-A6AD-A1EAC465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09" y="2328283"/>
            <a:ext cx="8272059" cy="2201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35DC9B-13B9-4049-9E2C-75D54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75" y="499214"/>
            <a:ext cx="11184208" cy="119186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Optimization Problem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932CECA-4260-9E4D-A8DA-BB42248622CF}"/>
              </a:ext>
            </a:extLst>
          </p:cNvPr>
          <p:cNvSpPr/>
          <p:nvPr/>
        </p:nvSpPr>
        <p:spPr>
          <a:xfrm>
            <a:off x="9878865" y="1968984"/>
            <a:ext cx="1575227" cy="8707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2000">
                <a:solidFill>
                  <a:schemeClr val="tx1"/>
                </a:solidFill>
              </a:rPr>
              <a:t># </a:t>
            </a:r>
            <a:r>
              <a:rPr lang="en-US" sz="2000" dirty="0">
                <a:solidFill>
                  <a:schemeClr val="tx1"/>
                </a:solidFill>
              </a:rPr>
              <a:t>workers</a:t>
            </a:r>
            <a:r>
              <a:rPr lang="en-SA" sz="2000">
                <a:solidFill>
                  <a:schemeClr val="tx1"/>
                </a:solidFill>
              </a:rPr>
              <a:t> / machines</a:t>
            </a:r>
            <a:r>
              <a:rPr lang="en-US" sz="2000" dirty="0">
                <a:solidFill>
                  <a:schemeClr val="tx1"/>
                </a:solidFill>
              </a:rPr>
              <a:t> /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nodes</a:t>
            </a:r>
            <a:endParaRPr lang="en-SA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55EC43-460F-1348-BD9F-5A634CAA234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789816" y="2404381"/>
            <a:ext cx="2089048" cy="58755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F668ABE-1119-6E46-89E2-3D6696B57D4D}"/>
              </a:ext>
            </a:extLst>
          </p:cNvPr>
          <p:cNvSpPr/>
          <p:nvPr/>
        </p:nvSpPr>
        <p:spPr>
          <a:xfrm>
            <a:off x="912366" y="4799798"/>
            <a:ext cx="3516455" cy="7342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2000" dirty="0">
                <a:solidFill>
                  <a:schemeClr val="tx1"/>
                </a:solidFill>
              </a:rPr>
              <a:t># model parameters / features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C21E2A-DCAD-684A-B1BD-716770D9052D}"/>
              </a:ext>
            </a:extLst>
          </p:cNvPr>
          <p:cNvCxnSpPr>
            <a:cxnSpLocks/>
          </p:cNvCxnSpPr>
          <p:nvPr/>
        </p:nvCxnSpPr>
        <p:spPr>
          <a:xfrm>
            <a:off x="2822644" y="4259555"/>
            <a:ext cx="0" cy="702661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709E92-00C4-F94A-B9DA-9241C11ECA5E}"/>
              </a:ext>
            </a:extLst>
          </p:cNvPr>
          <p:cNvSpPr/>
          <p:nvPr/>
        </p:nvSpPr>
        <p:spPr>
          <a:xfrm>
            <a:off x="5065986" y="4783205"/>
            <a:ext cx="6955319" cy="1934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2000" i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7B3527-08C6-2C40-9527-64316F7528DD}"/>
              </a:ext>
            </a:extLst>
          </p:cNvPr>
          <p:cNvCxnSpPr>
            <a:cxnSpLocks/>
          </p:cNvCxnSpPr>
          <p:nvPr/>
        </p:nvCxnSpPr>
        <p:spPr>
          <a:xfrm>
            <a:off x="8944947" y="4119777"/>
            <a:ext cx="0" cy="1030547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9A15D5-4299-1643-BB8E-1B42047C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577" y="5495754"/>
            <a:ext cx="3626489" cy="4507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2D714C-D893-9742-8FB4-6F468084F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315" y="5014704"/>
            <a:ext cx="4406900" cy="228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F63B33-5982-A749-A225-F32A9EB74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294" y="6198953"/>
            <a:ext cx="63627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9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35DC9B-13B9-4049-9E2C-75D54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75" y="499214"/>
            <a:ext cx="11184208" cy="119186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Optimization Solution In Nonconvex World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1D6E3-D000-291C-6C40-0292AE384A5A}"/>
              </a:ext>
            </a:extLst>
          </p:cNvPr>
          <p:cNvSpPr txBox="1">
            <a:spLocks/>
          </p:cNvSpPr>
          <p:nvPr/>
        </p:nvSpPr>
        <p:spPr>
          <a:xfrm>
            <a:off x="-68289" y="2286625"/>
            <a:ext cx="1508128" cy="648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b="1" dirty="0">
                <a:solidFill>
                  <a:schemeClr val="accent5"/>
                </a:solidFill>
                <a:latin typeface="+mn-lt"/>
              </a:rPr>
              <a:t>Goal: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1D96E-006B-DCA1-9991-071D3B24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63" y="2410510"/>
            <a:ext cx="10261495" cy="52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45A36-27F6-15BF-D074-6305528A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31" y="3258775"/>
            <a:ext cx="3967324" cy="9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D06AEBC-C014-BB42-962E-A5FAA2F2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96" y="5936330"/>
            <a:ext cx="11184208" cy="119186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Communication is the Bottleneck!</a:t>
            </a:r>
          </a:p>
        </p:txBody>
      </p:sp>
      <p:pic>
        <p:nvPicPr>
          <p:cNvPr id="20" name="Picture 4" descr="Server (computing) - Wikipedia">
            <a:extLst>
              <a:ext uri="{FF2B5EF4-FFF2-40B4-BE49-F238E27FC236}">
                <a16:creationId xmlns:a16="http://schemas.microsoft.com/office/drawing/2014/main" id="{43E25308-2A7C-DD4B-98F1-45BC3DCF2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84" y="1360591"/>
            <a:ext cx="7436733" cy="44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798C14-6C66-5D41-85B0-ADD775B0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42" y="1360592"/>
            <a:ext cx="2536431" cy="7711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1224CB-C8C1-AB44-B0B8-31869B2A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383" y="1612621"/>
            <a:ext cx="9906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D85145-2714-9D4C-811E-6EB94519D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304" y="3307424"/>
            <a:ext cx="990600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BE2BE9-BCA1-464F-AD1F-A11119D51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955" y="5365431"/>
            <a:ext cx="9906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9B30B5-F27E-7A44-B230-C2D0CB28C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759" y="1147793"/>
            <a:ext cx="508000" cy="393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5E66B6-10AE-FA48-9968-75D2133B9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383" y="2842954"/>
            <a:ext cx="508000" cy="393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3B5DDD-AEAD-914D-A541-9083563D36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127" y="4900961"/>
            <a:ext cx="520700" cy="393700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5877E9C8-2290-4B4B-9C8C-03584C29763C}"/>
              </a:ext>
            </a:extLst>
          </p:cNvPr>
          <p:cNvSpPr txBox="1">
            <a:spLocks/>
          </p:cNvSpPr>
          <p:nvPr/>
        </p:nvSpPr>
        <p:spPr>
          <a:xfrm>
            <a:off x="3679553" y="253784"/>
            <a:ext cx="4796627" cy="6673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78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  <a:latin typeface="+mn-lt"/>
              </a:rPr>
              <a:t>Technical Setup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6658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BE2DC9-AE3D-BF43-9E9D-5F0F893886EF}"/>
              </a:ext>
            </a:extLst>
          </p:cNvPr>
          <p:cNvSpPr/>
          <p:nvPr/>
        </p:nvSpPr>
        <p:spPr>
          <a:xfrm>
            <a:off x="5978747" y="5300722"/>
            <a:ext cx="471488" cy="3890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i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8F7CE-9652-E241-BD67-63252265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467" y="4506316"/>
            <a:ext cx="1247775" cy="2057400"/>
          </a:xfrm>
          <a:prstGeom prst="rect">
            <a:avLst/>
          </a:prstGeom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0524C40-81DD-7F4E-ADCB-67DBC729D126}"/>
              </a:ext>
            </a:extLst>
          </p:cNvPr>
          <p:cNvSpPr/>
          <p:nvPr/>
        </p:nvSpPr>
        <p:spPr>
          <a:xfrm>
            <a:off x="7575904" y="5671682"/>
            <a:ext cx="2835019" cy="8939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2ED1B-07B9-EA46-9F00-42257449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07" y="4508183"/>
            <a:ext cx="847725" cy="2057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947CDD-67C4-874C-B060-59EEDECB0B06}"/>
              </a:ext>
            </a:extLst>
          </p:cNvPr>
          <p:cNvCxnSpPr>
            <a:cxnSpLocks/>
          </p:cNvCxnSpPr>
          <p:nvPr/>
        </p:nvCxnSpPr>
        <p:spPr>
          <a:xfrm flipV="1">
            <a:off x="6534507" y="4926094"/>
            <a:ext cx="561260" cy="492919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0C98486-5A41-2B46-B693-D288F953E9EC}"/>
              </a:ext>
            </a:extLst>
          </p:cNvPr>
          <p:cNvSpPr/>
          <p:nvPr/>
        </p:nvSpPr>
        <p:spPr>
          <a:xfrm>
            <a:off x="7031308" y="4361421"/>
            <a:ext cx="1572256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500" dirty="0">
                <a:solidFill>
                  <a:schemeClr val="tx1"/>
                </a:solidFill>
              </a:rPr>
              <a:t>Random entry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A86B9B2-5EA8-F14F-A3B2-C99F9EF01F56}"/>
              </a:ext>
            </a:extLst>
          </p:cNvPr>
          <p:cNvSpPr/>
          <p:nvPr/>
        </p:nvSpPr>
        <p:spPr>
          <a:xfrm>
            <a:off x="3540232" y="900989"/>
            <a:ext cx="5016833" cy="1841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>
              <a:solidFill>
                <a:schemeClr val="accent4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BC7731-D6C7-A046-BA73-B7495B3F2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31" y="3765460"/>
            <a:ext cx="1866900" cy="314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B4F772-1825-CA4B-A77E-8B5280A89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267" y="1032458"/>
            <a:ext cx="1876959" cy="3660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9C6E83-2D5E-CF47-8A81-70F29A585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019" y="1643859"/>
            <a:ext cx="2673455" cy="325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10BEBB-1D3B-C943-ACBE-64F7274AA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9173" y="2149004"/>
            <a:ext cx="4551947" cy="3781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146F6C-C63F-094E-9366-F150494B2E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6931" y="5216404"/>
            <a:ext cx="1232592" cy="6000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A6811C-6CA4-C946-9408-822F005165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1291" y="4508184"/>
            <a:ext cx="523875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44EB96-5F2F-6941-A3A0-2731E16114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301" y="5875281"/>
            <a:ext cx="2562225" cy="504825"/>
          </a:xfrm>
          <a:prstGeom prst="rect">
            <a:avLst/>
          </a:prstGeom>
        </p:spPr>
      </p:pic>
      <p:sp>
        <p:nvSpPr>
          <p:cNvPr id="5" name="Title 1 1">
            <a:extLst>
              <a:ext uri="{FF2B5EF4-FFF2-40B4-BE49-F238E27FC236}">
                <a16:creationId xmlns:a16="http://schemas.microsoft.com/office/drawing/2014/main" id="{9AF96EE5-8DB5-F559-7729-207116F3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622" y="547846"/>
            <a:ext cx="9380049" cy="166439"/>
          </a:xfrm>
        </p:spPr>
        <p:txBody>
          <a:bodyPr>
            <a:noAutofit/>
          </a:bodyPr>
          <a:lstStyle/>
          <a:p>
            <a:pPr algn="ctr"/>
            <a:r>
              <a:rPr lang="en-SA" sz="2800" b="1">
                <a:solidFill>
                  <a:schemeClr val="accent5"/>
                </a:solidFill>
                <a:latin typeface="+mn-lt"/>
              </a:rPr>
              <a:t>Unbiased </a:t>
            </a:r>
            <a:r>
              <a:rPr lang="en-US" sz="2800" b="1" dirty="0">
                <a:solidFill>
                  <a:schemeClr val="accent5"/>
                </a:solidFill>
                <a:latin typeface="+mn-lt"/>
              </a:rPr>
              <a:t>C</a:t>
            </a:r>
            <a:r>
              <a:rPr lang="en-SA" sz="2800" b="1">
                <a:solidFill>
                  <a:schemeClr val="accent5"/>
                </a:solidFill>
                <a:latin typeface="+mn-lt"/>
              </a:rPr>
              <a:t>ompression </a:t>
            </a:r>
            <a:r>
              <a:rPr lang="en-US" sz="2800" b="1" dirty="0">
                <a:solidFill>
                  <a:schemeClr val="accent5"/>
                </a:solidFill>
                <a:latin typeface="+mn-lt"/>
              </a:rPr>
              <a:t>O</a:t>
            </a:r>
            <a:r>
              <a:rPr lang="en-SA" sz="2800" b="1">
                <a:solidFill>
                  <a:schemeClr val="accent5"/>
                </a:solidFill>
                <a:latin typeface="+mn-lt"/>
              </a:rPr>
              <a:t>perators</a:t>
            </a:r>
            <a:br>
              <a:rPr lang="en-SA" sz="2800"/>
            </a:br>
            <a:endParaRPr lang="en-US" sz="28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C2ED0-B345-B19E-AB66-EF165C7180A5}"/>
              </a:ext>
            </a:extLst>
          </p:cNvPr>
          <p:cNvSpPr txBox="1"/>
          <p:nvPr/>
        </p:nvSpPr>
        <p:spPr>
          <a:xfrm>
            <a:off x="4473680" y="29681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sz="2800" b="1">
                <a:solidFill>
                  <a:srgbClr val="D5722E"/>
                </a:solidFill>
              </a:rPr>
              <a:t>Example:</a:t>
            </a:r>
            <a:r>
              <a:rPr lang="en-US" sz="2800" b="1" dirty="0">
                <a:solidFill>
                  <a:srgbClr val="D5722E"/>
                </a:solidFill>
              </a:rPr>
              <a:t> </a:t>
            </a:r>
            <a:r>
              <a:rPr lang="en-US" sz="2800" b="1" i="1" dirty="0" err="1"/>
              <a:t>RandK</a:t>
            </a:r>
            <a:r>
              <a:rPr lang="en-US" sz="2800" b="1" i="1" dirty="0"/>
              <a:t> </a:t>
            </a:r>
            <a:r>
              <a:rPr lang="en-US" sz="2800" dirty="0"/>
              <a:t>compressor</a:t>
            </a:r>
            <a:endParaRPr lang="en-SA" sz="2800" b="1" i="1" dirty="0"/>
          </a:p>
        </p:txBody>
      </p:sp>
    </p:spTree>
    <p:extLst>
      <p:ext uri="{BB962C8B-B14F-4D97-AF65-F5344CB8AC3E}">
        <p14:creationId xmlns:p14="http://schemas.microsoft.com/office/powerpoint/2010/main" val="11426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5" grpId="0" animBg="1"/>
      <p:bldP spid="31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EB086A8-ED1E-26DD-54FD-F5C480A456F8}"/>
              </a:ext>
            </a:extLst>
          </p:cNvPr>
          <p:cNvSpPr/>
          <p:nvPr/>
        </p:nvSpPr>
        <p:spPr>
          <a:xfrm>
            <a:off x="4292893" y="4414090"/>
            <a:ext cx="1720069" cy="76628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FF1C0EB-5E3F-9B4D-A9A0-C1F904F92944}"/>
              </a:ext>
            </a:extLst>
          </p:cNvPr>
          <p:cNvCxnSpPr>
            <a:cxnSpLocks/>
          </p:cNvCxnSpPr>
          <p:nvPr/>
        </p:nvCxnSpPr>
        <p:spPr>
          <a:xfrm>
            <a:off x="4871547" y="1946031"/>
            <a:ext cx="2377084" cy="1198582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36F06B1-40D6-30F6-9B97-0AAC7B96A5C3}"/>
              </a:ext>
            </a:extLst>
          </p:cNvPr>
          <p:cNvSpPr/>
          <p:nvPr/>
        </p:nvSpPr>
        <p:spPr>
          <a:xfrm>
            <a:off x="5933249" y="1652755"/>
            <a:ext cx="1844856" cy="89256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F2B5362-38C5-6D4A-E7AF-B6D6CBB175C7}"/>
              </a:ext>
            </a:extLst>
          </p:cNvPr>
          <p:cNvSpPr/>
          <p:nvPr/>
        </p:nvSpPr>
        <p:spPr>
          <a:xfrm>
            <a:off x="4321485" y="2898902"/>
            <a:ext cx="1844856" cy="89256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5CE05F45-4CD8-0E4D-8088-21E30C33AD22}"/>
              </a:ext>
            </a:extLst>
          </p:cNvPr>
          <p:cNvCxnSpPr>
            <a:cxnSpLocks/>
          </p:cNvCxnSpPr>
          <p:nvPr/>
        </p:nvCxnSpPr>
        <p:spPr>
          <a:xfrm flipV="1">
            <a:off x="4871548" y="4401389"/>
            <a:ext cx="2266915" cy="1068853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525F634-C968-C44A-A08B-C76E2543AB49}"/>
              </a:ext>
            </a:extLst>
          </p:cNvPr>
          <p:cNvCxnSpPr>
            <a:cxnSpLocks/>
          </p:cNvCxnSpPr>
          <p:nvPr/>
        </p:nvCxnSpPr>
        <p:spPr>
          <a:xfrm>
            <a:off x="4110787" y="3753950"/>
            <a:ext cx="2575849" cy="12700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4" name="Title 1 1">
            <a:extLst>
              <a:ext uri="{FF2B5EF4-FFF2-40B4-BE49-F238E27FC236}">
                <a16:creationId xmlns:a16="http://schemas.microsoft.com/office/drawing/2014/main" id="{E05B6CBA-8671-D84A-9EA5-3521D5A2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619" y="329362"/>
            <a:ext cx="9380049" cy="89390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n-lt"/>
                <a:cs typeface="+mj-cs"/>
              </a:rPr>
              <a:t>Compressed Communication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44BF4B-43E9-A349-A767-76FE369A5EB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05783" y="1394232"/>
            <a:ext cx="1651000" cy="133350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D7B056D-AD70-FA40-B233-1EBAE0B0D8B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00622" y="3050284"/>
            <a:ext cx="876300" cy="1181100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06F0AA8C-BF91-5747-819E-64D1F57CCE1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31839" y="5127341"/>
            <a:ext cx="1854200" cy="1143000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BDB1CE45-7443-DC41-BA19-5F9011240CF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93264" y="2380765"/>
            <a:ext cx="1587500" cy="2832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77A41E-31CC-AE33-55B4-BE1608153ED0}"/>
              </a:ext>
            </a:extLst>
          </p:cNvPr>
          <p:cNvSpPr txBox="1"/>
          <p:nvPr/>
        </p:nvSpPr>
        <p:spPr>
          <a:xfrm>
            <a:off x="4021894" y="3796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pSp>
        <p:nvGrpSpPr>
          <p:cNvPr id="6" name="Group 5" descr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1(v_1)\end{equation*}&#10;&#10;\end{document}" title="IguanaTex Vector Display">
            <a:extLst>
              <a:ext uri="{FF2B5EF4-FFF2-40B4-BE49-F238E27FC236}">
                <a16:creationId xmlns:a16="http://schemas.microsoft.com/office/drawing/2014/main" id="{E6F8007A-1824-637C-AD83-30052EB2314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47946" y="1809252"/>
            <a:ext cx="1651000" cy="632879"/>
            <a:chOff x="22709390" y="5945774"/>
            <a:chExt cx="2056128" cy="63287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E8EDA3B-ECE0-F4D8-3D64-BC8B30E532B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2709390" y="5974254"/>
              <a:ext cx="416917" cy="461369"/>
            </a:xfrm>
            <a:custGeom>
              <a:avLst/>
              <a:gdLst>
                <a:gd name="connsiteX0" fmla="*/ 386787 w 416917"/>
                <a:gd name="connsiteY0" fmla="*/ 346893 h 461369"/>
                <a:gd name="connsiteX1" fmla="*/ 378800 w 416917"/>
                <a:gd name="connsiteY1" fmla="*/ 342463 h 461369"/>
                <a:gd name="connsiteX2" fmla="*/ 345255 w 416917"/>
                <a:gd name="connsiteY2" fmla="*/ 351956 h 461369"/>
                <a:gd name="connsiteX3" fmla="*/ 316502 w 416917"/>
                <a:gd name="connsiteY3" fmla="*/ 375372 h 461369"/>
                <a:gd name="connsiteX4" fmla="*/ 204685 w 416917"/>
                <a:gd name="connsiteY4" fmla="*/ 426636 h 461369"/>
                <a:gd name="connsiteX5" fmla="*/ 68109 w 416917"/>
                <a:gd name="connsiteY5" fmla="*/ 290567 h 461369"/>
                <a:gd name="connsiteX6" fmla="*/ 139193 w 416917"/>
                <a:gd name="connsiteY6" fmla="*/ 108297 h 461369"/>
                <a:gd name="connsiteX7" fmla="*/ 299730 w 416917"/>
                <a:gd name="connsiteY7" fmla="*/ 34883 h 461369"/>
                <a:gd name="connsiteX8" fmla="*/ 349249 w 416917"/>
                <a:gd name="connsiteY8" fmla="*/ 67160 h 461369"/>
                <a:gd name="connsiteX9" fmla="*/ 310113 w 416917"/>
                <a:gd name="connsiteY9" fmla="*/ 146903 h 461369"/>
                <a:gd name="connsiteX10" fmla="*/ 305321 w 416917"/>
                <a:gd name="connsiteY10" fmla="*/ 156396 h 461369"/>
                <a:gd name="connsiteX11" fmla="*/ 314106 w 416917"/>
                <a:gd name="connsiteY11" fmla="*/ 160826 h 461369"/>
                <a:gd name="connsiteX12" fmla="*/ 369216 w 416917"/>
                <a:gd name="connsiteY12" fmla="*/ 136777 h 461369"/>
                <a:gd name="connsiteX13" fmla="*/ 417138 w 416917"/>
                <a:gd name="connsiteY13" fmla="*/ 39946 h 461369"/>
                <a:gd name="connsiteX14" fmla="*/ 352444 w 416917"/>
                <a:gd name="connsiteY14" fmla="*/ 75 h 461369"/>
                <a:gd name="connsiteX15" fmla="*/ 104849 w 416917"/>
                <a:gd name="connsiteY15" fmla="*/ 95640 h 461369"/>
                <a:gd name="connsiteX16" fmla="*/ 220 w 416917"/>
                <a:gd name="connsiteY16" fmla="*/ 317780 h 461369"/>
                <a:gd name="connsiteX17" fmla="*/ 151972 w 416917"/>
                <a:gd name="connsiteY17" fmla="*/ 461444 h 461369"/>
                <a:gd name="connsiteX18" fmla="*/ 386787 w 416917"/>
                <a:gd name="connsiteY18" fmla="*/ 346893 h 46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6917" h="461369">
                  <a:moveTo>
                    <a:pt x="386787" y="346893"/>
                  </a:moveTo>
                  <a:cubicBezTo>
                    <a:pt x="386787" y="343096"/>
                    <a:pt x="382794" y="342463"/>
                    <a:pt x="378800" y="342463"/>
                  </a:cubicBezTo>
                  <a:cubicBezTo>
                    <a:pt x="365223" y="342463"/>
                    <a:pt x="346054" y="351956"/>
                    <a:pt x="345255" y="351956"/>
                  </a:cubicBezTo>
                  <a:cubicBezTo>
                    <a:pt x="329281" y="360183"/>
                    <a:pt x="326087" y="364613"/>
                    <a:pt x="316502" y="375372"/>
                  </a:cubicBezTo>
                  <a:cubicBezTo>
                    <a:pt x="291743" y="405118"/>
                    <a:pt x="256600" y="426636"/>
                    <a:pt x="204685" y="426636"/>
                  </a:cubicBezTo>
                  <a:cubicBezTo>
                    <a:pt x="132803" y="426636"/>
                    <a:pt x="68109" y="385498"/>
                    <a:pt x="68109" y="290567"/>
                  </a:cubicBezTo>
                  <a:cubicBezTo>
                    <a:pt x="68109" y="233607"/>
                    <a:pt x="96862" y="158295"/>
                    <a:pt x="139193" y="108297"/>
                  </a:cubicBezTo>
                  <a:cubicBezTo>
                    <a:pt x="174335" y="67793"/>
                    <a:pt x="217465" y="34883"/>
                    <a:pt x="299730" y="34883"/>
                  </a:cubicBezTo>
                  <a:cubicBezTo>
                    <a:pt x="330080" y="34883"/>
                    <a:pt x="349249" y="43743"/>
                    <a:pt x="349249" y="67160"/>
                  </a:cubicBezTo>
                  <a:cubicBezTo>
                    <a:pt x="349249" y="89311"/>
                    <a:pt x="319697" y="134245"/>
                    <a:pt x="310113" y="146903"/>
                  </a:cubicBezTo>
                  <a:cubicBezTo>
                    <a:pt x="305321" y="153864"/>
                    <a:pt x="305321" y="155130"/>
                    <a:pt x="305321" y="156396"/>
                  </a:cubicBezTo>
                  <a:cubicBezTo>
                    <a:pt x="305321" y="160826"/>
                    <a:pt x="309314" y="160826"/>
                    <a:pt x="314106" y="160826"/>
                  </a:cubicBezTo>
                  <a:cubicBezTo>
                    <a:pt x="330080" y="160826"/>
                    <a:pt x="359632" y="146903"/>
                    <a:pt x="369216" y="136777"/>
                  </a:cubicBezTo>
                  <a:cubicBezTo>
                    <a:pt x="370813" y="134245"/>
                    <a:pt x="417138" y="72223"/>
                    <a:pt x="417138" y="39946"/>
                  </a:cubicBezTo>
                  <a:cubicBezTo>
                    <a:pt x="417138" y="5138"/>
                    <a:pt x="381196" y="75"/>
                    <a:pt x="352444" y="75"/>
                  </a:cubicBezTo>
                  <a:cubicBezTo>
                    <a:pt x="236633" y="75"/>
                    <a:pt x="141589" y="60198"/>
                    <a:pt x="104849" y="95640"/>
                  </a:cubicBezTo>
                  <a:cubicBezTo>
                    <a:pt x="9804" y="186774"/>
                    <a:pt x="220" y="284871"/>
                    <a:pt x="220" y="317780"/>
                  </a:cubicBezTo>
                  <a:cubicBezTo>
                    <a:pt x="220" y="410181"/>
                    <a:pt x="59323" y="461444"/>
                    <a:pt x="151972" y="461444"/>
                  </a:cubicBezTo>
                  <a:cubicBezTo>
                    <a:pt x="280561" y="461444"/>
                    <a:pt x="386787" y="362715"/>
                    <a:pt x="386787" y="346893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4A8C1A3-941D-56B4-5449-7AACD8D8BDC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3181281" y="6221203"/>
              <a:ext cx="203506" cy="294162"/>
            </a:xfrm>
            <a:custGeom>
              <a:avLst/>
              <a:gdLst>
                <a:gd name="connsiteX0" fmla="*/ 126579 w 203506"/>
                <a:gd name="connsiteY0" fmla="*/ 12481 h 294162"/>
                <a:gd name="connsiteX1" fmla="*/ 109806 w 203506"/>
                <a:gd name="connsiteY1" fmla="*/ 76 h 294162"/>
                <a:gd name="connsiteX2" fmla="*/ 225 w 203506"/>
                <a:gd name="connsiteY2" fmla="*/ 28429 h 294162"/>
                <a:gd name="connsiteX3" fmla="*/ 225 w 203506"/>
                <a:gd name="connsiteY3" fmla="*/ 44378 h 294162"/>
                <a:gd name="connsiteX4" fmla="*/ 81293 w 203506"/>
                <a:gd name="connsiteY4" fmla="*/ 31973 h 294162"/>
                <a:gd name="connsiteX5" fmla="*/ 81293 w 203506"/>
                <a:gd name="connsiteY5" fmla="*/ 257911 h 294162"/>
                <a:gd name="connsiteX6" fmla="*/ 25384 w 203506"/>
                <a:gd name="connsiteY6" fmla="*/ 278290 h 294162"/>
                <a:gd name="connsiteX7" fmla="*/ 4139 w 203506"/>
                <a:gd name="connsiteY7" fmla="*/ 278290 h 294162"/>
                <a:gd name="connsiteX8" fmla="*/ 4139 w 203506"/>
                <a:gd name="connsiteY8" fmla="*/ 294239 h 294162"/>
                <a:gd name="connsiteX9" fmla="*/ 103656 w 203506"/>
                <a:gd name="connsiteY9" fmla="*/ 292467 h 294162"/>
                <a:gd name="connsiteX10" fmla="*/ 203732 w 203506"/>
                <a:gd name="connsiteY10" fmla="*/ 294239 h 294162"/>
                <a:gd name="connsiteX11" fmla="*/ 203732 w 203506"/>
                <a:gd name="connsiteY11" fmla="*/ 278290 h 294162"/>
                <a:gd name="connsiteX12" fmla="*/ 182487 w 203506"/>
                <a:gd name="connsiteY12" fmla="*/ 278290 h 294162"/>
                <a:gd name="connsiteX13" fmla="*/ 126579 w 203506"/>
                <a:gd name="connsiteY13" fmla="*/ 257911 h 294162"/>
                <a:gd name="connsiteX14" fmla="*/ 126579 w 203506"/>
                <a:gd name="connsiteY14" fmla="*/ 12481 h 29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06" h="294162">
                  <a:moveTo>
                    <a:pt x="126579" y="12481"/>
                  </a:moveTo>
                  <a:cubicBezTo>
                    <a:pt x="126579" y="519"/>
                    <a:pt x="125460" y="76"/>
                    <a:pt x="109806" y="76"/>
                  </a:cubicBezTo>
                  <a:cubicBezTo>
                    <a:pt x="74025" y="27986"/>
                    <a:pt x="23148" y="28429"/>
                    <a:pt x="225" y="28429"/>
                  </a:cubicBezTo>
                  <a:lnTo>
                    <a:pt x="225" y="44378"/>
                  </a:lnTo>
                  <a:cubicBezTo>
                    <a:pt x="13644" y="44378"/>
                    <a:pt x="50543" y="44378"/>
                    <a:pt x="81293" y="31973"/>
                  </a:cubicBezTo>
                  <a:lnTo>
                    <a:pt x="81293" y="257911"/>
                  </a:lnTo>
                  <a:cubicBezTo>
                    <a:pt x="81293" y="272531"/>
                    <a:pt x="81293" y="278290"/>
                    <a:pt x="25384" y="278290"/>
                  </a:cubicBezTo>
                  <a:lnTo>
                    <a:pt x="4139" y="278290"/>
                  </a:lnTo>
                  <a:lnTo>
                    <a:pt x="4139" y="294239"/>
                  </a:lnTo>
                  <a:cubicBezTo>
                    <a:pt x="14203" y="293796"/>
                    <a:pt x="82970" y="292467"/>
                    <a:pt x="103656" y="292467"/>
                  </a:cubicBezTo>
                  <a:cubicBezTo>
                    <a:pt x="120988" y="292467"/>
                    <a:pt x="191432" y="293796"/>
                    <a:pt x="203732" y="294239"/>
                  </a:cubicBezTo>
                  <a:lnTo>
                    <a:pt x="203732" y="278290"/>
                  </a:lnTo>
                  <a:lnTo>
                    <a:pt x="182487" y="278290"/>
                  </a:lnTo>
                  <a:cubicBezTo>
                    <a:pt x="126579" y="278290"/>
                    <a:pt x="126579" y="272531"/>
                    <a:pt x="126579" y="257911"/>
                  </a:cubicBezTo>
                  <a:lnTo>
                    <a:pt x="126579" y="12481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E8D4622-D182-99A5-3DF4-B7F3A0445F1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3557715" y="5945774"/>
              <a:ext cx="185296" cy="632879"/>
            </a:xfrm>
            <a:custGeom>
              <a:avLst/>
              <a:gdLst>
                <a:gd name="connsiteX0" fmla="*/ 185527 w 185296"/>
                <a:gd name="connsiteY0" fmla="*/ 626626 h 632879"/>
                <a:gd name="connsiteX1" fmla="*/ 171949 w 185296"/>
                <a:gd name="connsiteY1" fmla="*/ 612702 h 632879"/>
                <a:gd name="connsiteX2" fmla="*/ 46554 w 185296"/>
                <a:gd name="connsiteY2" fmla="*/ 316515 h 632879"/>
                <a:gd name="connsiteX3" fmla="*/ 175144 w 185296"/>
                <a:gd name="connsiteY3" fmla="*/ 17162 h 632879"/>
                <a:gd name="connsiteX4" fmla="*/ 185527 w 185296"/>
                <a:gd name="connsiteY4" fmla="*/ 6403 h 632879"/>
                <a:gd name="connsiteX5" fmla="*/ 177540 w 185296"/>
                <a:gd name="connsiteY5" fmla="*/ 75 h 632879"/>
                <a:gd name="connsiteX6" fmla="*/ 50548 w 185296"/>
                <a:gd name="connsiteY6" fmla="*/ 123486 h 632879"/>
                <a:gd name="connsiteX7" fmla="*/ 230 w 185296"/>
                <a:gd name="connsiteY7" fmla="*/ 316515 h 632879"/>
                <a:gd name="connsiteX8" fmla="*/ 52944 w 185296"/>
                <a:gd name="connsiteY8" fmla="*/ 513973 h 632879"/>
                <a:gd name="connsiteX9" fmla="*/ 177540 w 185296"/>
                <a:gd name="connsiteY9" fmla="*/ 632954 h 632879"/>
                <a:gd name="connsiteX10" fmla="*/ 185527 w 185296"/>
                <a:gd name="connsiteY10" fmla="*/ 626626 h 6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296" h="632879">
                  <a:moveTo>
                    <a:pt x="185527" y="626626"/>
                  </a:moveTo>
                  <a:cubicBezTo>
                    <a:pt x="185527" y="624727"/>
                    <a:pt x="185527" y="623461"/>
                    <a:pt x="171949" y="612702"/>
                  </a:cubicBezTo>
                  <a:cubicBezTo>
                    <a:pt x="72112" y="532959"/>
                    <a:pt x="46554" y="413345"/>
                    <a:pt x="46554" y="316515"/>
                  </a:cubicBezTo>
                  <a:cubicBezTo>
                    <a:pt x="46554" y="206394"/>
                    <a:pt x="76904" y="96272"/>
                    <a:pt x="175144" y="17162"/>
                  </a:cubicBezTo>
                  <a:cubicBezTo>
                    <a:pt x="185527" y="9568"/>
                    <a:pt x="185527" y="8302"/>
                    <a:pt x="185527" y="6403"/>
                  </a:cubicBezTo>
                  <a:cubicBezTo>
                    <a:pt x="185527" y="1973"/>
                    <a:pt x="182332" y="75"/>
                    <a:pt x="177540" y="75"/>
                  </a:cubicBezTo>
                  <a:cubicBezTo>
                    <a:pt x="169553" y="75"/>
                    <a:pt x="97670" y="43111"/>
                    <a:pt x="50548" y="123486"/>
                  </a:cubicBezTo>
                  <a:cubicBezTo>
                    <a:pt x="9814" y="193103"/>
                    <a:pt x="230" y="263353"/>
                    <a:pt x="230" y="316515"/>
                  </a:cubicBezTo>
                  <a:cubicBezTo>
                    <a:pt x="230" y="365879"/>
                    <a:pt x="9016" y="442458"/>
                    <a:pt x="52944" y="513973"/>
                  </a:cubicBezTo>
                  <a:cubicBezTo>
                    <a:pt x="100865" y="591817"/>
                    <a:pt x="169553" y="632954"/>
                    <a:pt x="177540" y="632954"/>
                  </a:cubicBezTo>
                  <a:cubicBezTo>
                    <a:pt x="182332" y="632954"/>
                    <a:pt x="185527" y="631056"/>
                    <a:pt x="185527" y="626626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05EC9EE-09E0-4057-69DF-11AF2B708F6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3812410" y="6140701"/>
              <a:ext cx="350625" cy="286694"/>
            </a:xfrm>
            <a:custGeom>
              <a:avLst/>
              <a:gdLst>
                <a:gd name="connsiteX0" fmla="*/ 350860 w 350625"/>
                <a:gd name="connsiteY0" fmla="*/ 44376 h 286694"/>
                <a:gd name="connsiteX1" fmla="*/ 315717 w 350625"/>
                <a:gd name="connsiteY1" fmla="*/ 75 h 286694"/>
                <a:gd name="connsiteX2" fmla="*/ 276581 w 350625"/>
                <a:gd name="connsiteY2" fmla="*/ 30453 h 286694"/>
                <a:gd name="connsiteX3" fmla="*/ 289360 w 350625"/>
                <a:gd name="connsiteY3" fmla="*/ 49439 h 286694"/>
                <a:gd name="connsiteX4" fmla="*/ 316516 w 350625"/>
                <a:gd name="connsiteY4" fmla="*/ 101335 h 286694"/>
                <a:gd name="connsiteX5" fmla="*/ 174349 w 350625"/>
                <a:gd name="connsiteY5" fmla="*/ 272846 h 286694"/>
                <a:gd name="connsiteX6" fmla="*/ 115246 w 350625"/>
                <a:gd name="connsiteY6" fmla="*/ 217785 h 286694"/>
                <a:gd name="connsiteX7" fmla="*/ 161570 w 350625"/>
                <a:gd name="connsiteY7" fmla="*/ 83615 h 286694"/>
                <a:gd name="connsiteX8" fmla="*/ 171154 w 350625"/>
                <a:gd name="connsiteY8" fmla="*/ 51971 h 286694"/>
                <a:gd name="connsiteX9" fmla="*/ 105661 w 350625"/>
                <a:gd name="connsiteY9" fmla="*/ 75 h 286694"/>
                <a:gd name="connsiteX10" fmla="*/ 234 w 350625"/>
                <a:gd name="connsiteY10" fmla="*/ 97538 h 286694"/>
                <a:gd name="connsiteX11" fmla="*/ 9818 w 350625"/>
                <a:gd name="connsiteY11" fmla="*/ 103867 h 286694"/>
                <a:gd name="connsiteX12" fmla="*/ 22597 w 350625"/>
                <a:gd name="connsiteY12" fmla="*/ 92475 h 286694"/>
                <a:gd name="connsiteX13" fmla="*/ 103265 w 350625"/>
                <a:gd name="connsiteY13" fmla="*/ 13998 h 286694"/>
                <a:gd name="connsiteX14" fmla="*/ 123232 w 350625"/>
                <a:gd name="connsiteY14" fmla="*/ 34250 h 286694"/>
                <a:gd name="connsiteX15" fmla="*/ 109655 w 350625"/>
                <a:gd name="connsiteY15" fmla="*/ 78552 h 286694"/>
                <a:gd name="connsiteX16" fmla="*/ 64129 w 350625"/>
                <a:gd name="connsiteY16" fmla="*/ 208292 h 286694"/>
                <a:gd name="connsiteX17" fmla="*/ 171154 w 350625"/>
                <a:gd name="connsiteY17" fmla="*/ 286769 h 286694"/>
                <a:gd name="connsiteX18" fmla="*/ 350860 w 350625"/>
                <a:gd name="connsiteY18" fmla="*/ 44376 h 28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0625" h="286694">
                  <a:moveTo>
                    <a:pt x="350860" y="44376"/>
                  </a:moveTo>
                  <a:cubicBezTo>
                    <a:pt x="350860" y="10201"/>
                    <a:pt x="330094" y="75"/>
                    <a:pt x="315717" y="75"/>
                  </a:cubicBezTo>
                  <a:cubicBezTo>
                    <a:pt x="295750" y="75"/>
                    <a:pt x="276581" y="16530"/>
                    <a:pt x="276581" y="30453"/>
                  </a:cubicBezTo>
                  <a:cubicBezTo>
                    <a:pt x="276581" y="38680"/>
                    <a:pt x="280575" y="42478"/>
                    <a:pt x="289360" y="49439"/>
                  </a:cubicBezTo>
                  <a:cubicBezTo>
                    <a:pt x="306133" y="62097"/>
                    <a:pt x="316516" y="78552"/>
                    <a:pt x="316516" y="101335"/>
                  </a:cubicBezTo>
                  <a:cubicBezTo>
                    <a:pt x="316516" y="127916"/>
                    <a:pt x="267796" y="272846"/>
                    <a:pt x="174349" y="272846"/>
                  </a:cubicBezTo>
                  <a:cubicBezTo>
                    <a:pt x="133615" y="272846"/>
                    <a:pt x="115246" y="250695"/>
                    <a:pt x="115246" y="217785"/>
                  </a:cubicBezTo>
                  <a:cubicBezTo>
                    <a:pt x="115246" y="182344"/>
                    <a:pt x="136810" y="136144"/>
                    <a:pt x="161570" y="83615"/>
                  </a:cubicBezTo>
                  <a:cubicBezTo>
                    <a:pt x="167160" y="72856"/>
                    <a:pt x="171154" y="63996"/>
                    <a:pt x="171154" y="51971"/>
                  </a:cubicBezTo>
                  <a:cubicBezTo>
                    <a:pt x="171154" y="23491"/>
                    <a:pt x="145596" y="75"/>
                    <a:pt x="105661" y="75"/>
                  </a:cubicBezTo>
                  <a:cubicBezTo>
                    <a:pt x="30584" y="75"/>
                    <a:pt x="234" y="91842"/>
                    <a:pt x="234" y="97538"/>
                  </a:cubicBezTo>
                  <a:cubicBezTo>
                    <a:pt x="234" y="103867"/>
                    <a:pt x="8221" y="103867"/>
                    <a:pt x="9818" y="103867"/>
                  </a:cubicBezTo>
                  <a:cubicBezTo>
                    <a:pt x="17805" y="103867"/>
                    <a:pt x="18604" y="102601"/>
                    <a:pt x="22597" y="92475"/>
                  </a:cubicBezTo>
                  <a:cubicBezTo>
                    <a:pt x="45759" y="28554"/>
                    <a:pt x="80103" y="13998"/>
                    <a:pt x="103265" y="13998"/>
                  </a:cubicBezTo>
                  <a:cubicBezTo>
                    <a:pt x="109655" y="13998"/>
                    <a:pt x="123232" y="13998"/>
                    <a:pt x="123232" y="34250"/>
                  </a:cubicBezTo>
                  <a:cubicBezTo>
                    <a:pt x="123232" y="50072"/>
                    <a:pt x="115246" y="67160"/>
                    <a:pt x="109655" y="78552"/>
                  </a:cubicBezTo>
                  <a:cubicBezTo>
                    <a:pt x="74512" y="151966"/>
                    <a:pt x="64129" y="181078"/>
                    <a:pt x="64129" y="208292"/>
                  </a:cubicBezTo>
                  <a:cubicBezTo>
                    <a:pt x="64129" y="276643"/>
                    <a:pt x="134414" y="286769"/>
                    <a:pt x="171154" y="286769"/>
                  </a:cubicBezTo>
                  <a:cubicBezTo>
                    <a:pt x="305334" y="286769"/>
                    <a:pt x="350860" y="77286"/>
                    <a:pt x="350860" y="44376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5DEF4E0-E977-3067-32D2-05E5038FDAC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4237333" y="6221203"/>
              <a:ext cx="203506" cy="294162"/>
            </a:xfrm>
            <a:custGeom>
              <a:avLst/>
              <a:gdLst>
                <a:gd name="connsiteX0" fmla="*/ 126592 w 203506"/>
                <a:gd name="connsiteY0" fmla="*/ 12481 h 294162"/>
                <a:gd name="connsiteX1" fmla="*/ 109819 w 203506"/>
                <a:gd name="connsiteY1" fmla="*/ 76 h 294162"/>
                <a:gd name="connsiteX2" fmla="*/ 239 w 203506"/>
                <a:gd name="connsiteY2" fmla="*/ 28429 h 294162"/>
                <a:gd name="connsiteX3" fmla="*/ 239 w 203506"/>
                <a:gd name="connsiteY3" fmla="*/ 44378 h 294162"/>
                <a:gd name="connsiteX4" fmla="*/ 81306 w 203506"/>
                <a:gd name="connsiteY4" fmla="*/ 31973 h 294162"/>
                <a:gd name="connsiteX5" fmla="*/ 81306 w 203506"/>
                <a:gd name="connsiteY5" fmla="*/ 257911 h 294162"/>
                <a:gd name="connsiteX6" fmla="*/ 25398 w 203506"/>
                <a:gd name="connsiteY6" fmla="*/ 278290 h 294162"/>
                <a:gd name="connsiteX7" fmla="*/ 4152 w 203506"/>
                <a:gd name="connsiteY7" fmla="*/ 278290 h 294162"/>
                <a:gd name="connsiteX8" fmla="*/ 4152 w 203506"/>
                <a:gd name="connsiteY8" fmla="*/ 294239 h 294162"/>
                <a:gd name="connsiteX9" fmla="*/ 103669 w 203506"/>
                <a:gd name="connsiteY9" fmla="*/ 292467 h 294162"/>
                <a:gd name="connsiteX10" fmla="*/ 203745 w 203506"/>
                <a:gd name="connsiteY10" fmla="*/ 294239 h 294162"/>
                <a:gd name="connsiteX11" fmla="*/ 203745 w 203506"/>
                <a:gd name="connsiteY11" fmla="*/ 278290 h 294162"/>
                <a:gd name="connsiteX12" fmla="*/ 182500 w 203506"/>
                <a:gd name="connsiteY12" fmla="*/ 278290 h 294162"/>
                <a:gd name="connsiteX13" fmla="*/ 126592 w 203506"/>
                <a:gd name="connsiteY13" fmla="*/ 257911 h 294162"/>
                <a:gd name="connsiteX14" fmla="*/ 126592 w 203506"/>
                <a:gd name="connsiteY14" fmla="*/ 12481 h 29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06" h="294162">
                  <a:moveTo>
                    <a:pt x="126592" y="12481"/>
                  </a:moveTo>
                  <a:cubicBezTo>
                    <a:pt x="126592" y="519"/>
                    <a:pt x="125474" y="76"/>
                    <a:pt x="109819" y="76"/>
                  </a:cubicBezTo>
                  <a:cubicBezTo>
                    <a:pt x="74038" y="27986"/>
                    <a:pt x="23161" y="28429"/>
                    <a:pt x="239" y="28429"/>
                  </a:cubicBezTo>
                  <a:lnTo>
                    <a:pt x="239" y="44378"/>
                  </a:lnTo>
                  <a:cubicBezTo>
                    <a:pt x="13657" y="44378"/>
                    <a:pt x="50556" y="44378"/>
                    <a:pt x="81306" y="31973"/>
                  </a:cubicBezTo>
                  <a:lnTo>
                    <a:pt x="81306" y="257911"/>
                  </a:lnTo>
                  <a:cubicBezTo>
                    <a:pt x="81306" y="272531"/>
                    <a:pt x="81306" y="278290"/>
                    <a:pt x="25398" y="278290"/>
                  </a:cubicBezTo>
                  <a:lnTo>
                    <a:pt x="4152" y="278290"/>
                  </a:lnTo>
                  <a:lnTo>
                    <a:pt x="4152" y="294239"/>
                  </a:lnTo>
                  <a:cubicBezTo>
                    <a:pt x="14216" y="293796"/>
                    <a:pt x="82983" y="292467"/>
                    <a:pt x="103669" y="292467"/>
                  </a:cubicBezTo>
                  <a:cubicBezTo>
                    <a:pt x="121001" y="292467"/>
                    <a:pt x="191446" y="293796"/>
                    <a:pt x="203745" y="294239"/>
                  </a:cubicBezTo>
                  <a:lnTo>
                    <a:pt x="203745" y="278290"/>
                  </a:lnTo>
                  <a:lnTo>
                    <a:pt x="182500" y="278290"/>
                  </a:lnTo>
                  <a:cubicBezTo>
                    <a:pt x="126592" y="278290"/>
                    <a:pt x="126592" y="272531"/>
                    <a:pt x="126592" y="257911"/>
                  </a:cubicBezTo>
                  <a:lnTo>
                    <a:pt x="126592" y="12481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05E058-A9B0-D2F2-083E-3D3F57E3652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4580222" y="5945774"/>
              <a:ext cx="185296" cy="632879"/>
            </a:xfrm>
            <a:custGeom>
              <a:avLst/>
              <a:gdLst>
                <a:gd name="connsiteX0" fmla="*/ 185540 w 185296"/>
                <a:gd name="connsiteY0" fmla="*/ 316515 h 632879"/>
                <a:gd name="connsiteX1" fmla="*/ 132826 w 185296"/>
                <a:gd name="connsiteY1" fmla="*/ 119056 h 632879"/>
                <a:gd name="connsiteX2" fmla="*/ 8230 w 185296"/>
                <a:gd name="connsiteY2" fmla="*/ 75 h 632879"/>
                <a:gd name="connsiteX3" fmla="*/ 243 w 185296"/>
                <a:gd name="connsiteY3" fmla="*/ 6403 h 632879"/>
                <a:gd name="connsiteX4" fmla="*/ 15418 w 185296"/>
                <a:gd name="connsiteY4" fmla="*/ 20960 h 632879"/>
                <a:gd name="connsiteX5" fmla="*/ 139216 w 185296"/>
                <a:gd name="connsiteY5" fmla="*/ 316515 h 632879"/>
                <a:gd name="connsiteX6" fmla="*/ 10626 w 185296"/>
                <a:gd name="connsiteY6" fmla="*/ 615867 h 632879"/>
                <a:gd name="connsiteX7" fmla="*/ 243 w 185296"/>
                <a:gd name="connsiteY7" fmla="*/ 626626 h 632879"/>
                <a:gd name="connsiteX8" fmla="*/ 8230 w 185296"/>
                <a:gd name="connsiteY8" fmla="*/ 632954 h 632879"/>
                <a:gd name="connsiteX9" fmla="*/ 135222 w 185296"/>
                <a:gd name="connsiteY9" fmla="*/ 509543 h 632879"/>
                <a:gd name="connsiteX10" fmla="*/ 185540 w 185296"/>
                <a:gd name="connsiteY10" fmla="*/ 316515 h 6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296" h="632879">
                  <a:moveTo>
                    <a:pt x="185540" y="316515"/>
                  </a:moveTo>
                  <a:cubicBezTo>
                    <a:pt x="185540" y="267150"/>
                    <a:pt x="176754" y="190572"/>
                    <a:pt x="132826" y="119056"/>
                  </a:cubicBezTo>
                  <a:cubicBezTo>
                    <a:pt x="84905" y="41212"/>
                    <a:pt x="16217" y="75"/>
                    <a:pt x="8230" y="75"/>
                  </a:cubicBezTo>
                  <a:cubicBezTo>
                    <a:pt x="3438" y="75"/>
                    <a:pt x="243" y="2606"/>
                    <a:pt x="243" y="6403"/>
                  </a:cubicBezTo>
                  <a:cubicBezTo>
                    <a:pt x="243" y="8302"/>
                    <a:pt x="243" y="9568"/>
                    <a:pt x="15418" y="20960"/>
                  </a:cubicBezTo>
                  <a:cubicBezTo>
                    <a:pt x="93690" y="83615"/>
                    <a:pt x="139216" y="184243"/>
                    <a:pt x="139216" y="316515"/>
                  </a:cubicBezTo>
                  <a:cubicBezTo>
                    <a:pt x="139216" y="424737"/>
                    <a:pt x="109664" y="536124"/>
                    <a:pt x="10626" y="615867"/>
                  </a:cubicBezTo>
                  <a:cubicBezTo>
                    <a:pt x="243" y="623461"/>
                    <a:pt x="243" y="624727"/>
                    <a:pt x="243" y="626626"/>
                  </a:cubicBezTo>
                  <a:cubicBezTo>
                    <a:pt x="243" y="630423"/>
                    <a:pt x="3438" y="632954"/>
                    <a:pt x="8230" y="632954"/>
                  </a:cubicBezTo>
                  <a:cubicBezTo>
                    <a:pt x="16217" y="632954"/>
                    <a:pt x="88099" y="589919"/>
                    <a:pt x="135222" y="509543"/>
                  </a:cubicBezTo>
                  <a:cubicBezTo>
                    <a:pt x="175955" y="439926"/>
                    <a:pt x="185540" y="369676"/>
                    <a:pt x="185540" y="316515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  <p:grpSp>
        <p:nvGrpSpPr>
          <p:cNvPr id="13" name="Group 12" descr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2(v_2)\end{equation*}&#10;&#10;\end{document}" title="IguanaTex Vector Display">
            <a:extLst>
              <a:ext uri="{FF2B5EF4-FFF2-40B4-BE49-F238E27FC236}">
                <a16:creationId xmlns:a16="http://schemas.microsoft.com/office/drawing/2014/main" id="{83AF4E36-E46B-C6D9-02F8-9CA7B799201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488813" y="3049655"/>
            <a:ext cx="1587500" cy="669754"/>
            <a:chOff x="21576420" y="7673478"/>
            <a:chExt cx="2088491" cy="69654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697B57B-D397-C61E-4903-92A11FACC6C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1576420" y="7704823"/>
              <a:ext cx="423479" cy="507781"/>
            </a:xfrm>
            <a:custGeom>
              <a:avLst/>
              <a:gdLst>
                <a:gd name="connsiteX0" fmla="*/ 392871 w 423479"/>
                <a:gd name="connsiteY0" fmla="*/ 381781 h 507781"/>
                <a:gd name="connsiteX1" fmla="*/ 384759 w 423479"/>
                <a:gd name="connsiteY1" fmla="*/ 376906 h 507781"/>
                <a:gd name="connsiteX2" fmla="*/ 350686 w 423479"/>
                <a:gd name="connsiteY2" fmla="*/ 387354 h 507781"/>
                <a:gd name="connsiteX3" fmla="*/ 321480 w 423479"/>
                <a:gd name="connsiteY3" fmla="*/ 413126 h 507781"/>
                <a:gd name="connsiteX4" fmla="*/ 207904 w 423479"/>
                <a:gd name="connsiteY4" fmla="*/ 469546 h 507781"/>
                <a:gd name="connsiteX5" fmla="*/ 69178 w 423479"/>
                <a:gd name="connsiteY5" fmla="*/ 319789 h 507781"/>
                <a:gd name="connsiteX6" fmla="*/ 141380 w 423479"/>
                <a:gd name="connsiteY6" fmla="*/ 119184 h 507781"/>
                <a:gd name="connsiteX7" fmla="*/ 304444 w 423479"/>
                <a:gd name="connsiteY7" fmla="*/ 38385 h 507781"/>
                <a:gd name="connsiteX8" fmla="*/ 354742 w 423479"/>
                <a:gd name="connsiteY8" fmla="*/ 73909 h 507781"/>
                <a:gd name="connsiteX9" fmla="*/ 314990 w 423479"/>
                <a:gd name="connsiteY9" fmla="*/ 161673 h 507781"/>
                <a:gd name="connsiteX10" fmla="*/ 310123 w 423479"/>
                <a:gd name="connsiteY10" fmla="*/ 172121 h 507781"/>
                <a:gd name="connsiteX11" fmla="*/ 319047 w 423479"/>
                <a:gd name="connsiteY11" fmla="*/ 176997 h 507781"/>
                <a:gd name="connsiteX12" fmla="*/ 375024 w 423479"/>
                <a:gd name="connsiteY12" fmla="*/ 150528 h 507781"/>
                <a:gd name="connsiteX13" fmla="*/ 423699 w 423479"/>
                <a:gd name="connsiteY13" fmla="*/ 43957 h 507781"/>
                <a:gd name="connsiteX14" fmla="*/ 357987 w 423479"/>
                <a:gd name="connsiteY14" fmla="*/ 75 h 507781"/>
                <a:gd name="connsiteX15" fmla="*/ 106496 w 423479"/>
                <a:gd name="connsiteY15" fmla="*/ 105253 h 507781"/>
                <a:gd name="connsiteX16" fmla="*/ 220 w 423479"/>
                <a:gd name="connsiteY16" fmla="*/ 349740 h 507781"/>
                <a:gd name="connsiteX17" fmla="*/ 154360 w 423479"/>
                <a:gd name="connsiteY17" fmla="*/ 507856 h 507781"/>
                <a:gd name="connsiteX18" fmla="*/ 392871 w 423479"/>
                <a:gd name="connsiteY18" fmla="*/ 381781 h 5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3479" h="507781">
                  <a:moveTo>
                    <a:pt x="392871" y="381781"/>
                  </a:moveTo>
                  <a:cubicBezTo>
                    <a:pt x="392871" y="377602"/>
                    <a:pt x="388815" y="376906"/>
                    <a:pt x="384759" y="376906"/>
                  </a:cubicBezTo>
                  <a:cubicBezTo>
                    <a:pt x="370967" y="376906"/>
                    <a:pt x="351497" y="387354"/>
                    <a:pt x="350686" y="387354"/>
                  </a:cubicBezTo>
                  <a:cubicBezTo>
                    <a:pt x="334461" y="396409"/>
                    <a:pt x="331216" y="401285"/>
                    <a:pt x="321480" y="413126"/>
                  </a:cubicBezTo>
                  <a:cubicBezTo>
                    <a:pt x="296331" y="445863"/>
                    <a:pt x="260636" y="469546"/>
                    <a:pt x="207904" y="469546"/>
                  </a:cubicBezTo>
                  <a:cubicBezTo>
                    <a:pt x="134890" y="469546"/>
                    <a:pt x="69178" y="424271"/>
                    <a:pt x="69178" y="319789"/>
                  </a:cubicBezTo>
                  <a:cubicBezTo>
                    <a:pt x="69178" y="257100"/>
                    <a:pt x="98383" y="174211"/>
                    <a:pt x="141380" y="119184"/>
                  </a:cubicBezTo>
                  <a:cubicBezTo>
                    <a:pt x="177076" y="74605"/>
                    <a:pt x="220884" y="38385"/>
                    <a:pt x="304444" y="38385"/>
                  </a:cubicBezTo>
                  <a:cubicBezTo>
                    <a:pt x="335272" y="38385"/>
                    <a:pt x="354742" y="48136"/>
                    <a:pt x="354742" y="73909"/>
                  </a:cubicBezTo>
                  <a:cubicBezTo>
                    <a:pt x="354742" y="98288"/>
                    <a:pt x="324725" y="147742"/>
                    <a:pt x="314990" y="161673"/>
                  </a:cubicBezTo>
                  <a:cubicBezTo>
                    <a:pt x="310123" y="169335"/>
                    <a:pt x="310123" y="170728"/>
                    <a:pt x="310123" y="172121"/>
                  </a:cubicBezTo>
                  <a:cubicBezTo>
                    <a:pt x="310123" y="176997"/>
                    <a:pt x="314179" y="176997"/>
                    <a:pt x="319047" y="176997"/>
                  </a:cubicBezTo>
                  <a:cubicBezTo>
                    <a:pt x="335272" y="176997"/>
                    <a:pt x="365289" y="161673"/>
                    <a:pt x="375024" y="150528"/>
                  </a:cubicBezTo>
                  <a:cubicBezTo>
                    <a:pt x="376646" y="147742"/>
                    <a:pt x="423699" y="79481"/>
                    <a:pt x="423699" y="43957"/>
                  </a:cubicBezTo>
                  <a:cubicBezTo>
                    <a:pt x="423699" y="5647"/>
                    <a:pt x="387193" y="75"/>
                    <a:pt x="357987" y="75"/>
                  </a:cubicBezTo>
                  <a:cubicBezTo>
                    <a:pt x="240354" y="75"/>
                    <a:pt x="143814" y="66247"/>
                    <a:pt x="106496" y="105253"/>
                  </a:cubicBezTo>
                  <a:cubicBezTo>
                    <a:pt x="9955" y="205556"/>
                    <a:pt x="220" y="313520"/>
                    <a:pt x="220" y="349740"/>
                  </a:cubicBezTo>
                  <a:cubicBezTo>
                    <a:pt x="220" y="451436"/>
                    <a:pt x="60254" y="507856"/>
                    <a:pt x="154360" y="507856"/>
                  </a:cubicBezTo>
                  <a:cubicBezTo>
                    <a:pt x="284973" y="507856"/>
                    <a:pt x="392871" y="399195"/>
                    <a:pt x="392871" y="381781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EE260D-EF10-F6F6-AB77-EBC0C467696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2029615" y="7976613"/>
              <a:ext cx="251004" cy="323754"/>
            </a:xfrm>
            <a:custGeom>
              <a:avLst/>
              <a:gdLst>
                <a:gd name="connsiteX0" fmla="*/ 251230 w 251004"/>
                <a:gd name="connsiteY0" fmla="*/ 235090 h 323754"/>
                <a:gd name="connsiteX1" fmla="*/ 231922 w 251004"/>
                <a:gd name="connsiteY1" fmla="*/ 235090 h 323754"/>
                <a:gd name="connsiteX2" fmla="*/ 217157 w 251004"/>
                <a:gd name="connsiteY2" fmla="*/ 279460 h 323754"/>
                <a:gd name="connsiteX3" fmla="*/ 160937 w 251004"/>
                <a:gd name="connsiteY3" fmla="*/ 282386 h 323754"/>
                <a:gd name="connsiteX4" fmla="*/ 56446 w 251004"/>
                <a:gd name="connsiteY4" fmla="*/ 282386 h 323754"/>
                <a:gd name="connsiteX5" fmla="*/ 170023 w 251004"/>
                <a:gd name="connsiteY5" fmla="*/ 200472 h 323754"/>
                <a:gd name="connsiteX6" fmla="*/ 251230 w 251004"/>
                <a:gd name="connsiteY6" fmla="*/ 95155 h 323754"/>
                <a:gd name="connsiteX7" fmla="*/ 118345 w 251004"/>
                <a:gd name="connsiteY7" fmla="*/ 76 h 323754"/>
                <a:gd name="connsiteX8" fmla="*/ 225 w 251004"/>
                <a:gd name="connsiteY8" fmla="*/ 87353 h 323754"/>
                <a:gd name="connsiteX9" fmla="*/ 30323 w 251004"/>
                <a:gd name="connsiteY9" fmla="*/ 114658 h 323754"/>
                <a:gd name="connsiteX10" fmla="*/ 60421 w 251004"/>
                <a:gd name="connsiteY10" fmla="*/ 88816 h 323754"/>
                <a:gd name="connsiteX11" fmla="*/ 26916 w 251004"/>
                <a:gd name="connsiteY11" fmla="*/ 62974 h 323754"/>
                <a:gd name="connsiteX12" fmla="*/ 109827 w 251004"/>
                <a:gd name="connsiteY12" fmla="*/ 17629 h 323754"/>
                <a:gd name="connsiteX13" fmla="*/ 196146 w 251004"/>
                <a:gd name="connsiteY13" fmla="*/ 95155 h 323754"/>
                <a:gd name="connsiteX14" fmla="*/ 142764 w 251004"/>
                <a:gd name="connsiteY14" fmla="*/ 188770 h 323754"/>
                <a:gd name="connsiteX15" fmla="*/ 5904 w 251004"/>
                <a:gd name="connsiteY15" fmla="*/ 304815 h 323754"/>
                <a:gd name="connsiteX16" fmla="*/ 225 w 251004"/>
                <a:gd name="connsiteY16" fmla="*/ 323830 h 323754"/>
                <a:gd name="connsiteX17" fmla="*/ 234194 w 251004"/>
                <a:gd name="connsiteY17" fmla="*/ 323830 h 323754"/>
                <a:gd name="connsiteX18" fmla="*/ 251230 w 251004"/>
                <a:gd name="connsiteY18" fmla="*/ 235090 h 32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1004" h="323754">
                  <a:moveTo>
                    <a:pt x="251230" y="235090"/>
                  </a:moveTo>
                  <a:lnTo>
                    <a:pt x="231922" y="235090"/>
                  </a:lnTo>
                  <a:cubicBezTo>
                    <a:pt x="230219" y="245817"/>
                    <a:pt x="224540" y="274585"/>
                    <a:pt x="217157" y="279460"/>
                  </a:cubicBezTo>
                  <a:cubicBezTo>
                    <a:pt x="212614" y="282386"/>
                    <a:pt x="168887" y="282386"/>
                    <a:pt x="160937" y="282386"/>
                  </a:cubicBezTo>
                  <a:lnTo>
                    <a:pt x="56446" y="282386"/>
                  </a:lnTo>
                  <a:cubicBezTo>
                    <a:pt x="116074" y="237041"/>
                    <a:pt x="135950" y="223388"/>
                    <a:pt x="170023" y="200472"/>
                  </a:cubicBezTo>
                  <a:cubicBezTo>
                    <a:pt x="212046" y="171705"/>
                    <a:pt x="251230" y="141475"/>
                    <a:pt x="251230" y="95155"/>
                  </a:cubicBezTo>
                  <a:cubicBezTo>
                    <a:pt x="251230" y="36157"/>
                    <a:pt x="191035" y="76"/>
                    <a:pt x="118345" y="76"/>
                  </a:cubicBezTo>
                  <a:cubicBezTo>
                    <a:pt x="47928" y="76"/>
                    <a:pt x="225" y="42496"/>
                    <a:pt x="225" y="87353"/>
                  </a:cubicBezTo>
                  <a:cubicBezTo>
                    <a:pt x="225" y="112220"/>
                    <a:pt x="24645" y="114658"/>
                    <a:pt x="30323" y="114658"/>
                  </a:cubicBezTo>
                  <a:cubicBezTo>
                    <a:pt x="43953" y="114658"/>
                    <a:pt x="60421" y="106369"/>
                    <a:pt x="60421" y="88816"/>
                  </a:cubicBezTo>
                  <a:cubicBezTo>
                    <a:pt x="60421" y="80040"/>
                    <a:pt x="56446" y="62974"/>
                    <a:pt x="26916" y="62974"/>
                  </a:cubicBezTo>
                  <a:cubicBezTo>
                    <a:pt x="44521" y="28356"/>
                    <a:pt x="83137" y="17629"/>
                    <a:pt x="109827" y="17629"/>
                  </a:cubicBezTo>
                  <a:cubicBezTo>
                    <a:pt x="166616" y="17629"/>
                    <a:pt x="196146" y="55661"/>
                    <a:pt x="196146" y="95155"/>
                  </a:cubicBezTo>
                  <a:cubicBezTo>
                    <a:pt x="196146" y="137574"/>
                    <a:pt x="160937" y="171217"/>
                    <a:pt x="142764" y="188770"/>
                  </a:cubicBezTo>
                  <a:lnTo>
                    <a:pt x="5904" y="304815"/>
                  </a:lnTo>
                  <a:cubicBezTo>
                    <a:pt x="225" y="309203"/>
                    <a:pt x="225" y="310178"/>
                    <a:pt x="225" y="323830"/>
                  </a:cubicBezTo>
                  <a:lnTo>
                    <a:pt x="234194" y="323830"/>
                  </a:lnTo>
                  <a:lnTo>
                    <a:pt x="251230" y="235090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6354188-3CC3-7266-D9A6-4244ED6BF48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2438097" y="7673478"/>
              <a:ext cx="188213" cy="696544"/>
            </a:xfrm>
            <a:custGeom>
              <a:avLst/>
              <a:gdLst>
                <a:gd name="connsiteX0" fmla="*/ 188443 w 188213"/>
                <a:gd name="connsiteY0" fmla="*/ 689654 h 696544"/>
                <a:gd name="connsiteX1" fmla="*/ 174652 w 188213"/>
                <a:gd name="connsiteY1" fmla="*/ 674330 h 696544"/>
                <a:gd name="connsiteX2" fmla="*/ 47283 w 188213"/>
                <a:gd name="connsiteY2" fmla="*/ 348347 h 696544"/>
                <a:gd name="connsiteX3" fmla="*/ 177897 w 188213"/>
                <a:gd name="connsiteY3" fmla="*/ 18881 h 696544"/>
                <a:gd name="connsiteX4" fmla="*/ 188443 w 188213"/>
                <a:gd name="connsiteY4" fmla="*/ 7040 h 696544"/>
                <a:gd name="connsiteX5" fmla="*/ 180330 w 188213"/>
                <a:gd name="connsiteY5" fmla="*/ 75 h 696544"/>
                <a:gd name="connsiteX6" fmla="*/ 51340 w 188213"/>
                <a:gd name="connsiteY6" fmla="*/ 135901 h 696544"/>
                <a:gd name="connsiteX7" fmla="*/ 230 w 188213"/>
                <a:gd name="connsiteY7" fmla="*/ 348347 h 696544"/>
                <a:gd name="connsiteX8" fmla="*/ 53773 w 188213"/>
                <a:gd name="connsiteY8" fmla="*/ 565669 h 696544"/>
                <a:gd name="connsiteX9" fmla="*/ 180330 w 188213"/>
                <a:gd name="connsiteY9" fmla="*/ 696620 h 696544"/>
                <a:gd name="connsiteX10" fmla="*/ 188443 w 188213"/>
                <a:gd name="connsiteY10" fmla="*/ 689654 h 69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213" h="696544">
                  <a:moveTo>
                    <a:pt x="188443" y="689654"/>
                  </a:moveTo>
                  <a:cubicBezTo>
                    <a:pt x="188443" y="687565"/>
                    <a:pt x="188443" y="686171"/>
                    <a:pt x="174652" y="674330"/>
                  </a:cubicBezTo>
                  <a:cubicBezTo>
                    <a:pt x="73244" y="586566"/>
                    <a:pt x="47283" y="454919"/>
                    <a:pt x="47283" y="348347"/>
                  </a:cubicBezTo>
                  <a:cubicBezTo>
                    <a:pt x="47283" y="227148"/>
                    <a:pt x="78111" y="105950"/>
                    <a:pt x="177897" y="18881"/>
                  </a:cubicBezTo>
                  <a:cubicBezTo>
                    <a:pt x="188443" y="10523"/>
                    <a:pt x="188443" y="9130"/>
                    <a:pt x="188443" y="7040"/>
                  </a:cubicBezTo>
                  <a:cubicBezTo>
                    <a:pt x="188443" y="2164"/>
                    <a:pt x="185198" y="75"/>
                    <a:pt x="180330" y="75"/>
                  </a:cubicBezTo>
                  <a:cubicBezTo>
                    <a:pt x="172218" y="75"/>
                    <a:pt x="99204" y="47440"/>
                    <a:pt x="51340" y="135901"/>
                  </a:cubicBezTo>
                  <a:cubicBezTo>
                    <a:pt x="9965" y="212521"/>
                    <a:pt x="230" y="289837"/>
                    <a:pt x="230" y="348347"/>
                  </a:cubicBezTo>
                  <a:cubicBezTo>
                    <a:pt x="230" y="402678"/>
                    <a:pt x="9154" y="486960"/>
                    <a:pt x="53773" y="565669"/>
                  </a:cubicBezTo>
                  <a:cubicBezTo>
                    <a:pt x="102449" y="651344"/>
                    <a:pt x="172218" y="696620"/>
                    <a:pt x="180330" y="696620"/>
                  </a:cubicBezTo>
                  <a:cubicBezTo>
                    <a:pt x="185198" y="696620"/>
                    <a:pt x="188443" y="694530"/>
                    <a:pt x="188443" y="689654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E143D8B-493E-F68F-5B10-59961B7826E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2696801" y="7888014"/>
              <a:ext cx="356144" cy="315534"/>
            </a:xfrm>
            <a:custGeom>
              <a:avLst/>
              <a:gdLst>
                <a:gd name="connsiteX0" fmla="*/ 356378 w 356144"/>
                <a:gd name="connsiteY0" fmla="*/ 48833 h 315534"/>
                <a:gd name="connsiteX1" fmla="*/ 320683 w 356144"/>
                <a:gd name="connsiteY1" fmla="*/ 75 h 315534"/>
                <a:gd name="connsiteX2" fmla="*/ 280931 w 356144"/>
                <a:gd name="connsiteY2" fmla="*/ 33509 h 315534"/>
                <a:gd name="connsiteX3" fmla="*/ 293911 w 356144"/>
                <a:gd name="connsiteY3" fmla="*/ 54405 h 315534"/>
                <a:gd name="connsiteX4" fmla="*/ 321494 w 356144"/>
                <a:gd name="connsiteY4" fmla="*/ 111522 h 315534"/>
                <a:gd name="connsiteX5" fmla="*/ 177089 w 356144"/>
                <a:gd name="connsiteY5" fmla="*/ 300286 h 315534"/>
                <a:gd name="connsiteX6" fmla="*/ 117056 w 356144"/>
                <a:gd name="connsiteY6" fmla="*/ 239686 h 315534"/>
                <a:gd name="connsiteX7" fmla="*/ 164109 w 356144"/>
                <a:gd name="connsiteY7" fmla="*/ 92019 h 315534"/>
                <a:gd name="connsiteX8" fmla="*/ 173844 w 356144"/>
                <a:gd name="connsiteY8" fmla="*/ 57191 h 315534"/>
                <a:gd name="connsiteX9" fmla="*/ 107321 w 356144"/>
                <a:gd name="connsiteY9" fmla="*/ 75 h 315534"/>
                <a:gd name="connsiteX10" fmla="*/ 234 w 356144"/>
                <a:gd name="connsiteY10" fmla="*/ 107343 h 315534"/>
                <a:gd name="connsiteX11" fmla="*/ 9969 w 356144"/>
                <a:gd name="connsiteY11" fmla="*/ 114308 h 315534"/>
                <a:gd name="connsiteX12" fmla="*/ 22949 w 356144"/>
                <a:gd name="connsiteY12" fmla="*/ 101770 h 315534"/>
                <a:gd name="connsiteX13" fmla="*/ 104887 w 356144"/>
                <a:gd name="connsiteY13" fmla="*/ 15399 h 315534"/>
                <a:gd name="connsiteX14" fmla="*/ 125168 w 356144"/>
                <a:gd name="connsiteY14" fmla="*/ 37688 h 315534"/>
                <a:gd name="connsiteX15" fmla="*/ 111377 w 356144"/>
                <a:gd name="connsiteY15" fmla="*/ 86446 h 315534"/>
                <a:gd name="connsiteX16" fmla="*/ 65135 w 356144"/>
                <a:gd name="connsiteY16" fmla="*/ 229238 h 315534"/>
                <a:gd name="connsiteX17" fmla="*/ 173844 w 356144"/>
                <a:gd name="connsiteY17" fmla="*/ 315610 h 315534"/>
                <a:gd name="connsiteX18" fmla="*/ 356378 w 356144"/>
                <a:gd name="connsiteY18" fmla="*/ 48833 h 3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44" h="315534">
                  <a:moveTo>
                    <a:pt x="356378" y="48833"/>
                  </a:moveTo>
                  <a:cubicBezTo>
                    <a:pt x="356378" y="11219"/>
                    <a:pt x="335285" y="75"/>
                    <a:pt x="320683" y="75"/>
                  </a:cubicBezTo>
                  <a:cubicBezTo>
                    <a:pt x="300401" y="75"/>
                    <a:pt x="280931" y="18185"/>
                    <a:pt x="280931" y="33509"/>
                  </a:cubicBezTo>
                  <a:cubicBezTo>
                    <a:pt x="280931" y="42564"/>
                    <a:pt x="284987" y="46743"/>
                    <a:pt x="293911" y="54405"/>
                  </a:cubicBezTo>
                  <a:cubicBezTo>
                    <a:pt x="310948" y="68336"/>
                    <a:pt x="321494" y="86446"/>
                    <a:pt x="321494" y="111522"/>
                  </a:cubicBezTo>
                  <a:cubicBezTo>
                    <a:pt x="321494" y="140777"/>
                    <a:pt x="272007" y="300286"/>
                    <a:pt x="177089" y="300286"/>
                  </a:cubicBezTo>
                  <a:cubicBezTo>
                    <a:pt x="135715" y="300286"/>
                    <a:pt x="117056" y="275907"/>
                    <a:pt x="117056" y="239686"/>
                  </a:cubicBezTo>
                  <a:cubicBezTo>
                    <a:pt x="117056" y="200680"/>
                    <a:pt x="138960" y="149832"/>
                    <a:pt x="164109" y="92019"/>
                  </a:cubicBezTo>
                  <a:cubicBezTo>
                    <a:pt x="169788" y="80177"/>
                    <a:pt x="173844" y="70426"/>
                    <a:pt x="173844" y="57191"/>
                  </a:cubicBezTo>
                  <a:cubicBezTo>
                    <a:pt x="173844" y="25847"/>
                    <a:pt x="147884" y="75"/>
                    <a:pt x="107321" y="75"/>
                  </a:cubicBezTo>
                  <a:cubicBezTo>
                    <a:pt x="31062" y="75"/>
                    <a:pt x="234" y="101074"/>
                    <a:pt x="234" y="107343"/>
                  </a:cubicBezTo>
                  <a:cubicBezTo>
                    <a:pt x="234" y="114308"/>
                    <a:pt x="8346" y="114308"/>
                    <a:pt x="9969" y="114308"/>
                  </a:cubicBezTo>
                  <a:cubicBezTo>
                    <a:pt x="18082" y="114308"/>
                    <a:pt x="18893" y="112915"/>
                    <a:pt x="22949" y="101770"/>
                  </a:cubicBezTo>
                  <a:cubicBezTo>
                    <a:pt x="46476" y="31419"/>
                    <a:pt x="81360" y="15399"/>
                    <a:pt x="104887" y="15399"/>
                  </a:cubicBezTo>
                  <a:cubicBezTo>
                    <a:pt x="111377" y="15399"/>
                    <a:pt x="125168" y="15399"/>
                    <a:pt x="125168" y="37688"/>
                  </a:cubicBezTo>
                  <a:cubicBezTo>
                    <a:pt x="125168" y="55102"/>
                    <a:pt x="117056" y="73909"/>
                    <a:pt x="111377" y="86446"/>
                  </a:cubicBezTo>
                  <a:cubicBezTo>
                    <a:pt x="75681" y="167246"/>
                    <a:pt x="65135" y="199287"/>
                    <a:pt x="65135" y="229238"/>
                  </a:cubicBezTo>
                  <a:cubicBezTo>
                    <a:pt x="65135" y="304465"/>
                    <a:pt x="136526" y="315610"/>
                    <a:pt x="173844" y="315610"/>
                  </a:cubicBezTo>
                  <a:cubicBezTo>
                    <a:pt x="310136" y="315610"/>
                    <a:pt x="356378" y="85053"/>
                    <a:pt x="356378" y="48833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0B5197B-C481-AFA0-60D6-AA7CACBC561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3102289" y="7976613"/>
              <a:ext cx="251004" cy="323754"/>
            </a:xfrm>
            <a:custGeom>
              <a:avLst/>
              <a:gdLst>
                <a:gd name="connsiteX0" fmla="*/ 251243 w 251004"/>
                <a:gd name="connsiteY0" fmla="*/ 235090 h 323754"/>
                <a:gd name="connsiteX1" fmla="*/ 231935 w 251004"/>
                <a:gd name="connsiteY1" fmla="*/ 235090 h 323754"/>
                <a:gd name="connsiteX2" fmla="*/ 217170 w 251004"/>
                <a:gd name="connsiteY2" fmla="*/ 279460 h 323754"/>
                <a:gd name="connsiteX3" fmla="*/ 160950 w 251004"/>
                <a:gd name="connsiteY3" fmla="*/ 282386 h 323754"/>
                <a:gd name="connsiteX4" fmla="*/ 56459 w 251004"/>
                <a:gd name="connsiteY4" fmla="*/ 282386 h 323754"/>
                <a:gd name="connsiteX5" fmla="*/ 170036 w 251004"/>
                <a:gd name="connsiteY5" fmla="*/ 200472 h 323754"/>
                <a:gd name="connsiteX6" fmla="*/ 251243 w 251004"/>
                <a:gd name="connsiteY6" fmla="*/ 95155 h 323754"/>
                <a:gd name="connsiteX7" fmla="*/ 118359 w 251004"/>
                <a:gd name="connsiteY7" fmla="*/ 76 h 323754"/>
                <a:gd name="connsiteX8" fmla="*/ 239 w 251004"/>
                <a:gd name="connsiteY8" fmla="*/ 87353 h 323754"/>
                <a:gd name="connsiteX9" fmla="*/ 30337 w 251004"/>
                <a:gd name="connsiteY9" fmla="*/ 114658 h 323754"/>
                <a:gd name="connsiteX10" fmla="*/ 60434 w 251004"/>
                <a:gd name="connsiteY10" fmla="*/ 88816 h 323754"/>
                <a:gd name="connsiteX11" fmla="*/ 26929 w 251004"/>
                <a:gd name="connsiteY11" fmla="*/ 62974 h 323754"/>
                <a:gd name="connsiteX12" fmla="*/ 109840 w 251004"/>
                <a:gd name="connsiteY12" fmla="*/ 17629 h 323754"/>
                <a:gd name="connsiteX13" fmla="*/ 196159 w 251004"/>
                <a:gd name="connsiteY13" fmla="*/ 95155 h 323754"/>
                <a:gd name="connsiteX14" fmla="*/ 142778 w 251004"/>
                <a:gd name="connsiteY14" fmla="*/ 188770 h 323754"/>
                <a:gd name="connsiteX15" fmla="*/ 5918 w 251004"/>
                <a:gd name="connsiteY15" fmla="*/ 304815 h 323754"/>
                <a:gd name="connsiteX16" fmla="*/ 239 w 251004"/>
                <a:gd name="connsiteY16" fmla="*/ 323830 h 323754"/>
                <a:gd name="connsiteX17" fmla="*/ 234207 w 251004"/>
                <a:gd name="connsiteY17" fmla="*/ 323830 h 323754"/>
                <a:gd name="connsiteX18" fmla="*/ 251243 w 251004"/>
                <a:gd name="connsiteY18" fmla="*/ 235090 h 32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1004" h="323754">
                  <a:moveTo>
                    <a:pt x="251243" y="235090"/>
                  </a:moveTo>
                  <a:lnTo>
                    <a:pt x="231935" y="235090"/>
                  </a:lnTo>
                  <a:cubicBezTo>
                    <a:pt x="230232" y="245817"/>
                    <a:pt x="224553" y="274585"/>
                    <a:pt x="217170" y="279460"/>
                  </a:cubicBezTo>
                  <a:cubicBezTo>
                    <a:pt x="212627" y="282386"/>
                    <a:pt x="168900" y="282386"/>
                    <a:pt x="160950" y="282386"/>
                  </a:cubicBezTo>
                  <a:lnTo>
                    <a:pt x="56459" y="282386"/>
                  </a:lnTo>
                  <a:cubicBezTo>
                    <a:pt x="116087" y="237041"/>
                    <a:pt x="135963" y="223388"/>
                    <a:pt x="170036" y="200472"/>
                  </a:cubicBezTo>
                  <a:cubicBezTo>
                    <a:pt x="212059" y="171705"/>
                    <a:pt x="251243" y="141475"/>
                    <a:pt x="251243" y="95155"/>
                  </a:cubicBezTo>
                  <a:cubicBezTo>
                    <a:pt x="251243" y="36157"/>
                    <a:pt x="191048" y="76"/>
                    <a:pt x="118359" y="76"/>
                  </a:cubicBezTo>
                  <a:cubicBezTo>
                    <a:pt x="47941" y="76"/>
                    <a:pt x="239" y="42496"/>
                    <a:pt x="239" y="87353"/>
                  </a:cubicBezTo>
                  <a:cubicBezTo>
                    <a:pt x="239" y="112220"/>
                    <a:pt x="24658" y="114658"/>
                    <a:pt x="30337" y="114658"/>
                  </a:cubicBezTo>
                  <a:cubicBezTo>
                    <a:pt x="43966" y="114658"/>
                    <a:pt x="60434" y="106369"/>
                    <a:pt x="60434" y="88816"/>
                  </a:cubicBezTo>
                  <a:cubicBezTo>
                    <a:pt x="60434" y="80040"/>
                    <a:pt x="56459" y="62974"/>
                    <a:pt x="26929" y="62974"/>
                  </a:cubicBezTo>
                  <a:cubicBezTo>
                    <a:pt x="44534" y="28356"/>
                    <a:pt x="83150" y="17629"/>
                    <a:pt x="109840" y="17629"/>
                  </a:cubicBezTo>
                  <a:cubicBezTo>
                    <a:pt x="166629" y="17629"/>
                    <a:pt x="196159" y="55661"/>
                    <a:pt x="196159" y="95155"/>
                  </a:cubicBezTo>
                  <a:cubicBezTo>
                    <a:pt x="196159" y="137574"/>
                    <a:pt x="160950" y="171217"/>
                    <a:pt x="142778" y="188770"/>
                  </a:cubicBezTo>
                  <a:lnTo>
                    <a:pt x="5918" y="304815"/>
                  </a:lnTo>
                  <a:cubicBezTo>
                    <a:pt x="239" y="309203"/>
                    <a:pt x="239" y="310178"/>
                    <a:pt x="239" y="323830"/>
                  </a:cubicBezTo>
                  <a:lnTo>
                    <a:pt x="234207" y="323830"/>
                  </a:lnTo>
                  <a:lnTo>
                    <a:pt x="251243" y="235090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BE9113B-2EFB-CF93-E9DE-6E1DEFCF838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476698" y="7673478"/>
              <a:ext cx="188213" cy="696544"/>
            </a:xfrm>
            <a:custGeom>
              <a:avLst/>
              <a:gdLst>
                <a:gd name="connsiteX0" fmla="*/ 188456 w 188213"/>
                <a:gd name="connsiteY0" fmla="*/ 348347 h 696544"/>
                <a:gd name="connsiteX1" fmla="*/ 134913 w 188213"/>
                <a:gd name="connsiteY1" fmla="*/ 131025 h 696544"/>
                <a:gd name="connsiteX2" fmla="*/ 8356 w 188213"/>
                <a:gd name="connsiteY2" fmla="*/ 75 h 696544"/>
                <a:gd name="connsiteX3" fmla="*/ 243 w 188213"/>
                <a:gd name="connsiteY3" fmla="*/ 7040 h 696544"/>
                <a:gd name="connsiteX4" fmla="*/ 15657 w 188213"/>
                <a:gd name="connsiteY4" fmla="*/ 23061 h 696544"/>
                <a:gd name="connsiteX5" fmla="*/ 141403 w 188213"/>
                <a:gd name="connsiteY5" fmla="*/ 348347 h 696544"/>
                <a:gd name="connsiteX6" fmla="*/ 10790 w 188213"/>
                <a:gd name="connsiteY6" fmla="*/ 677813 h 696544"/>
                <a:gd name="connsiteX7" fmla="*/ 243 w 188213"/>
                <a:gd name="connsiteY7" fmla="*/ 689654 h 696544"/>
                <a:gd name="connsiteX8" fmla="*/ 8356 w 188213"/>
                <a:gd name="connsiteY8" fmla="*/ 696620 h 696544"/>
                <a:gd name="connsiteX9" fmla="*/ 137347 w 188213"/>
                <a:gd name="connsiteY9" fmla="*/ 560793 h 696544"/>
                <a:gd name="connsiteX10" fmla="*/ 188456 w 188213"/>
                <a:gd name="connsiteY10" fmla="*/ 348347 h 69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213" h="696544">
                  <a:moveTo>
                    <a:pt x="188456" y="348347"/>
                  </a:moveTo>
                  <a:cubicBezTo>
                    <a:pt x="188456" y="294017"/>
                    <a:pt x="179532" y="209735"/>
                    <a:pt x="134913" y="131025"/>
                  </a:cubicBezTo>
                  <a:cubicBezTo>
                    <a:pt x="86237" y="45350"/>
                    <a:pt x="16468" y="75"/>
                    <a:pt x="8356" y="75"/>
                  </a:cubicBezTo>
                  <a:cubicBezTo>
                    <a:pt x="3488" y="75"/>
                    <a:pt x="243" y="2861"/>
                    <a:pt x="243" y="7040"/>
                  </a:cubicBezTo>
                  <a:cubicBezTo>
                    <a:pt x="243" y="9130"/>
                    <a:pt x="243" y="10523"/>
                    <a:pt x="15657" y="23061"/>
                  </a:cubicBezTo>
                  <a:cubicBezTo>
                    <a:pt x="95161" y="92019"/>
                    <a:pt x="141403" y="202769"/>
                    <a:pt x="141403" y="348347"/>
                  </a:cubicBezTo>
                  <a:cubicBezTo>
                    <a:pt x="141403" y="467456"/>
                    <a:pt x="111386" y="590048"/>
                    <a:pt x="10790" y="677813"/>
                  </a:cubicBezTo>
                  <a:cubicBezTo>
                    <a:pt x="243" y="686171"/>
                    <a:pt x="243" y="687565"/>
                    <a:pt x="243" y="689654"/>
                  </a:cubicBezTo>
                  <a:cubicBezTo>
                    <a:pt x="243" y="693833"/>
                    <a:pt x="3488" y="696620"/>
                    <a:pt x="8356" y="696620"/>
                  </a:cubicBezTo>
                  <a:cubicBezTo>
                    <a:pt x="16468" y="696620"/>
                    <a:pt x="89482" y="649255"/>
                    <a:pt x="137347" y="560793"/>
                  </a:cubicBezTo>
                  <a:cubicBezTo>
                    <a:pt x="178721" y="484173"/>
                    <a:pt x="188456" y="406857"/>
                    <a:pt x="188456" y="348347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  <p:grpSp>
        <p:nvGrpSpPr>
          <p:cNvPr id="22" name="Group 21" descr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3(v_3)\end{equation*}&#10;&#10;\end{document}" title="IguanaTex Vector Display">
            <a:extLst>
              <a:ext uri="{FF2B5EF4-FFF2-40B4-BE49-F238E27FC236}">
                <a16:creationId xmlns:a16="http://schemas.microsoft.com/office/drawing/2014/main" id="{256DB175-057C-A3AA-9DB8-7837957891D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413467" y="4552865"/>
            <a:ext cx="1460644" cy="531104"/>
            <a:chOff x="21949747" y="8635187"/>
            <a:chExt cx="2070370" cy="62041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6CBC75-26A5-DB71-D18C-F3425D6964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949747" y="8663106"/>
              <a:ext cx="419804" cy="452281"/>
            </a:xfrm>
            <a:custGeom>
              <a:avLst/>
              <a:gdLst>
                <a:gd name="connsiteX0" fmla="*/ 389465 w 419804"/>
                <a:gd name="connsiteY0" fmla="*/ 340061 h 452281"/>
                <a:gd name="connsiteX1" fmla="*/ 381422 w 419804"/>
                <a:gd name="connsiteY1" fmla="*/ 335718 h 452281"/>
                <a:gd name="connsiteX2" fmla="*/ 347645 w 419804"/>
                <a:gd name="connsiteY2" fmla="*/ 345025 h 452281"/>
                <a:gd name="connsiteX3" fmla="*/ 318693 w 419804"/>
                <a:gd name="connsiteY3" fmla="*/ 367980 h 452281"/>
                <a:gd name="connsiteX4" fmla="*/ 206102 w 419804"/>
                <a:gd name="connsiteY4" fmla="*/ 418233 h 452281"/>
                <a:gd name="connsiteX5" fmla="*/ 68579 w 419804"/>
                <a:gd name="connsiteY5" fmla="*/ 284845 h 452281"/>
                <a:gd name="connsiteX6" fmla="*/ 140155 w 419804"/>
                <a:gd name="connsiteY6" fmla="*/ 106165 h 452281"/>
                <a:gd name="connsiteX7" fmla="*/ 301804 w 419804"/>
                <a:gd name="connsiteY7" fmla="*/ 34197 h 452281"/>
                <a:gd name="connsiteX8" fmla="*/ 351666 w 419804"/>
                <a:gd name="connsiteY8" fmla="*/ 65839 h 452281"/>
                <a:gd name="connsiteX9" fmla="*/ 312259 w 419804"/>
                <a:gd name="connsiteY9" fmla="*/ 144011 h 452281"/>
                <a:gd name="connsiteX10" fmla="*/ 307434 w 419804"/>
                <a:gd name="connsiteY10" fmla="*/ 153317 h 452281"/>
                <a:gd name="connsiteX11" fmla="*/ 316280 w 419804"/>
                <a:gd name="connsiteY11" fmla="*/ 157660 h 452281"/>
                <a:gd name="connsiteX12" fmla="*/ 371772 w 419804"/>
                <a:gd name="connsiteY12" fmla="*/ 134084 h 452281"/>
                <a:gd name="connsiteX13" fmla="*/ 420025 w 419804"/>
                <a:gd name="connsiteY13" fmla="*/ 39161 h 452281"/>
                <a:gd name="connsiteX14" fmla="*/ 354883 w 419804"/>
                <a:gd name="connsiteY14" fmla="*/ 75 h 452281"/>
                <a:gd name="connsiteX15" fmla="*/ 105574 w 419804"/>
                <a:gd name="connsiteY15" fmla="*/ 93757 h 452281"/>
                <a:gd name="connsiteX16" fmla="*/ 220 w 419804"/>
                <a:gd name="connsiteY16" fmla="*/ 311522 h 452281"/>
                <a:gd name="connsiteX17" fmla="*/ 153023 w 419804"/>
                <a:gd name="connsiteY17" fmla="*/ 452356 h 452281"/>
                <a:gd name="connsiteX18" fmla="*/ 389465 w 419804"/>
                <a:gd name="connsiteY18" fmla="*/ 340061 h 45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9804" h="452281">
                  <a:moveTo>
                    <a:pt x="389465" y="340061"/>
                  </a:moveTo>
                  <a:cubicBezTo>
                    <a:pt x="389465" y="336339"/>
                    <a:pt x="385444" y="335718"/>
                    <a:pt x="381422" y="335718"/>
                  </a:cubicBezTo>
                  <a:cubicBezTo>
                    <a:pt x="367751" y="335718"/>
                    <a:pt x="348449" y="345025"/>
                    <a:pt x="347645" y="345025"/>
                  </a:cubicBezTo>
                  <a:cubicBezTo>
                    <a:pt x="331561" y="353090"/>
                    <a:pt x="328344" y="357433"/>
                    <a:pt x="318693" y="367980"/>
                  </a:cubicBezTo>
                  <a:cubicBezTo>
                    <a:pt x="293762" y="397139"/>
                    <a:pt x="258376" y="418233"/>
                    <a:pt x="206102" y="418233"/>
                  </a:cubicBezTo>
                  <a:cubicBezTo>
                    <a:pt x="133721" y="418233"/>
                    <a:pt x="68579" y="377907"/>
                    <a:pt x="68579" y="284845"/>
                  </a:cubicBezTo>
                  <a:cubicBezTo>
                    <a:pt x="68579" y="229007"/>
                    <a:pt x="97531" y="155178"/>
                    <a:pt x="140155" y="106165"/>
                  </a:cubicBezTo>
                  <a:cubicBezTo>
                    <a:pt x="175541" y="66459"/>
                    <a:pt x="218969" y="34197"/>
                    <a:pt x="301804" y="34197"/>
                  </a:cubicBezTo>
                  <a:cubicBezTo>
                    <a:pt x="332365" y="34197"/>
                    <a:pt x="351666" y="42883"/>
                    <a:pt x="351666" y="65839"/>
                  </a:cubicBezTo>
                  <a:cubicBezTo>
                    <a:pt x="351666" y="87553"/>
                    <a:pt x="321910" y="131602"/>
                    <a:pt x="312259" y="144011"/>
                  </a:cubicBezTo>
                  <a:cubicBezTo>
                    <a:pt x="307434" y="150835"/>
                    <a:pt x="307434" y="152076"/>
                    <a:pt x="307434" y="153317"/>
                  </a:cubicBezTo>
                  <a:cubicBezTo>
                    <a:pt x="307434" y="157660"/>
                    <a:pt x="311455" y="157660"/>
                    <a:pt x="316280" y="157660"/>
                  </a:cubicBezTo>
                  <a:cubicBezTo>
                    <a:pt x="332365" y="157660"/>
                    <a:pt x="362121" y="144011"/>
                    <a:pt x="371772" y="134084"/>
                  </a:cubicBezTo>
                  <a:cubicBezTo>
                    <a:pt x="373380" y="131602"/>
                    <a:pt x="420025" y="70802"/>
                    <a:pt x="420025" y="39161"/>
                  </a:cubicBezTo>
                  <a:cubicBezTo>
                    <a:pt x="420025" y="5038"/>
                    <a:pt x="383835" y="75"/>
                    <a:pt x="354883" y="75"/>
                  </a:cubicBezTo>
                  <a:cubicBezTo>
                    <a:pt x="238271" y="75"/>
                    <a:pt x="142568" y="59014"/>
                    <a:pt x="105574" y="93757"/>
                  </a:cubicBezTo>
                  <a:cubicBezTo>
                    <a:pt x="9871" y="183097"/>
                    <a:pt x="220" y="279261"/>
                    <a:pt x="220" y="311522"/>
                  </a:cubicBezTo>
                  <a:cubicBezTo>
                    <a:pt x="220" y="402103"/>
                    <a:pt x="59733" y="452356"/>
                    <a:pt x="153023" y="452356"/>
                  </a:cubicBezTo>
                  <a:cubicBezTo>
                    <a:pt x="282503" y="452356"/>
                    <a:pt x="389465" y="355572"/>
                    <a:pt x="389465" y="340061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9EBA1E7-E4C8-5A5A-DDA7-AA26567737F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2393944" y="8905190"/>
              <a:ext cx="258960" cy="297053"/>
            </a:xfrm>
            <a:custGeom>
              <a:avLst/>
              <a:gdLst>
                <a:gd name="connsiteX0" fmla="*/ 123513 w 258960"/>
                <a:gd name="connsiteY0" fmla="*/ 143392 h 297053"/>
                <a:gd name="connsiteX1" fmla="*/ 198949 w 258960"/>
                <a:gd name="connsiteY1" fmla="*/ 213312 h 297053"/>
                <a:gd name="connsiteX2" fmla="*/ 125765 w 258960"/>
                <a:gd name="connsiteY2" fmla="*/ 283233 h 297053"/>
                <a:gd name="connsiteX3" fmla="*/ 30062 w 258960"/>
                <a:gd name="connsiteY3" fmla="*/ 252833 h 297053"/>
                <a:gd name="connsiteX4" fmla="*/ 62714 w 258960"/>
                <a:gd name="connsiteY4" fmla="*/ 228512 h 297053"/>
                <a:gd name="connsiteX5" fmla="*/ 31751 w 258960"/>
                <a:gd name="connsiteY5" fmla="*/ 204626 h 297053"/>
                <a:gd name="connsiteX6" fmla="*/ 225 w 258960"/>
                <a:gd name="connsiteY6" fmla="*/ 229815 h 297053"/>
                <a:gd name="connsiteX7" fmla="*/ 126891 w 258960"/>
                <a:gd name="connsiteY7" fmla="*/ 297130 h 297053"/>
                <a:gd name="connsiteX8" fmla="*/ 259186 w 258960"/>
                <a:gd name="connsiteY8" fmla="*/ 213312 h 297053"/>
                <a:gd name="connsiteX9" fmla="*/ 161231 w 258960"/>
                <a:gd name="connsiteY9" fmla="*/ 135574 h 297053"/>
                <a:gd name="connsiteX10" fmla="*/ 241734 w 258960"/>
                <a:gd name="connsiteY10" fmla="*/ 60008 h 297053"/>
                <a:gd name="connsiteX11" fmla="*/ 128017 w 258960"/>
                <a:gd name="connsiteY11" fmla="*/ 76 h 297053"/>
                <a:gd name="connsiteX12" fmla="*/ 17677 w 258960"/>
                <a:gd name="connsiteY12" fmla="*/ 58271 h 297053"/>
                <a:gd name="connsiteX13" fmla="*/ 46951 w 258960"/>
                <a:gd name="connsiteY13" fmla="*/ 81288 h 297053"/>
                <a:gd name="connsiteX14" fmla="*/ 75662 w 258960"/>
                <a:gd name="connsiteY14" fmla="*/ 59140 h 297053"/>
                <a:gd name="connsiteX15" fmla="*/ 46951 w 258960"/>
                <a:gd name="connsiteY15" fmla="*/ 36556 h 297053"/>
                <a:gd name="connsiteX16" fmla="*/ 126328 w 258960"/>
                <a:gd name="connsiteY16" fmla="*/ 12671 h 297053"/>
                <a:gd name="connsiteX17" fmla="*/ 187127 w 258960"/>
                <a:gd name="connsiteY17" fmla="*/ 60008 h 297053"/>
                <a:gd name="connsiteX18" fmla="*/ 164609 w 258960"/>
                <a:gd name="connsiteY18" fmla="*/ 111689 h 297053"/>
                <a:gd name="connsiteX19" fmla="*/ 102121 w 258960"/>
                <a:gd name="connsiteY19" fmla="*/ 130363 h 297053"/>
                <a:gd name="connsiteX20" fmla="*/ 84106 w 258960"/>
                <a:gd name="connsiteY20" fmla="*/ 131666 h 297053"/>
                <a:gd name="connsiteX21" fmla="*/ 78477 w 258960"/>
                <a:gd name="connsiteY21" fmla="*/ 137312 h 297053"/>
                <a:gd name="connsiteX22" fmla="*/ 93113 w 258960"/>
                <a:gd name="connsiteY22" fmla="*/ 143392 h 297053"/>
                <a:gd name="connsiteX23" fmla="*/ 123513 w 258960"/>
                <a:gd name="connsiteY23" fmla="*/ 143392 h 29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960" h="297053">
                  <a:moveTo>
                    <a:pt x="123513" y="143392"/>
                  </a:moveTo>
                  <a:cubicBezTo>
                    <a:pt x="167424" y="143392"/>
                    <a:pt x="198949" y="166843"/>
                    <a:pt x="198949" y="213312"/>
                  </a:cubicBezTo>
                  <a:cubicBezTo>
                    <a:pt x="198949" y="267164"/>
                    <a:pt x="158416" y="283233"/>
                    <a:pt x="125765" y="283233"/>
                  </a:cubicBezTo>
                  <a:cubicBezTo>
                    <a:pt x="103247" y="283233"/>
                    <a:pt x="53706" y="278456"/>
                    <a:pt x="30062" y="252833"/>
                  </a:cubicBezTo>
                  <a:cubicBezTo>
                    <a:pt x="56521" y="251964"/>
                    <a:pt x="62714" y="237633"/>
                    <a:pt x="62714" y="228512"/>
                  </a:cubicBezTo>
                  <a:cubicBezTo>
                    <a:pt x="62714" y="214615"/>
                    <a:pt x="49203" y="204626"/>
                    <a:pt x="31751" y="204626"/>
                  </a:cubicBezTo>
                  <a:cubicBezTo>
                    <a:pt x="15988" y="204626"/>
                    <a:pt x="225" y="212009"/>
                    <a:pt x="225" y="229815"/>
                  </a:cubicBezTo>
                  <a:cubicBezTo>
                    <a:pt x="225" y="270638"/>
                    <a:pt x="58773" y="297130"/>
                    <a:pt x="126891" y="297130"/>
                  </a:cubicBezTo>
                  <a:cubicBezTo>
                    <a:pt x="205142" y="297130"/>
                    <a:pt x="259186" y="256741"/>
                    <a:pt x="259186" y="213312"/>
                  </a:cubicBezTo>
                  <a:cubicBezTo>
                    <a:pt x="259186" y="179438"/>
                    <a:pt x="223156" y="145563"/>
                    <a:pt x="161231" y="135574"/>
                  </a:cubicBezTo>
                  <a:cubicBezTo>
                    <a:pt x="220342" y="119071"/>
                    <a:pt x="241734" y="86500"/>
                    <a:pt x="241734" y="60008"/>
                  </a:cubicBezTo>
                  <a:cubicBezTo>
                    <a:pt x="241734" y="25699"/>
                    <a:pt x="190505" y="76"/>
                    <a:pt x="128017" y="76"/>
                  </a:cubicBezTo>
                  <a:cubicBezTo>
                    <a:pt x="65528" y="76"/>
                    <a:pt x="17677" y="23528"/>
                    <a:pt x="17677" y="58271"/>
                  </a:cubicBezTo>
                  <a:cubicBezTo>
                    <a:pt x="17677" y="73037"/>
                    <a:pt x="30062" y="81288"/>
                    <a:pt x="46951" y="81288"/>
                  </a:cubicBezTo>
                  <a:cubicBezTo>
                    <a:pt x="64403" y="81288"/>
                    <a:pt x="75662" y="71300"/>
                    <a:pt x="75662" y="59140"/>
                  </a:cubicBezTo>
                  <a:cubicBezTo>
                    <a:pt x="75662" y="46545"/>
                    <a:pt x="64403" y="37425"/>
                    <a:pt x="46951" y="36556"/>
                  </a:cubicBezTo>
                  <a:cubicBezTo>
                    <a:pt x="66654" y="17448"/>
                    <a:pt x="105498" y="12671"/>
                    <a:pt x="126328" y="12671"/>
                  </a:cubicBezTo>
                  <a:cubicBezTo>
                    <a:pt x="151661" y="12671"/>
                    <a:pt x="187127" y="22225"/>
                    <a:pt x="187127" y="60008"/>
                  </a:cubicBezTo>
                  <a:cubicBezTo>
                    <a:pt x="187127" y="78248"/>
                    <a:pt x="179246" y="98226"/>
                    <a:pt x="164609" y="111689"/>
                  </a:cubicBezTo>
                  <a:cubicBezTo>
                    <a:pt x="146031" y="128192"/>
                    <a:pt x="130269" y="129060"/>
                    <a:pt x="102121" y="130363"/>
                  </a:cubicBezTo>
                  <a:cubicBezTo>
                    <a:pt x="88047" y="131232"/>
                    <a:pt x="86921" y="131232"/>
                    <a:pt x="84106" y="131666"/>
                  </a:cubicBezTo>
                  <a:cubicBezTo>
                    <a:pt x="82980" y="131666"/>
                    <a:pt x="78477" y="132534"/>
                    <a:pt x="78477" y="137312"/>
                  </a:cubicBezTo>
                  <a:cubicBezTo>
                    <a:pt x="78477" y="143392"/>
                    <a:pt x="83543" y="143392"/>
                    <a:pt x="93113" y="143392"/>
                  </a:cubicBezTo>
                  <a:lnTo>
                    <a:pt x="123513" y="143392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A285283-B569-6094-6ADA-D8C0B67EA2D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2803947" y="8635187"/>
              <a:ext cx="186580" cy="620413"/>
            </a:xfrm>
            <a:custGeom>
              <a:avLst/>
              <a:gdLst>
                <a:gd name="connsiteX0" fmla="*/ 186810 w 186580"/>
                <a:gd name="connsiteY0" fmla="*/ 614284 h 620413"/>
                <a:gd name="connsiteX1" fmla="*/ 173138 w 186580"/>
                <a:gd name="connsiteY1" fmla="*/ 600635 h 620413"/>
                <a:gd name="connsiteX2" fmla="*/ 46875 w 186580"/>
                <a:gd name="connsiteY2" fmla="*/ 310281 h 620413"/>
                <a:gd name="connsiteX3" fmla="*/ 176355 w 186580"/>
                <a:gd name="connsiteY3" fmla="*/ 16826 h 620413"/>
                <a:gd name="connsiteX4" fmla="*/ 186810 w 186580"/>
                <a:gd name="connsiteY4" fmla="*/ 6279 h 620413"/>
                <a:gd name="connsiteX5" fmla="*/ 178768 w 186580"/>
                <a:gd name="connsiteY5" fmla="*/ 75 h 620413"/>
                <a:gd name="connsiteX6" fmla="*/ 50896 w 186580"/>
                <a:gd name="connsiteY6" fmla="*/ 121055 h 620413"/>
                <a:gd name="connsiteX7" fmla="*/ 230 w 186580"/>
                <a:gd name="connsiteY7" fmla="*/ 310281 h 620413"/>
                <a:gd name="connsiteX8" fmla="*/ 53309 w 186580"/>
                <a:gd name="connsiteY8" fmla="*/ 503850 h 620413"/>
                <a:gd name="connsiteX9" fmla="*/ 178768 w 186580"/>
                <a:gd name="connsiteY9" fmla="*/ 620488 h 620413"/>
                <a:gd name="connsiteX10" fmla="*/ 186810 w 186580"/>
                <a:gd name="connsiteY10" fmla="*/ 614284 h 62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580" h="620413">
                  <a:moveTo>
                    <a:pt x="186810" y="614284"/>
                  </a:moveTo>
                  <a:cubicBezTo>
                    <a:pt x="186810" y="612423"/>
                    <a:pt x="186810" y="611182"/>
                    <a:pt x="173138" y="600635"/>
                  </a:cubicBezTo>
                  <a:cubicBezTo>
                    <a:pt x="72610" y="522463"/>
                    <a:pt x="46875" y="405205"/>
                    <a:pt x="46875" y="310281"/>
                  </a:cubicBezTo>
                  <a:cubicBezTo>
                    <a:pt x="46875" y="202330"/>
                    <a:pt x="77436" y="94378"/>
                    <a:pt x="176355" y="16826"/>
                  </a:cubicBezTo>
                  <a:cubicBezTo>
                    <a:pt x="186810" y="9381"/>
                    <a:pt x="186810" y="8140"/>
                    <a:pt x="186810" y="6279"/>
                  </a:cubicBezTo>
                  <a:cubicBezTo>
                    <a:pt x="186810" y="1936"/>
                    <a:pt x="183593" y="75"/>
                    <a:pt x="178768" y="75"/>
                  </a:cubicBezTo>
                  <a:cubicBezTo>
                    <a:pt x="170726" y="75"/>
                    <a:pt x="98345" y="42263"/>
                    <a:pt x="50896" y="121055"/>
                  </a:cubicBezTo>
                  <a:cubicBezTo>
                    <a:pt x="9881" y="189301"/>
                    <a:pt x="230" y="258167"/>
                    <a:pt x="230" y="310281"/>
                  </a:cubicBezTo>
                  <a:cubicBezTo>
                    <a:pt x="230" y="358674"/>
                    <a:pt x="9076" y="433744"/>
                    <a:pt x="53309" y="503850"/>
                  </a:cubicBezTo>
                  <a:cubicBezTo>
                    <a:pt x="101562" y="580161"/>
                    <a:pt x="170726" y="620488"/>
                    <a:pt x="178768" y="620488"/>
                  </a:cubicBezTo>
                  <a:cubicBezTo>
                    <a:pt x="183593" y="620488"/>
                    <a:pt x="186810" y="618627"/>
                    <a:pt x="186810" y="614284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F8E10BC-6562-D98F-9E05-6CA851775BE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060407" y="8826275"/>
              <a:ext cx="353054" cy="281047"/>
            </a:xfrm>
            <a:custGeom>
              <a:avLst/>
              <a:gdLst>
                <a:gd name="connsiteX0" fmla="*/ 353288 w 353054"/>
                <a:gd name="connsiteY0" fmla="*/ 43504 h 281047"/>
                <a:gd name="connsiteX1" fmla="*/ 317902 w 353054"/>
                <a:gd name="connsiteY1" fmla="*/ 75 h 281047"/>
                <a:gd name="connsiteX2" fmla="*/ 278495 w 353054"/>
                <a:gd name="connsiteY2" fmla="*/ 29855 h 281047"/>
                <a:gd name="connsiteX3" fmla="*/ 291363 w 353054"/>
                <a:gd name="connsiteY3" fmla="*/ 48467 h 281047"/>
                <a:gd name="connsiteX4" fmla="*/ 318707 w 353054"/>
                <a:gd name="connsiteY4" fmla="*/ 99341 h 281047"/>
                <a:gd name="connsiteX5" fmla="*/ 175555 w 353054"/>
                <a:gd name="connsiteY5" fmla="*/ 267473 h 281047"/>
                <a:gd name="connsiteX6" fmla="*/ 116042 w 353054"/>
                <a:gd name="connsiteY6" fmla="*/ 213497 h 281047"/>
                <a:gd name="connsiteX7" fmla="*/ 162687 w 353054"/>
                <a:gd name="connsiteY7" fmla="*/ 81969 h 281047"/>
                <a:gd name="connsiteX8" fmla="*/ 172338 w 353054"/>
                <a:gd name="connsiteY8" fmla="*/ 50949 h 281047"/>
                <a:gd name="connsiteX9" fmla="*/ 106391 w 353054"/>
                <a:gd name="connsiteY9" fmla="*/ 75 h 281047"/>
                <a:gd name="connsiteX10" fmla="*/ 234 w 353054"/>
                <a:gd name="connsiteY10" fmla="*/ 95618 h 281047"/>
                <a:gd name="connsiteX11" fmla="*/ 9884 w 353054"/>
                <a:gd name="connsiteY11" fmla="*/ 101823 h 281047"/>
                <a:gd name="connsiteX12" fmla="*/ 22752 w 353054"/>
                <a:gd name="connsiteY12" fmla="*/ 90655 h 281047"/>
                <a:gd name="connsiteX13" fmla="*/ 103979 w 353054"/>
                <a:gd name="connsiteY13" fmla="*/ 13724 h 281047"/>
                <a:gd name="connsiteX14" fmla="*/ 124084 w 353054"/>
                <a:gd name="connsiteY14" fmla="*/ 33577 h 281047"/>
                <a:gd name="connsiteX15" fmla="*/ 110412 w 353054"/>
                <a:gd name="connsiteY15" fmla="*/ 77006 h 281047"/>
                <a:gd name="connsiteX16" fmla="*/ 64572 w 353054"/>
                <a:gd name="connsiteY16" fmla="*/ 204191 h 281047"/>
                <a:gd name="connsiteX17" fmla="*/ 172338 w 353054"/>
                <a:gd name="connsiteY17" fmla="*/ 281122 h 281047"/>
                <a:gd name="connsiteX18" fmla="*/ 353288 w 353054"/>
                <a:gd name="connsiteY18" fmla="*/ 43504 h 28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3054" h="281047">
                  <a:moveTo>
                    <a:pt x="353288" y="43504"/>
                  </a:moveTo>
                  <a:cubicBezTo>
                    <a:pt x="353288" y="10001"/>
                    <a:pt x="332378" y="75"/>
                    <a:pt x="317902" y="75"/>
                  </a:cubicBezTo>
                  <a:cubicBezTo>
                    <a:pt x="297797" y="75"/>
                    <a:pt x="278495" y="16206"/>
                    <a:pt x="278495" y="29855"/>
                  </a:cubicBezTo>
                  <a:cubicBezTo>
                    <a:pt x="278495" y="37920"/>
                    <a:pt x="282516" y="41642"/>
                    <a:pt x="291363" y="48467"/>
                  </a:cubicBezTo>
                  <a:cubicBezTo>
                    <a:pt x="308252" y="60875"/>
                    <a:pt x="318707" y="77006"/>
                    <a:pt x="318707" y="99341"/>
                  </a:cubicBezTo>
                  <a:cubicBezTo>
                    <a:pt x="318707" y="125398"/>
                    <a:pt x="269649" y="267473"/>
                    <a:pt x="175555" y="267473"/>
                  </a:cubicBezTo>
                  <a:cubicBezTo>
                    <a:pt x="134539" y="267473"/>
                    <a:pt x="116042" y="245758"/>
                    <a:pt x="116042" y="213497"/>
                  </a:cubicBezTo>
                  <a:cubicBezTo>
                    <a:pt x="116042" y="178754"/>
                    <a:pt x="137756" y="133464"/>
                    <a:pt x="162687" y="81969"/>
                  </a:cubicBezTo>
                  <a:cubicBezTo>
                    <a:pt x="168317" y="71422"/>
                    <a:pt x="172338" y="62737"/>
                    <a:pt x="172338" y="50949"/>
                  </a:cubicBezTo>
                  <a:cubicBezTo>
                    <a:pt x="172338" y="23030"/>
                    <a:pt x="146603" y="75"/>
                    <a:pt x="106391" y="75"/>
                  </a:cubicBezTo>
                  <a:cubicBezTo>
                    <a:pt x="30794" y="75"/>
                    <a:pt x="234" y="90035"/>
                    <a:pt x="234" y="95618"/>
                  </a:cubicBezTo>
                  <a:cubicBezTo>
                    <a:pt x="234" y="101823"/>
                    <a:pt x="8276" y="101823"/>
                    <a:pt x="9884" y="101823"/>
                  </a:cubicBezTo>
                  <a:cubicBezTo>
                    <a:pt x="17927" y="101823"/>
                    <a:pt x="18731" y="100582"/>
                    <a:pt x="22752" y="90655"/>
                  </a:cubicBezTo>
                  <a:cubicBezTo>
                    <a:pt x="46075" y="27993"/>
                    <a:pt x="80656" y="13724"/>
                    <a:pt x="103979" y="13724"/>
                  </a:cubicBezTo>
                  <a:cubicBezTo>
                    <a:pt x="110412" y="13724"/>
                    <a:pt x="124084" y="13724"/>
                    <a:pt x="124084" y="33577"/>
                  </a:cubicBezTo>
                  <a:cubicBezTo>
                    <a:pt x="124084" y="49087"/>
                    <a:pt x="116042" y="65839"/>
                    <a:pt x="110412" y="77006"/>
                  </a:cubicBezTo>
                  <a:cubicBezTo>
                    <a:pt x="75027" y="148974"/>
                    <a:pt x="64572" y="177513"/>
                    <a:pt x="64572" y="204191"/>
                  </a:cubicBezTo>
                  <a:cubicBezTo>
                    <a:pt x="64572" y="271195"/>
                    <a:pt x="135343" y="281122"/>
                    <a:pt x="172338" y="281122"/>
                  </a:cubicBezTo>
                  <a:cubicBezTo>
                    <a:pt x="307447" y="281122"/>
                    <a:pt x="353288" y="75765"/>
                    <a:pt x="353288" y="43504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8F0AC16-A52A-2EC6-2FF3-C4234E9B50B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457311" y="8905190"/>
              <a:ext cx="258960" cy="297053"/>
            </a:xfrm>
            <a:custGeom>
              <a:avLst/>
              <a:gdLst>
                <a:gd name="connsiteX0" fmla="*/ 123526 w 258960"/>
                <a:gd name="connsiteY0" fmla="*/ 143392 h 297053"/>
                <a:gd name="connsiteX1" fmla="*/ 198962 w 258960"/>
                <a:gd name="connsiteY1" fmla="*/ 213312 h 297053"/>
                <a:gd name="connsiteX2" fmla="*/ 125778 w 258960"/>
                <a:gd name="connsiteY2" fmla="*/ 283233 h 297053"/>
                <a:gd name="connsiteX3" fmla="*/ 30075 w 258960"/>
                <a:gd name="connsiteY3" fmla="*/ 252833 h 297053"/>
                <a:gd name="connsiteX4" fmla="*/ 62727 w 258960"/>
                <a:gd name="connsiteY4" fmla="*/ 228512 h 297053"/>
                <a:gd name="connsiteX5" fmla="*/ 31764 w 258960"/>
                <a:gd name="connsiteY5" fmla="*/ 204626 h 297053"/>
                <a:gd name="connsiteX6" fmla="*/ 239 w 258960"/>
                <a:gd name="connsiteY6" fmla="*/ 229815 h 297053"/>
                <a:gd name="connsiteX7" fmla="*/ 126904 w 258960"/>
                <a:gd name="connsiteY7" fmla="*/ 297130 h 297053"/>
                <a:gd name="connsiteX8" fmla="*/ 259199 w 258960"/>
                <a:gd name="connsiteY8" fmla="*/ 213312 h 297053"/>
                <a:gd name="connsiteX9" fmla="*/ 161244 w 258960"/>
                <a:gd name="connsiteY9" fmla="*/ 135574 h 297053"/>
                <a:gd name="connsiteX10" fmla="*/ 241747 w 258960"/>
                <a:gd name="connsiteY10" fmla="*/ 60008 h 297053"/>
                <a:gd name="connsiteX11" fmla="*/ 128030 w 258960"/>
                <a:gd name="connsiteY11" fmla="*/ 76 h 297053"/>
                <a:gd name="connsiteX12" fmla="*/ 17690 w 258960"/>
                <a:gd name="connsiteY12" fmla="*/ 58271 h 297053"/>
                <a:gd name="connsiteX13" fmla="*/ 46964 w 258960"/>
                <a:gd name="connsiteY13" fmla="*/ 81288 h 297053"/>
                <a:gd name="connsiteX14" fmla="*/ 75675 w 258960"/>
                <a:gd name="connsiteY14" fmla="*/ 59140 h 297053"/>
                <a:gd name="connsiteX15" fmla="*/ 46964 w 258960"/>
                <a:gd name="connsiteY15" fmla="*/ 36556 h 297053"/>
                <a:gd name="connsiteX16" fmla="*/ 126341 w 258960"/>
                <a:gd name="connsiteY16" fmla="*/ 12671 h 297053"/>
                <a:gd name="connsiteX17" fmla="*/ 187140 w 258960"/>
                <a:gd name="connsiteY17" fmla="*/ 60008 h 297053"/>
                <a:gd name="connsiteX18" fmla="*/ 164622 w 258960"/>
                <a:gd name="connsiteY18" fmla="*/ 111689 h 297053"/>
                <a:gd name="connsiteX19" fmla="*/ 102134 w 258960"/>
                <a:gd name="connsiteY19" fmla="*/ 130363 h 297053"/>
                <a:gd name="connsiteX20" fmla="*/ 84119 w 258960"/>
                <a:gd name="connsiteY20" fmla="*/ 131666 h 297053"/>
                <a:gd name="connsiteX21" fmla="*/ 78490 w 258960"/>
                <a:gd name="connsiteY21" fmla="*/ 137312 h 297053"/>
                <a:gd name="connsiteX22" fmla="*/ 93127 w 258960"/>
                <a:gd name="connsiteY22" fmla="*/ 143392 h 297053"/>
                <a:gd name="connsiteX23" fmla="*/ 123526 w 258960"/>
                <a:gd name="connsiteY23" fmla="*/ 143392 h 29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960" h="297053">
                  <a:moveTo>
                    <a:pt x="123526" y="143392"/>
                  </a:moveTo>
                  <a:cubicBezTo>
                    <a:pt x="167437" y="143392"/>
                    <a:pt x="198962" y="166843"/>
                    <a:pt x="198962" y="213312"/>
                  </a:cubicBezTo>
                  <a:cubicBezTo>
                    <a:pt x="198962" y="267164"/>
                    <a:pt x="158430" y="283233"/>
                    <a:pt x="125778" y="283233"/>
                  </a:cubicBezTo>
                  <a:cubicBezTo>
                    <a:pt x="103260" y="283233"/>
                    <a:pt x="53720" y="278456"/>
                    <a:pt x="30075" y="252833"/>
                  </a:cubicBezTo>
                  <a:cubicBezTo>
                    <a:pt x="56534" y="251964"/>
                    <a:pt x="62727" y="237633"/>
                    <a:pt x="62727" y="228512"/>
                  </a:cubicBezTo>
                  <a:cubicBezTo>
                    <a:pt x="62727" y="214615"/>
                    <a:pt x="49216" y="204626"/>
                    <a:pt x="31764" y="204626"/>
                  </a:cubicBezTo>
                  <a:cubicBezTo>
                    <a:pt x="16001" y="204626"/>
                    <a:pt x="239" y="212009"/>
                    <a:pt x="239" y="229815"/>
                  </a:cubicBezTo>
                  <a:cubicBezTo>
                    <a:pt x="239" y="270638"/>
                    <a:pt x="58786" y="297130"/>
                    <a:pt x="126904" y="297130"/>
                  </a:cubicBezTo>
                  <a:cubicBezTo>
                    <a:pt x="205155" y="297130"/>
                    <a:pt x="259199" y="256741"/>
                    <a:pt x="259199" y="213312"/>
                  </a:cubicBezTo>
                  <a:cubicBezTo>
                    <a:pt x="259199" y="179438"/>
                    <a:pt x="223170" y="145563"/>
                    <a:pt x="161244" y="135574"/>
                  </a:cubicBezTo>
                  <a:cubicBezTo>
                    <a:pt x="220355" y="119071"/>
                    <a:pt x="241747" y="86500"/>
                    <a:pt x="241747" y="60008"/>
                  </a:cubicBezTo>
                  <a:cubicBezTo>
                    <a:pt x="241747" y="25699"/>
                    <a:pt x="190518" y="76"/>
                    <a:pt x="128030" y="76"/>
                  </a:cubicBezTo>
                  <a:cubicBezTo>
                    <a:pt x="65542" y="76"/>
                    <a:pt x="17690" y="23528"/>
                    <a:pt x="17690" y="58271"/>
                  </a:cubicBezTo>
                  <a:cubicBezTo>
                    <a:pt x="17690" y="73037"/>
                    <a:pt x="30075" y="81288"/>
                    <a:pt x="46964" y="81288"/>
                  </a:cubicBezTo>
                  <a:cubicBezTo>
                    <a:pt x="64416" y="81288"/>
                    <a:pt x="75675" y="71300"/>
                    <a:pt x="75675" y="59140"/>
                  </a:cubicBezTo>
                  <a:cubicBezTo>
                    <a:pt x="75675" y="46545"/>
                    <a:pt x="64416" y="37425"/>
                    <a:pt x="46964" y="36556"/>
                  </a:cubicBezTo>
                  <a:cubicBezTo>
                    <a:pt x="66668" y="17448"/>
                    <a:pt x="105512" y="12671"/>
                    <a:pt x="126341" y="12671"/>
                  </a:cubicBezTo>
                  <a:cubicBezTo>
                    <a:pt x="151674" y="12671"/>
                    <a:pt x="187140" y="22225"/>
                    <a:pt x="187140" y="60008"/>
                  </a:cubicBezTo>
                  <a:cubicBezTo>
                    <a:pt x="187140" y="78248"/>
                    <a:pt x="179259" y="98226"/>
                    <a:pt x="164622" y="111689"/>
                  </a:cubicBezTo>
                  <a:cubicBezTo>
                    <a:pt x="146044" y="128192"/>
                    <a:pt x="130282" y="129060"/>
                    <a:pt x="102134" y="130363"/>
                  </a:cubicBezTo>
                  <a:cubicBezTo>
                    <a:pt x="88060" y="131232"/>
                    <a:pt x="86934" y="131232"/>
                    <a:pt x="84119" y="131666"/>
                  </a:cubicBezTo>
                  <a:cubicBezTo>
                    <a:pt x="82993" y="131666"/>
                    <a:pt x="78490" y="132534"/>
                    <a:pt x="78490" y="137312"/>
                  </a:cubicBezTo>
                  <a:cubicBezTo>
                    <a:pt x="78490" y="143392"/>
                    <a:pt x="83556" y="143392"/>
                    <a:pt x="93127" y="143392"/>
                  </a:cubicBezTo>
                  <a:lnTo>
                    <a:pt x="123526" y="143392"/>
                  </a:ln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33B09FD-742F-44BC-490E-A620FB11C3C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833537" y="8635187"/>
              <a:ext cx="186580" cy="620413"/>
            </a:xfrm>
            <a:custGeom>
              <a:avLst/>
              <a:gdLst>
                <a:gd name="connsiteX0" fmla="*/ 186823 w 186580"/>
                <a:gd name="connsiteY0" fmla="*/ 310281 h 620413"/>
                <a:gd name="connsiteX1" fmla="*/ 133744 w 186580"/>
                <a:gd name="connsiteY1" fmla="*/ 116712 h 620413"/>
                <a:gd name="connsiteX2" fmla="*/ 8285 w 186580"/>
                <a:gd name="connsiteY2" fmla="*/ 75 h 620413"/>
                <a:gd name="connsiteX3" fmla="*/ 243 w 186580"/>
                <a:gd name="connsiteY3" fmla="*/ 6279 h 620413"/>
                <a:gd name="connsiteX4" fmla="*/ 15523 w 186580"/>
                <a:gd name="connsiteY4" fmla="*/ 20548 h 620413"/>
                <a:gd name="connsiteX5" fmla="*/ 140178 w 186580"/>
                <a:gd name="connsiteY5" fmla="*/ 310281 h 620413"/>
                <a:gd name="connsiteX6" fmla="*/ 10698 w 186580"/>
                <a:gd name="connsiteY6" fmla="*/ 603737 h 620413"/>
                <a:gd name="connsiteX7" fmla="*/ 243 w 186580"/>
                <a:gd name="connsiteY7" fmla="*/ 614284 h 620413"/>
                <a:gd name="connsiteX8" fmla="*/ 8285 w 186580"/>
                <a:gd name="connsiteY8" fmla="*/ 620488 h 620413"/>
                <a:gd name="connsiteX9" fmla="*/ 136157 w 186580"/>
                <a:gd name="connsiteY9" fmla="*/ 499508 h 620413"/>
                <a:gd name="connsiteX10" fmla="*/ 186823 w 186580"/>
                <a:gd name="connsiteY10" fmla="*/ 310281 h 62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580" h="620413">
                  <a:moveTo>
                    <a:pt x="186823" y="310281"/>
                  </a:moveTo>
                  <a:cubicBezTo>
                    <a:pt x="186823" y="261889"/>
                    <a:pt x="177977" y="186819"/>
                    <a:pt x="133744" y="116712"/>
                  </a:cubicBezTo>
                  <a:cubicBezTo>
                    <a:pt x="85491" y="40402"/>
                    <a:pt x="16328" y="75"/>
                    <a:pt x="8285" y="75"/>
                  </a:cubicBezTo>
                  <a:cubicBezTo>
                    <a:pt x="3460" y="75"/>
                    <a:pt x="243" y="2556"/>
                    <a:pt x="243" y="6279"/>
                  </a:cubicBezTo>
                  <a:cubicBezTo>
                    <a:pt x="243" y="8140"/>
                    <a:pt x="243" y="9381"/>
                    <a:pt x="15523" y="20548"/>
                  </a:cubicBezTo>
                  <a:cubicBezTo>
                    <a:pt x="94337" y="81969"/>
                    <a:pt x="140178" y="180615"/>
                    <a:pt x="140178" y="310281"/>
                  </a:cubicBezTo>
                  <a:cubicBezTo>
                    <a:pt x="140178" y="416372"/>
                    <a:pt x="110422" y="525565"/>
                    <a:pt x="10698" y="603737"/>
                  </a:cubicBezTo>
                  <a:cubicBezTo>
                    <a:pt x="243" y="611182"/>
                    <a:pt x="243" y="612423"/>
                    <a:pt x="243" y="614284"/>
                  </a:cubicBezTo>
                  <a:cubicBezTo>
                    <a:pt x="243" y="618007"/>
                    <a:pt x="3460" y="620488"/>
                    <a:pt x="8285" y="620488"/>
                  </a:cubicBezTo>
                  <a:cubicBezTo>
                    <a:pt x="16328" y="620488"/>
                    <a:pt x="88708" y="578300"/>
                    <a:pt x="136157" y="499508"/>
                  </a:cubicBezTo>
                  <a:cubicBezTo>
                    <a:pt x="177172" y="431262"/>
                    <a:pt x="186823" y="362396"/>
                    <a:pt x="186823" y="310281"/>
                  </a:cubicBezTo>
                  <a:close/>
                </a:path>
              </a:pathLst>
            </a:custGeom>
            <a:solidFill>
              <a:srgbClr val="000000"/>
            </a:solidFill>
            <a:ln w="13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</p:spTree>
    <p:extLst>
      <p:ext uri="{BB962C8B-B14F-4D97-AF65-F5344CB8AC3E}">
        <p14:creationId xmlns:p14="http://schemas.microsoft.com/office/powerpoint/2010/main" val="38729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141042B-525E-4344-B8AF-13AF457359B1}"/>
              </a:ext>
            </a:extLst>
          </p:cNvPr>
          <p:cNvSpPr/>
          <p:nvPr/>
        </p:nvSpPr>
        <p:spPr>
          <a:xfrm>
            <a:off x="1724453" y="2274120"/>
            <a:ext cx="8010939" cy="116838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41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2E85F-4ECD-9C44-BF20-E41746D7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29" y="2427289"/>
            <a:ext cx="7508340" cy="81207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CA5061-FE54-8245-BFF1-17014B4DFD4C}"/>
              </a:ext>
            </a:extLst>
          </p:cNvPr>
          <p:cNvSpPr/>
          <p:nvPr/>
        </p:nvSpPr>
        <p:spPr>
          <a:xfrm>
            <a:off x="8538255" y="1222090"/>
            <a:ext cx="1655987" cy="812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9030AC0-D3A6-C943-B583-7B15A6252BC6}"/>
              </a:ext>
            </a:extLst>
          </p:cNvPr>
          <p:cNvSpPr/>
          <p:nvPr/>
        </p:nvSpPr>
        <p:spPr>
          <a:xfrm>
            <a:off x="9735392" y="1456230"/>
            <a:ext cx="248387" cy="3257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8E308B-07CF-5442-9F55-0FAC87B57D3B}"/>
              </a:ext>
            </a:extLst>
          </p:cNvPr>
          <p:cNvSpPr/>
          <p:nvPr/>
        </p:nvSpPr>
        <p:spPr>
          <a:xfrm>
            <a:off x="7493944" y="1470218"/>
            <a:ext cx="270185" cy="4729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9FFBC-E0FB-5E42-8B54-6B4FA694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554" y="1487081"/>
            <a:ext cx="231457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C962B-F252-AE46-9F57-B7BF884C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474" y="1361425"/>
            <a:ext cx="1076325" cy="53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6EE273-A670-7049-B7CA-011FB34DB55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942943" y="1628127"/>
            <a:ext cx="595312" cy="19427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402D49F-A5B3-FE43-8633-B0593D872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805" y="1285832"/>
            <a:ext cx="3077619" cy="81904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A0740-DB5F-6B4B-B106-D429418B37A3}"/>
              </a:ext>
            </a:extLst>
          </p:cNvPr>
          <p:cNvCxnSpPr>
            <a:cxnSpLocks/>
          </p:cNvCxnSpPr>
          <p:nvPr/>
        </p:nvCxnSpPr>
        <p:spPr>
          <a:xfrm flipH="1">
            <a:off x="9597573" y="1868081"/>
            <a:ext cx="275079" cy="497043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41A82F-97D5-CB4F-8913-B7AF3CD0872A}"/>
              </a:ext>
            </a:extLst>
          </p:cNvPr>
          <p:cNvSpPr txBox="1"/>
          <p:nvPr/>
        </p:nvSpPr>
        <p:spPr>
          <a:xfrm>
            <a:off x="7989607" y="4195402"/>
            <a:ext cx="4919992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1" dirty="0"/>
              <a:t>Eduard </a:t>
            </a:r>
            <a:r>
              <a:rPr lang="en-US" sz="1051" dirty="0" err="1"/>
              <a:t>Gorbunov</a:t>
            </a:r>
            <a:r>
              <a:rPr lang="en-US" sz="1051" dirty="0"/>
              <a:t>, Konstantin </a:t>
            </a:r>
            <a:r>
              <a:rPr lang="en-US" sz="1051" dirty="0" err="1"/>
              <a:t>Burlachenko</a:t>
            </a:r>
            <a:r>
              <a:rPr lang="en-US" sz="1051" dirty="0"/>
              <a:t>, </a:t>
            </a:r>
            <a:r>
              <a:rPr lang="en-US" sz="1051" dirty="0" err="1"/>
              <a:t>Zhize</a:t>
            </a:r>
            <a:r>
              <a:rPr lang="en-US" sz="1051" dirty="0"/>
              <a:t> Li, Peter </a:t>
            </a:r>
            <a:r>
              <a:rPr lang="en-US" sz="1051" dirty="0" err="1"/>
              <a:t>Richtárik</a:t>
            </a:r>
            <a:endParaRPr lang="en-US" sz="1051" dirty="0"/>
          </a:p>
          <a:p>
            <a:r>
              <a:rPr lang="en-US" sz="1051" b="1" dirty="0"/>
              <a:t>MARINA: Faster Non-Convex Distributed Learning with Compression</a:t>
            </a:r>
          </a:p>
          <a:p>
            <a:r>
              <a:rPr lang="en-US" sz="1051" i="1" dirty="0"/>
              <a:t>ICML 2021</a:t>
            </a:r>
            <a:endParaRPr lang="en-US" sz="1051" dirty="0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D9714A32-4728-F247-8A57-1B02E37C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53" y="4195402"/>
            <a:ext cx="416155" cy="5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5F007486-55E3-EE46-BD16-A2FBD341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696" y="140199"/>
            <a:ext cx="8388156" cy="121777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Previous Method: MARINA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45E5CF7-C91E-B8C8-27AB-A456AF970F43}"/>
              </a:ext>
            </a:extLst>
          </p:cNvPr>
          <p:cNvSpPr/>
          <p:nvPr/>
        </p:nvSpPr>
        <p:spPr>
          <a:xfrm>
            <a:off x="2870200" y="2365124"/>
            <a:ext cx="6375400" cy="4712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D591B1-4377-A7E1-AE1F-859821B745B5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927336" y="2836333"/>
            <a:ext cx="2130564" cy="13590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B0D1F5-5A34-C715-3713-934BBE73DC03}"/>
              </a:ext>
            </a:extLst>
          </p:cNvPr>
          <p:cNvSpPr txBox="1"/>
          <p:nvPr/>
        </p:nvSpPr>
        <p:spPr>
          <a:xfrm>
            <a:off x="564872" y="4195402"/>
            <a:ext cx="6724928" cy="71508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RU" b="1" dirty="0">
                <a:solidFill>
                  <a:srgbClr val="FF0000"/>
                </a:solidFill>
              </a:rPr>
              <a:t>Can </a:t>
            </a:r>
            <a:r>
              <a:rPr lang="en-US" b="1" dirty="0">
                <a:solidFill>
                  <a:srgbClr val="FF0000"/>
                </a:solidFill>
              </a:rPr>
              <a:t>we avoid sending non-compressed gradients?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Can we design a method that will send only compressed vectors?</a:t>
            </a:r>
            <a:endParaRPr lang="en-RU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56C098-4FA2-9260-A3D9-C7FBEEC9292C}"/>
              </a:ext>
            </a:extLst>
          </p:cNvPr>
          <p:cNvSpPr/>
          <p:nvPr/>
        </p:nvSpPr>
        <p:spPr>
          <a:xfrm>
            <a:off x="10153424" y="3264796"/>
            <a:ext cx="1784851" cy="6949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41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RU" sz="1600" baseline="30000" dirty="0">
                <a:solidFill>
                  <a:schemeClr val="tx1"/>
                </a:solidFill>
              </a:rPr>
              <a:t>th </a:t>
            </a:r>
            <a:r>
              <a:rPr lang="en-RU" sz="1600" dirty="0">
                <a:solidFill>
                  <a:schemeClr val="tx1"/>
                </a:solidFill>
              </a:rPr>
              <a:t>node calculates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56EBA5-5B8A-FFCE-6156-39DCF03EE1A0}"/>
              </a:ext>
            </a:extLst>
          </p:cNvPr>
          <p:cNvCxnSpPr>
            <a:stCxn id="5" idx="1"/>
            <a:endCxn id="17" idx="3"/>
          </p:cNvCxnSpPr>
          <p:nvPr/>
        </p:nvCxnSpPr>
        <p:spPr>
          <a:xfrm flipH="1" flipV="1">
            <a:off x="9735392" y="2858311"/>
            <a:ext cx="418032" cy="753957"/>
          </a:xfrm>
          <a:prstGeom prst="straightConnector1">
            <a:avLst/>
          </a:prstGeom>
          <a:ln w="31750">
            <a:solidFill>
              <a:schemeClr val="accent4">
                <a:lumMod val="60000"/>
                <a:lumOff val="40000"/>
                <a:alpha val="54129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DC49F0-0B9C-B375-AEDA-A7BC2FB94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6263" y="5329886"/>
            <a:ext cx="6003273" cy="866876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965A7D3-19E5-43A4-DCB8-B24C2B29F1AD}"/>
              </a:ext>
            </a:extLst>
          </p:cNvPr>
          <p:cNvSpPr/>
          <p:nvPr/>
        </p:nvSpPr>
        <p:spPr>
          <a:xfrm>
            <a:off x="10530512" y="1976603"/>
            <a:ext cx="1634513" cy="694944"/>
          </a:xfrm>
          <a:prstGeom prst="roundRect">
            <a:avLst/>
          </a:prstGeom>
          <a:solidFill>
            <a:schemeClr val="accent4">
              <a:alpha val="541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server</a:t>
            </a:r>
            <a:r>
              <a:rPr lang="en-RU" sz="1600" dirty="0">
                <a:solidFill>
                  <a:schemeClr val="tx1"/>
                </a:solidFill>
              </a:rPr>
              <a:t> calculates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156D2D-F274-3446-9B9F-F57C2248A180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10164617" y="1892845"/>
            <a:ext cx="365895" cy="431230"/>
          </a:xfrm>
          <a:prstGeom prst="straightConnector1">
            <a:avLst/>
          </a:prstGeom>
          <a:ln w="31750">
            <a:solidFill>
              <a:schemeClr val="accent4">
                <a:alpha val="5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2" grpId="0" animBg="1"/>
      <p:bldP spid="8" grpId="0" animBg="1"/>
      <p:bldP spid="28" grpId="0" animBg="1"/>
      <p:bldP spid="33" grpId="0" animBg="1"/>
      <p:bldP spid="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141042B-525E-4344-B8AF-13AF457359B1}"/>
              </a:ext>
            </a:extLst>
          </p:cNvPr>
          <p:cNvSpPr/>
          <p:nvPr/>
        </p:nvSpPr>
        <p:spPr>
          <a:xfrm>
            <a:off x="1066800" y="2274120"/>
            <a:ext cx="9287933" cy="116838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2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CA5061-FE54-8245-BFF1-17014B4DFD4C}"/>
              </a:ext>
            </a:extLst>
          </p:cNvPr>
          <p:cNvSpPr/>
          <p:nvPr/>
        </p:nvSpPr>
        <p:spPr>
          <a:xfrm>
            <a:off x="8538255" y="1222090"/>
            <a:ext cx="1655987" cy="812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9030AC0-D3A6-C943-B583-7B15A6252BC6}"/>
              </a:ext>
            </a:extLst>
          </p:cNvPr>
          <p:cNvSpPr/>
          <p:nvPr/>
        </p:nvSpPr>
        <p:spPr>
          <a:xfrm>
            <a:off x="9735392" y="1456230"/>
            <a:ext cx="248387" cy="3257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8E308B-07CF-5442-9F55-0FAC87B57D3B}"/>
              </a:ext>
            </a:extLst>
          </p:cNvPr>
          <p:cNvSpPr/>
          <p:nvPr/>
        </p:nvSpPr>
        <p:spPr>
          <a:xfrm>
            <a:off x="7493944" y="1470218"/>
            <a:ext cx="270185" cy="4729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5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9FFBC-E0FB-5E42-8B54-6B4FA694F0DA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5449554" y="1487081"/>
            <a:ext cx="231457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C962B-F252-AE46-9F57-B7BF884C8F3B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857474" y="1361425"/>
            <a:ext cx="1076325" cy="53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6EE273-A670-7049-B7CA-011FB34DB55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942943" y="1628127"/>
            <a:ext cx="595312" cy="19427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402D49F-A5B3-FE43-8633-B0593D8725E8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597805" y="1285832"/>
            <a:ext cx="3077619" cy="81904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A0740-DB5F-6B4B-B106-D429418B37A3}"/>
              </a:ext>
            </a:extLst>
          </p:cNvPr>
          <p:cNvCxnSpPr>
            <a:cxnSpLocks/>
          </p:cNvCxnSpPr>
          <p:nvPr/>
        </p:nvCxnSpPr>
        <p:spPr>
          <a:xfrm flipH="1">
            <a:off x="9597573" y="1868081"/>
            <a:ext cx="275079" cy="497043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5F007486-55E3-EE46-BD16-A2FBD341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696" y="140199"/>
            <a:ext cx="8388156" cy="121777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New Method: DASHA</a:t>
            </a:r>
          </a:p>
        </p:txBody>
      </p:sp>
      <p:grpSp>
        <p:nvGrpSpPr>
          <p:cNvPr id="85" name="Group 84" descr="\documentclass{article}&#10;\usepackage{amsmath}&#10;\pagestyle{empty}&#10;\newcommand{\cC}{\mathcal{C}}&#10;\begin{document}&#10;&#10;$g^{t+1}_i = g^t_i + \cC_i\left(\nabla f_i(x^{t+1}) - \nabla f_i(x^{t}) - a \left(g^t_i - \nabla f_i(x^{t})\right)\right)$&#10;&#10;&#10;\end{document}" title="IguanaTex Vector Display">
            <a:extLst>
              <a:ext uri="{FF2B5EF4-FFF2-40B4-BE49-F238E27FC236}">
                <a16:creationId xmlns:a16="http://schemas.microsoft.com/office/drawing/2014/main" id="{484DF0E5-508C-071F-147E-879388B6177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4124" y="2655291"/>
            <a:ext cx="9071595" cy="497043"/>
            <a:chOff x="4117277" y="5514624"/>
            <a:chExt cx="5416862" cy="296796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537F898-EC27-9BA9-1F8C-09FE9C2C3C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117277" y="5622334"/>
              <a:ext cx="102906" cy="154664"/>
            </a:xfrm>
            <a:custGeom>
              <a:avLst/>
              <a:gdLst>
                <a:gd name="connsiteX0" fmla="*/ 102310 w 102906"/>
                <a:gd name="connsiteY0" fmla="*/ 15601 h 154664"/>
                <a:gd name="connsiteX1" fmla="*/ 102983 w 102906"/>
                <a:gd name="connsiteY1" fmla="*/ 11298 h 154664"/>
                <a:gd name="connsiteX2" fmla="*/ 96481 w 102906"/>
                <a:gd name="connsiteY2" fmla="*/ 4844 h 154664"/>
                <a:gd name="connsiteX3" fmla="*/ 87289 w 102906"/>
                <a:gd name="connsiteY3" fmla="*/ 15123 h 154664"/>
                <a:gd name="connsiteX4" fmla="*/ 66439 w 102906"/>
                <a:gd name="connsiteY4" fmla="*/ 63 h 154664"/>
                <a:gd name="connsiteX5" fmla="*/ 13080 w 102906"/>
                <a:gd name="connsiteY5" fmla="*/ 67953 h 154664"/>
                <a:gd name="connsiteX6" fmla="*/ 42898 w 102906"/>
                <a:gd name="connsiteY6" fmla="*/ 105722 h 154664"/>
                <a:gd name="connsiteX7" fmla="*/ 68905 w 102906"/>
                <a:gd name="connsiteY7" fmla="*/ 91857 h 154664"/>
                <a:gd name="connsiteX8" fmla="*/ 69129 w 102906"/>
                <a:gd name="connsiteY8" fmla="*/ 92096 h 154664"/>
                <a:gd name="connsiteX9" fmla="*/ 61731 w 102906"/>
                <a:gd name="connsiteY9" fmla="*/ 123651 h 154664"/>
                <a:gd name="connsiteX10" fmla="*/ 29446 w 102906"/>
                <a:gd name="connsiteY10" fmla="*/ 149468 h 154664"/>
                <a:gd name="connsiteX11" fmla="*/ 11511 w 102906"/>
                <a:gd name="connsiteY11" fmla="*/ 147078 h 154664"/>
                <a:gd name="connsiteX12" fmla="*/ 20703 w 102906"/>
                <a:gd name="connsiteY12" fmla="*/ 134647 h 154664"/>
                <a:gd name="connsiteX13" fmla="*/ 12183 w 102906"/>
                <a:gd name="connsiteY13" fmla="*/ 126280 h 154664"/>
                <a:gd name="connsiteX14" fmla="*/ 77 w 102906"/>
                <a:gd name="connsiteY14" fmla="*/ 140145 h 154664"/>
                <a:gd name="connsiteX15" fmla="*/ 29895 w 102906"/>
                <a:gd name="connsiteY15" fmla="*/ 154727 h 154664"/>
                <a:gd name="connsiteX16" fmla="*/ 77425 w 102906"/>
                <a:gd name="connsiteY16" fmla="*/ 121738 h 154664"/>
                <a:gd name="connsiteX17" fmla="*/ 102310 w 102906"/>
                <a:gd name="connsiteY17" fmla="*/ 15601 h 154664"/>
                <a:gd name="connsiteX18" fmla="*/ 73165 w 102906"/>
                <a:gd name="connsiteY18" fmla="*/ 75124 h 154664"/>
                <a:gd name="connsiteX19" fmla="*/ 61731 w 102906"/>
                <a:gd name="connsiteY19" fmla="*/ 91857 h 154664"/>
                <a:gd name="connsiteX20" fmla="*/ 43571 w 102906"/>
                <a:gd name="connsiteY20" fmla="*/ 100463 h 154664"/>
                <a:gd name="connsiteX21" fmla="*/ 28998 w 102906"/>
                <a:gd name="connsiteY21" fmla="*/ 78471 h 154664"/>
                <a:gd name="connsiteX22" fmla="*/ 41553 w 102906"/>
                <a:gd name="connsiteY22" fmla="*/ 26597 h 154664"/>
                <a:gd name="connsiteX23" fmla="*/ 66663 w 102906"/>
                <a:gd name="connsiteY23" fmla="*/ 5322 h 154664"/>
                <a:gd name="connsiteX24" fmla="*/ 84599 w 102906"/>
                <a:gd name="connsiteY24" fmla="*/ 25880 h 154664"/>
                <a:gd name="connsiteX25" fmla="*/ 83926 w 102906"/>
                <a:gd name="connsiteY25" fmla="*/ 29466 h 154664"/>
                <a:gd name="connsiteX26" fmla="*/ 73165 w 102906"/>
                <a:gd name="connsiteY26" fmla="*/ 75124 h 1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2906" h="154664">
                  <a:moveTo>
                    <a:pt x="102310" y="15601"/>
                  </a:moveTo>
                  <a:cubicBezTo>
                    <a:pt x="102535" y="14167"/>
                    <a:pt x="102983" y="12971"/>
                    <a:pt x="102983" y="11298"/>
                  </a:cubicBezTo>
                  <a:cubicBezTo>
                    <a:pt x="102983" y="7234"/>
                    <a:pt x="100293" y="4844"/>
                    <a:pt x="96481" y="4844"/>
                  </a:cubicBezTo>
                  <a:cubicBezTo>
                    <a:pt x="94239" y="4844"/>
                    <a:pt x="88186" y="6517"/>
                    <a:pt x="87289" y="15123"/>
                  </a:cubicBezTo>
                  <a:cubicBezTo>
                    <a:pt x="83254" y="6278"/>
                    <a:pt x="75407" y="63"/>
                    <a:pt x="66439" y="63"/>
                  </a:cubicBezTo>
                  <a:cubicBezTo>
                    <a:pt x="40881" y="63"/>
                    <a:pt x="13080" y="33530"/>
                    <a:pt x="13080" y="67953"/>
                  </a:cubicBezTo>
                  <a:cubicBezTo>
                    <a:pt x="13080" y="91618"/>
                    <a:pt x="26756" y="105722"/>
                    <a:pt x="42898" y="105722"/>
                  </a:cubicBezTo>
                  <a:cubicBezTo>
                    <a:pt x="56126" y="105722"/>
                    <a:pt x="66663" y="94487"/>
                    <a:pt x="68905" y="91857"/>
                  </a:cubicBezTo>
                  <a:lnTo>
                    <a:pt x="69129" y="92096"/>
                  </a:lnTo>
                  <a:cubicBezTo>
                    <a:pt x="64421" y="113372"/>
                    <a:pt x="61731" y="123173"/>
                    <a:pt x="61731" y="123651"/>
                  </a:cubicBezTo>
                  <a:cubicBezTo>
                    <a:pt x="60834" y="125802"/>
                    <a:pt x="53211" y="149468"/>
                    <a:pt x="29446" y="149468"/>
                  </a:cubicBezTo>
                  <a:cubicBezTo>
                    <a:pt x="25187" y="149468"/>
                    <a:pt x="17788" y="149229"/>
                    <a:pt x="11511" y="147078"/>
                  </a:cubicBezTo>
                  <a:cubicBezTo>
                    <a:pt x="18237" y="144926"/>
                    <a:pt x="20703" y="138711"/>
                    <a:pt x="20703" y="134647"/>
                  </a:cubicBezTo>
                  <a:cubicBezTo>
                    <a:pt x="20703" y="130822"/>
                    <a:pt x="18237" y="126280"/>
                    <a:pt x="12183" y="126280"/>
                  </a:cubicBezTo>
                  <a:cubicBezTo>
                    <a:pt x="7251" y="126280"/>
                    <a:pt x="77" y="130583"/>
                    <a:pt x="77" y="140145"/>
                  </a:cubicBezTo>
                  <a:cubicBezTo>
                    <a:pt x="77" y="149946"/>
                    <a:pt x="8372" y="154727"/>
                    <a:pt x="29895" y="154727"/>
                  </a:cubicBezTo>
                  <a:cubicBezTo>
                    <a:pt x="57919" y="154727"/>
                    <a:pt x="74062" y="136081"/>
                    <a:pt x="77425" y="121738"/>
                  </a:cubicBezTo>
                  <a:lnTo>
                    <a:pt x="102310" y="15601"/>
                  </a:lnTo>
                  <a:close/>
                  <a:moveTo>
                    <a:pt x="73165" y="75124"/>
                  </a:moveTo>
                  <a:cubicBezTo>
                    <a:pt x="71820" y="81339"/>
                    <a:pt x="66663" y="87316"/>
                    <a:pt x="61731" y="91857"/>
                  </a:cubicBezTo>
                  <a:cubicBezTo>
                    <a:pt x="57023" y="96160"/>
                    <a:pt x="50073" y="100463"/>
                    <a:pt x="43571" y="100463"/>
                  </a:cubicBezTo>
                  <a:cubicBezTo>
                    <a:pt x="32361" y="100463"/>
                    <a:pt x="28998" y="88033"/>
                    <a:pt x="28998" y="78471"/>
                  </a:cubicBezTo>
                  <a:cubicBezTo>
                    <a:pt x="28998" y="66996"/>
                    <a:pt x="35500" y="38789"/>
                    <a:pt x="41553" y="26597"/>
                  </a:cubicBezTo>
                  <a:cubicBezTo>
                    <a:pt x="47606" y="14884"/>
                    <a:pt x="57247" y="5322"/>
                    <a:pt x="66663" y="5322"/>
                  </a:cubicBezTo>
                  <a:cubicBezTo>
                    <a:pt x="81460" y="5322"/>
                    <a:pt x="84599" y="24685"/>
                    <a:pt x="84599" y="25880"/>
                  </a:cubicBezTo>
                  <a:cubicBezTo>
                    <a:pt x="84599" y="27075"/>
                    <a:pt x="84150" y="28510"/>
                    <a:pt x="83926" y="29466"/>
                  </a:cubicBezTo>
                  <a:lnTo>
                    <a:pt x="73165" y="7512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D8237B9-BAD8-ECBC-E73A-334611E6BE4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235484" y="5521150"/>
              <a:ext cx="53044" cy="106257"/>
            </a:xfrm>
            <a:custGeom>
              <a:avLst/>
              <a:gdLst>
                <a:gd name="connsiteX0" fmla="*/ 32097 w 53044"/>
                <a:gd name="connsiteY0" fmla="*/ 38545 h 106257"/>
                <a:gd name="connsiteX1" fmla="*/ 48105 w 53044"/>
                <a:gd name="connsiteY1" fmla="*/ 38545 h 106257"/>
                <a:gd name="connsiteX2" fmla="*/ 53127 w 53044"/>
                <a:gd name="connsiteY2" fmla="*/ 34864 h 106257"/>
                <a:gd name="connsiteX3" fmla="*/ 48419 w 53044"/>
                <a:gd name="connsiteY3" fmla="*/ 32521 h 106257"/>
                <a:gd name="connsiteX4" fmla="*/ 33510 w 53044"/>
                <a:gd name="connsiteY4" fmla="*/ 32521 h 106257"/>
                <a:gd name="connsiteX5" fmla="*/ 39316 w 53044"/>
                <a:gd name="connsiteY5" fmla="*/ 7756 h 106257"/>
                <a:gd name="connsiteX6" fmla="*/ 39787 w 53044"/>
                <a:gd name="connsiteY6" fmla="*/ 5413 h 106257"/>
                <a:gd name="connsiteX7" fmla="*/ 34451 w 53044"/>
                <a:gd name="connsiteY7" fmla="*/ 59 h 106257"/>
                <a:gd name="connsiteX8" fmla="*/ 27075 w 53044"/>
                <a:gd name="connsiteY8" fmla="*/ 7254 h 106257"/>
                <a:gd name="connsiteX9" fmla="*/ 21111 w 53044"/>
                <a:gd name="connsiteY9" fmla="*/ 32521 h 106257"/>
                <a:gd name="connsiteX10" fmla="*/ 5104 w 53044"/>
                <a:gd name="connsiteY10" fmla="*/ 32521 h 106257"/>
                <a:gd name="connsiteX11" fmla="*/ 82 w 53044"/>
                <a:gd name="connsiteY11" fmla="*/ 36203 h 106257"/>
                <a:gd name="connsiteX12" fmla="*/ 4790 w 53044"/>
                <a:gd name="connsiteY12" fmla="*/ 38545 h 106257"/>
                <a:gd name="connsiteX13" fmla="*/ 19699 w 53044"/>
                <a:gd name="connsiteY13" fmla="*/ 38545 h 106257"/>
                <a:gd name="connsiteX14" fmla="*/ 10440 w 53044"/>
                <a:gd name="connsiteY14" fmla="*/ 78036 h 106257"/>
                <a:gd name="connsiteX15" fmla="*/ 8086 w 53044"/>
                <a:gd name="connsiteY15" fmla="*/ 90419 h 106257"/>
                <a:gd name="connsiteX16" fmla="*/ 24878 w 53044"/>
                <a:gd name="connsiteY16" fmla="*/ 106316 h 106257"/>
                <a:gd name="connsiteX17" fmla="*/ 52185 w 53044"/>
                <a:gd name="connsiteY17" fmla="*/ 80713 h 106257"/>
                <a:gd name="connsiteX18" fmla="*/ 49674 w 53044"/>
                <a:gd name="connsiteY18" fmla="*/ 78538 h 106257"/>
                <a:gd name="connsiteX19" fmla="*/ 46378 w 53044"/>
                <a:gd name="connsiteY19" fmla="*/ 81718 h 106257"/>
                <a:gd name="connsiteX20" fmla="*/ 25349 w 53044"/>
                <a:gd name="connsiteY20" fmla="*/ 101630 h 106257"/>
                <a:gd name="connsiteX21" fmla="*/ 19856 w 53044"/>
                <a:gd name="connsiteY21" fmla="*/ 93431 h 106257"/>
                <a:gd name="connsiteX22" fmla="*/ 20798 w 53044"/>
                <a:gd name="connsiteY22" fmla="*/ 86570 h 106257"/>
                <a:gd name="connsiteX23" fmla="*/ 32097 w 53044"/>
                <a:gd name="connsiteY23" fmla="*/ 38545 h 10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44" h="106257">
                  <a:moveTo>
                    <a:pt x="32097" y="38545"/>
                  </a:moveTo>
                  <a:lnTo>
                    <a:pt x="48105" y="38545"/>
                  </a:lnTo>
                  <a:cubicBezTo>
                    <a:pt x="51087" y="38545"/>
                    <a:pt x="53127" y="38545"/>
                    <a:pt x="53127" y="34864"/>
                  </a:cubicBezTo>
                  <a:cubicBezTo>
                    <a:pt x="53127" y="32521"/>
                    <a:pt x="51087" y="32521"/>
                    <a:pt x="48419" y="32521"/>
                  </a:cubicBezTo>
                  <a:lnTo>
                    <a:pt x="33510" y="32521"/>
                  </a:lnTo>
                  <a:lnTo>
                    <a:pt x="39316" y="7756"/>
                  </a:lnTo>
                  <a:cubicBezTo>
                    <a:pt x="39473" y="6919"/>
                    <a:pt x="39787" y="6083"/>
                    <a:pt x="39787" y="5413"/>
                  </a:cubicBezTo>
                  <a:cubicBezTo>
                    <a:pt x="39787" y="2401"/>
                    <a:pt x="37590" y="59"/>
                    <a:pt x="34451" y="59"/>
                  </a:cubicBezTo>
                  <a:cubicBezTo>
                    <a:pt x="30528" y="59"/>
                    <a:pt x="28174" y="2903"/>
                    <a:pt x="27075" y="7254"/>
                  </a:cubicBezTo>
                  <a:cubicBezTo>
                    <a:pt x="25977" y="11437"/>
                    <a:pt x="28017" y="3405"/>
                    <a:pt x="21111" y="32521"/>
                  </a:cubicBezTo>
                  <a:lnTo>
                    <a:pt x="5104" y="32521"/>
                  </a:lnTo>
                  <a:cubicBezTo>
                    <a:pt x="2122" y="32521"/>
                    <a:pt x="82" y="32521"/>
                    <a:pt x="82" y="36203"/>
                  </a:cubicBezTo>
                  <a:cubicBezTo>
                    <a:pt x="82" y="38545"/>
                    <a:pt x="1965" y="38545"/>
                    <a:pt x="4790" y="38545"/>
                  </a:cubicBezTo>
                  <a:lnTo>
                    <a:pt x="19699" y="38545"/>
                  </a:lnTo>
                  <a:lnTo>
                    <a:pt x="10440" y="78036"/>
                  </a:lnTo>
                  <a:cubicBezTo>
                    <a:pt x="9498" y="82219"/>
                    <a:pt x="8086" y="88244"/>
                    <a:pt x="8086" y="90419"/>
                  </a:cubicBezTo>
                  <a:cubicBezTo>
                    <a:pt x="8086" y="100292"/>
                    <a:pt x="15933" y="106316"/>
                    <a:pt x="24878" y="106316"/>
                  </a:cubicBezTo>
                  <a:cubicBezTo>
                    <a:pt x="42298" y="106316"/>
                    <a:pt x="52185" y="82889"/>
                    <a:pt x="52185" y="80713"/>
                  </a:cubicBezTo>
                  <a:cubicBezTo>
                    <a:pt x="52185" y="78538"/>
                    <a:pt x="50145" y="78538"/>
                    <a:pt x="49674" y="78538"/>
                  </a:cubicBezTo>
                  <a:cubicBezTo>
                    <a:pt x="47791" y="78538"/>
                    <a:pt x="47634" y="78873"/>
                    <a:pt x="46378" y="81718"/>
                  </a:cubicBezTo>
                  <a:cubicBezTo>
                    <a:pt x="41984" y="92260"/>
                    <a:pt x="33980" y="101630"/>
                    <a:pt x="25349" y="101630"/>
                  </a:cubicBezTo>
                  <a:cubicBezTo>
                    <a:pt x="22053" y="101630"/>
                    <a:pt x="19856" y="99455"/>
                    <a:pt x="19856" y="93431"/>
                  </a:cubicBezTo>
                  <a:cubicBezTo>
                    <a:pt x="19856" y="91758"/>
                    <a:pt x="20484" y="88244"/>
                    <a:pt x="20798" y="86570"/>
                  </a:cubicBezTo>
                  <a:lnTo>
                    <a:pt x="32097" y="38545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4EBA548-A004-805B-C627-DD96E2F214A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307605" y="5522154"/>
              <a:ext cx="115506" cy="123325"/>
            </a:xfrm>
            <a:custGeom>
              <a:avLst/>
              <a:gdLst>
                <a:gd name="connsiteX0" fmla="*/ 61761 w 115506"/>
                <a:gd name="connsiteY0" fmla="*/ 65821 h 123325"/>
                <a:gd name="connsiteX1" fmla="*/ 109784 w 115506"/>
                <a:gd name="connsiteY1" fmla="*/ 65821 h 123325"/>
                <a:gd name="connsiteX2" fmla="*/ 115591 w 115506"/>
                <a:gd name="connsiteY2" fmla="*/ 61805 h 123325"/>
                <a:gd name="connsiteX3" fmla="*/ 109784 w 115506"/>
                <a:gd name="connsiteY3" fmla="*/ 57621 h 123325"/>
                <a:gd name="connsiteX4" fmla="*/ 61761 w 115506"/>
                <a:gd name="connsiteY4" fmla="*/ 57621 h 123325"/>
                <a:gd name="connsiteX5" fmla="*/ 61761 w 115506"/>
                <a:gd name="connsiteY5" fmla="*/ 6250 h 123325"/>
                <a:gd name="connsiteX6" fmla="*/ 57995 w 115506"/>
                <a:gd name="connsiteY6" fmla="*/ 59 h 123325"/>
                <a:gd name="connsiteX7" fmla="*/ 54071 w 115506"/>
                <a:gd name="connsiteY7" fmla="*/ 6250 h 123325"/>
                <a:gd name="connsiteX8" fmla="*/ 54071 w 115506"/>
                <a:gd name="connsiteY8" fmla="*/ 57621 h 123325"/>
                <a:gd name="connsiteX9" fmla="*/ 5892 w 115506"/>
                <a:gd name="connsiteY9" fmla="*/ 57621 h 123325"/>
                <a:gd name="connsiteX10" fmla="*/ 85 w 115506"/>
                <a:gd name="connsiteY10" fmla="*/ 61637 h 123325"/>
                <a:gd name="connsiteX11" fmla="*/ 5892 w 115506"/>
                <a:gd name="connsiteY11" fmla="*/ 65821 h 123325"/>
                <a:gd name="connsiteX12" fmla="*/ 54071 w 115506"/>
                <a:gd name="connsiteY12" fmla="*/ 65821 h 123325"/>
                <a:gd name="connsiteX13" fmla="*/ 54071 w 115506"/>
                <a:gd name="connsiteY13" fmla="*/ 117192 h 123325"/>
                <a:gd name="connsiteX14" fmla="*/ 57838 w 115506"/>
                <a:gd name="connsiteY14" fmla="*/ 123384 h 123325"/>
                <a:gd name="connsiteX15" fmla="*/ 61761 w 115506"/>
                <a:gd name="connsiteY15" fmla="*/ 117192 h 123325"/>
                <a:gd name="connsiteX16" fmla="*/ 61761 w 115506"/>
                <a:gd name="connsiteY16" fmla="*/ 65821 h 12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506" h="123325">
                  <a:moveTo>
                    <a:pt x="61761" y="65821"/>
                  </a:moveTo>
                  <a:lnTo>
                    <a:pt x="109784" y="65821"/>
                  </a:lnTo>
                  <a:cubicBezTo>
                    <a:pt x="111824" y="65821"/>
                    <a:pt x="115591" y="65821"/>
                    <a:pt x="115591" y="61805"/>
                  </a:cubicBezTo>
                  <a:cubicBezTo>
                    <a:pt x="115591" y="57621"/>
                    <a:pt x="111981" y="57621"/>
                    <a:pt x="109784" y="57621"/>
                  </a:cubicBezTo>
                  <a:lnTo>
                    <a:pt x="61761" y="57621"/>
                  </a:lnTo>
                  <a:lnTo>
                    <a:pt x="61761" y="6250"/>
                  </a:lnTo>
                  <a:cubicBezTo>
                    <a:pt x="61761" y="4075"/>
                    <a:pt x="61761" y="59"/>
                    <a:pt x="57995" y="59"/>
                  </a:cubicBezTo>
                  <a:cubicBezTo>
                    <a:pt x="54071" y="59"/>
                    <a:pt x="54071" y="3907"/>
                    <a:pt x="54071" y="6250"/>
                  </a:cubicBezTo>
                  <a:lnTo>
                    <a:pt x="54071" y="57621"/>
                  </a:lnTo>
                  <a:lnTo>
                    <a:pt x="5892" y="57621"/>
                  </a:lnTo>
                  <a:cubicBezTo>
                    <a:pt x="3851" y="57621"/>
                    <a:pt x="85" y="57621"/>
                    <a:pt x="85" y="61637"/>
                  </a:cubicBezTo>
                  <a:cubicBezTo>
                    <a:pt x="85" y="65821"/>
                    <a:pt x="3694" y="65821"/>
                    <a:pt x="5892" y="65821"/>
                  </a:cubicBezTo>
                  <a:lnTo>
                    <a:pt x="54071" y="65821"/>
                  </a:lnTo>
                  <a:lnTo>
                    <a:pt x="54071" y="117192"/>
                  </a:lnTo>
                  <a:cubicBezTo>
                    <a:pt x="54071" y="119368"/>
                    <a:pt x="54071" y="123384"/>
                    <a:pt x="57838" y="123384"/>
                  </a:cubicBezTo>
                  <a:cubicBezTo>
                    <a:pt x="61761" y="123384"/>
                    <a:pt x="61761" y="119535"/>
                    <a:pt x="61761" y="117192"/>
                  </a:cubicBezTo>
                  <a:lnTo>
                    <a:pt x="61761" y="65821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3E09F1-9C6B-8112-9EAF-243A44E4D47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451358" y="5514624"/>
              <a:ext cx="57125" cy="111109"/>
            </a:xfrm>
            <a:custGeom>
              <a:avLst/>
              <a:gdLst>
                <a:gd name="connsiteX0" fmla="*/ 35559 w 57125"/>
                <a:gd name="connsiteY0" fmla="*/ 4744 h 111109"/>
                <a:gd name="connsiteX1" fmla="*/ 30851 w 57125"/>
                <a:gd name="connsiteY1" fmla="*/ 59 h 111109"/>
                <a:gd name="connsiteX2" fmla="*/ 91 w 57125"/>
                <a:gd name="connsiteY2" fmla="*/ 10768 h 111109"/>
                <a:gd name="connsiteX3" fmla="*/ 91 w 57125"/>
                <a:gd name="connsiteY3" fmla="*/ 16792 h 111109"/>
                <a:gd name="connsiteX4" fmla="*/ 22847 w 57125"/>
                <a:gd name="connsiteY4" fmla="*/ 12107 h 111109"/>
                <a:gd name="connsiteX5" fmla="*/ 22847 w 57125"/>
                <a:gd name="connsiteY5" fmla="*/ 97447 h 111109"/>
                <a:gd name="connsiteX6" fmla="*/ 7153 w 57125"/>
                <a:gd name="connsiteY6" fmla="*/ 105144 h 111109"/>
                <a:gd name="connsiteX7" fmla="*/ 1190 w 57125"/>
                <a:gd name="connsiteY7" fmla="*/ 105144 h 111109"/>
                <a:gd name="connsiteX8" fmla="*/ 1190 w 57125"/>
                <a:gd name="connsiteY8" fmla="*/ 111168 h 111109"/>
                <a:gd name="connsiteX9" fmla="*/ 29124 w 57125"/>
                <a:gd name="connsiteY9" fmla="*/ 110499 h 111109"/>
                <a:gd name="connsiteX10" fmla="*/ 57216 w 57125"/>
                <a:gd name="connsiteY10" fmla="*/ 111168 h 111109"/>
                <a:gd name="connsiteX11" fmla="*/ 57216 w 57125"/>
                <a:gd name="connsiteY11" fmla="*/ 105144 h 111109"/>
                <a:gd name="connsiteX12" fmla="*/ 51253 w 57125"/>
                <a:gd name="connsiteY12" fmla="*/ 105144 h 111109"/>
                <a:gd name="connsiteX13" fmla="*/ 35559 w 57125"/>
                <a:gd name="connsiteY13" fmla="*/ 97447 h 111109"/>
                <a:gd name="connsiteX14" fmla="*/ 35559 w 57125"/>
                <a:gd name="connsiteY14" fmla="*/ 4744 h 11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25" h="111109">
                  <a:moveTo>
                    <a:pt x="35559" y="4744"/>
                  </a:moveTo>
                  <a:cubicBezTo>
                    <a:pt x="35559" y="226"/>
                    <a:pt x="35245" y="59"/>
                    <a:pt x="30851" y="59"/>
                  </a:cubicBezTo>
                  <a:cubicBezTo>
                    <a:pt x="20807" y="10601"/>
                    <a:pt x="6525" y="10768"/>
                    <a:pt x="91" y="10768"/>
                  </a:cubicBezTo>
                  <a:lnTo>
                    <a:pt x="91" y="16792"/>
                  </a:lnTo>
                  <a:cubicBezTo>
                    <a:pt x="3857" y="16792"/>
                    <a:pt x="14215" y="16792"/>
                    <a:pt x="22847" y="12107"/>
                  </a:cubicBezTo>
                  <a:lnTo>
                    <a:pt x="22847" y="97447"/>
                  </a:lnTo>
                  <a:cubicBezTo>
                    <a:pt x="22847" y="102969"/>
                    <a:pt x="22847" y="105144"/>
                    <a:pt x="7153" y="105144"/>
                  </a:cubicBezTo>
                  <a:lnTo>
                    <a:pt x="1190" y="105144"/>
                  </a:lnTo>
                  <a:lnTo>
                    <a:pt x="1190" y="111168"/>
                  </a:lnTo>
                  <a:cubicBezTo>
                    <a:pt x="4014" y="111001"/>
                    <a:pt x="23318" y="110499"/>
                    <a:pt x="29124" y="110499"/>
                  </a:cubicBezTo>
                  <a:cubicBezTo>
                    <a:pt x="33990" y="110499"/>
                    <a:pt x="53764" y="111001"/>
                    <a:pt x="57216" y="111168"/>
                  </a:cubicBezTo>
                  <a:lnTo>
                    <a:pt x="57216" y="105144"/>
                  </a:lnTo>
                  <a:lnTo>
                    <a:pt x="51253" y="105144"/>
                  </a:lnTo>
                  <a:cubicBezTo>
                    <a:pt x="35559" y="105144"/>
                    <a:pt x="35559" y="102969"/>
                    <a:pt x="35559" y="97447"/>
                  </a:cubicBezTo>
                  <a:lnTo>
                    <a:pt x="35559" y="474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CD652AA-4421-C91E-652C-50C561B547B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28225" y="5683684"/>
              <a:ext cx="47552" cy="112615"/>
            </a:xfrm>
            <a:custGeom>
              <a:avLst/>
              <a:gdLst>
                <a:gd name="connsiteX0" fmla="*/ 43553 w 47552"/>
                <a:gd name="connsiteY0" fmla="*/ 6424 h 112615"/>
                <a:gd name="connsiteX1" fmla="*/ 37276 w 47552"/>
                <a:gd name="connsiteY1" fmla="*/ 66 h 112615"/>
                <a:gd name="connsiteX2" fmla="*/ 28487 w 47552"/>
                <a:gd name="connsiteY2" fmla="*/ 9269 h 112615"/>
                <a:gd name="connsiteX3" fmla="*/ 34765 w 47552"/>
                <a:gd name="connsiteY3" fmla="*/ 15628 h 112615"/>
                <a:gd name="connsiteX4" fmla="*/ 43553 w 47552"/>
                <a:gd name="connsiteY4" fmla="*/ 6424 h 112615"/>
                <a:gd name="connsiteX5" fmla="*/ 11538 w 47552"/>
                <a:gd name="connsiteY5" fmla="*/ 91430 h 112615"/>
                <a:gd name="connsiteX6" fmla="*/ 10125 w 47552"/>
                <a:gd name="connsiteY6" fmla="*/ 98458 h 112615"/>
                <a:gd name="connsiteX7" fmla="*/ 25035 w 47552"/>
                <a:gd name="connsiteY7" fmla="*/ 112681 h 112615"/>
                <a:gd name="connsiteX8" fmla="*/ 47634 w 47552"/>
                <a:gd name="connsiteY8" fmla="*/ 87079 h 112615"/>
                <a:gd name="connsiteX9" fmla="*/ 45123 w 47552"/>
                <a:gd name="connsiteY9" fmla="*/ 84904 h 112615"/>
                <a:gd name="connsiteX10" fmla="*/ 42141 w 47552"/>
                <a:gd name="connsiteY10" fmla="*/ 87749 h 112615"/>
                <a:gd name="connsiteX11" fmla="*/ 25505 w 47552"/>
                <a:gd name="connsiteY11" fmla="*/ 107996 h 112615"/>
                <a:gd name="connsiteX12" fmla="*/ 21582 w 47552"/>
                <a:gd name="connsiteY12" fmla="*/ 102139 h 112615"/>
                <a:gd name="connsiteX13" fmla="*/ 24093 w 47552"/>
                <a:gd name="connsiteY13" fmla="*/ 91430 h 112615"/>
                <a:gd name="connsiteX14" fmla="*/ 29115 w 47552"/>
                <a:gd name="connsiteY14" fmla="*/ 78043 h 112615"/>
                <a:gd name="connsiteX15" fmla="*/ 36805 w 47552"/>
                <a:gd name="connsiteY15" fmla="*/ 56792 h 112615"/>
                <a:gd name="connsiteX16" fmla="*/ 37747 w 47552"/>
                <a:gd name="connsiteY16" fmla="*/ 51437 h 112615"/>
                <a:gd name="connsiteX17" fmla="*/ 22837 w 47552"/>
                <a:gd name="connsiteY17" fmla="*/ 37214 h 112615"/>
                <a:gd name="connsiteX18" fmla="*/ 81 w 47552"/>
                <a:gd name="connsiteY18" fmla="*/ 62816 h 112615"/>
                <a:gd name="connsiteX19" fmla="*/ 2749 w 47552"/>
                <a:gd name="connsiteY19" fmla="*/ 64991 h 112615"/>
                <a:gd name="connsiteX20" fmla="*/ 5574 w 47552"/>
                <a:gd name="connsiteY20" fmla="*/ 62314 h 112615"/>
                <a:gd name="connsiteX21" fmla="*/ 22367 w 47552"/>
                <a:gd name="connsiteY21" fmla="*/ 41899 h 112615"/>
                <a:gd name="connsiteX22" fmla="*/ 26290 w 47552"/>
                <a:gd name="connsiteY22" fmla="*/ 47756 h 112615"/>
                <a:gd name="connsiteX23" fmla="*/ 21425 w 47552"/>
                <a:gd name="connsiteY23" fmla="*/ 64489 h 112615"/>
                <a:gd name="connsiteX24" fmla="*/ 11538 w 47552"/>
                <a:gd name="connsiteY24" fmla="*/ 91430 h 11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552" h="112615">
                  <a:moveTo>
                    <a:pt x="43553" y="6424"/>
                  </a:moveTo>
                  <a:cubicBezTo>
                    <a:pt x="43553" y="3747"/>
                    <a:pt x="41670" y="66"/>
                    <a:pt x="37276" y="66"/>
                  </a:cubicBezTo>
                  <a:cubicBezTo>
                    <a:pt x="33038" y="66"/>
                    <a:pt x="28487" y="4416"/>
                    <a:pt x="28487" y="9269"/>
                  </a:cubicBezTo>
                  <a:cubicBezTo>
                    <a:pt x="28487" y="12114"/>
                    <a:pt x="30527" y="15628"/>
                    <a:pt x="34765" y="15628"/>
                  </a:cubicBezTo>
                  <a:cubicBezTo>
                    <a:pt x="39316" y="15628"/>
                    <a:pt x="43553" y="10942"/>
                    <a:pt x="43553" y="6424"/>
                  </a:cubicBezTo>
                  <a:close/>
                  <a:moveTo>
                    <a:pt x="11538" y="91430"/>
                  </a:moveTo>
                  <a:cubicBezTo>
                    <a:pt x="10910" y="93605"/>
                    <a:pt x="10125" y="95613"/>
                    <a:pt x="10125" y="98458"/>
                  </a:cubicBezTo>
                  <a:cubicBezTo>
                    <a:pt x="10125" y="106323"/>
                    <a:pt x="16403" y="112681"/>
                    <a:pt x="25035" y="112681"/>
                  </a:cubicBezTo>
                  <a:cubicBezTo>
                    <a:pt x="40728" y="112681"/>
                    <a:pt x="47634" y="89589"/>
                    <a:pt x="47634" y="87079"/>
                  </a:cubicBezTo>
                  <a:cubicBezTo>
                    <a:pt x="47634" y="84904"/>
                    <a:pt x="45593" y="84904"/>
                    <a:pt x="45123" y="84904"/>
                  </a:cubicBezTo>
                  <a:cubicBezTo>
                    <a:pt x="42925" y="84904"/>
                    <a:pt x="42769" y="85908"/>
                    <a:pt x="42141" y="87749"/>
                  </a:cubicBezTo>
                  <a:cubicBezTo>
                    <a:pt x="38531" y="101135"/>
                    <a:pt x="31626" y="107996"/>
                    <a:pt x="25505" y="107996"/>
                  </a:cubicBezTo>
                  <a:cubicBezTo>
                    <a:pt x="22367" y="107996"/>
                    <a:pt x="21582" y="105821"/>
                    <a:pt x="21582" y="102139"/>
                  </a:cubicBezTo>
                  <a:cubicBezTo>
                    <a:pt x="21582" y="98291"/>
                    <a:pt x="22680" y="95111"/>
                    <a:pt x="24093" y="91430"/>
                  </a:cubicBezTo>
                  <a:cubicBezTo>
                    <a:pt x="25662" y="86912"/>
                    <a:pt x="27389" y="82394"/>
                    <a:pt x="29115" y="78043"/>
                  </a:cubicBezTo>
                  <a:cubicBezTo>
                    <a:pt x="30527" y="74027"/>
                    <a:pt x="36177" y="58800"/>
                    <a:pt x="36805" y="56792"/>
                  </a:cubicBezTo>
                  <a:cubicBezTo>
                    <a:pt x="37276" y="55118"/>
                    <a:pt x="37747" y="53110"/>
                    <a:pt x="37747" y="51437"/>
                  </a:cubicBezTo>
                  <a:cubicBezTo>
                    <a:pt x="37747" y="43572"/>
                    <a:pt x="31469" y="37214"/>
                    <a:pt x="22837" y="37214"/>
                  </a:cubicBezTo>
                  <a:cubicBezTo>
                    <a:pt x="7301" y="37214"/>
                    <a:pt x="81" y="59971"/>
                    <a:pt x="81" y="62816"/>
                  </a:cubicBezTo>
                  <a:cubicBezTo>
                    <a:pt x="81" y="64991"/>
                    <a:pt x="2279" y="64991"/>
                    <a:pt x="2749" y="64991"/>
                  </a:cubicBezTo>
                  <a:cubicBezTo>
                    <a:pt x="4947" y="64991"/>
                    <a:pt x="5103" y="64154"/>
                    <a:pt x="5574" y="62314"/>
                  </a:cubicBezTo>
                  <a:cubicBezTo>
                    <a:pt x="9655" y="47923"/>
                    <a:pt x="16560" y="41899"/>
                    <a:pt x="22367" y="41899"/>
                  </a:cubicBezTo>
                  <a:cubicBezTo>
                    <a:pt x="24878" y="41899"/>
                    <a:pt x="26290" y="43238"/>
                    <a:pt x="26290" y="47756"/>
                  </a:cubicBezTo>
                  <a:cubicBezTo>
                    <a:pt x="26290" y="51604"/>
                    <a:pt x="25348" y="54114"/>
                    <a:pt x="21425" y="64489"/>
                  </a:cubicBezTo>
                  <a:lnTo>
                    <a:pt x="11538" y="9143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7104FC7-705D-E453-2E6E-D5C03212BB0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609660" y="5640263"/>
              <a:ext cx="149090" cy="55937"/>
            </a:xfrm>
            <a:custGeom>
              <a:avLst/>
              <a:gdLst>
                <a:gd name="connsiteX0" fmla="*/ 141566 w 149090"/>
                <a:gd name="connsiteY0" fmla="*/ 9625 h 55937"/>
                <a:gd name="connsiteX1" fmla="*/ 149189 w 149090"/>
                <a:gd name="connsiteY1" fmla="*/ 4844 h 55937"/>
                <a:gd name="connsiteX2" fmla="*/ 141791 w 149090"/>
                <a:gd name="connsiteY2" fmla="*/ 63 h 55937"/>
                <a:gd name="connsiteX3" fmla="*/ 7497 w 149090"/>
                <a:gd name="connsiteY3" fmla="*/ 63 h 55937"/>
                <a:gd name="connsiteX4" fmla="*/ 98 w 149090"/>
                <a:gd name="connsiteY4" fmla="*/ 4844 h 55937"/>
                <a:gd name="connsiteX5" fmla="*/ 7721 w 149090"/>
                <a:gd name="connsiteY5" fmla="*/ 9625 h 55937"/>
                <a:gd name="connsiteX6" fmla="*/ 141566 w 149090"/>
                <a:gd name="connsiteY6" fmla="*/ 9625 h 55937"/>
                <a:gd name="connsiteX7" fmla="*/ 141791 w 149090"/>
                <a:gd name="connsiteY7" fmla="*/ 56000 h 55937"/>
                <a:gd name="connsiteX8" fmla="*/ 149189 w 149090"/>
                <a:gd name="connsiteY8" fmla="*/ 51219 h 55937"/>
                <a:gd name="connsiteX9" fmla="*/ 141566 w 149090"/>
                <a:gd name="connsiteY9" fmla="*/ 46438 h 55937"/>
                <a:gd name="connsiteX10" fmla="*/ 7721 w 149090"/>
                <a:gd name="connsiteY10" fmla="*/ 46438 h 55937"/>
                <a:gd name="connsiteX11" fmla="*/ 98 w 149090"/>
                <a:gd name="connsiteY11" fmla="*/ 51219 h 55937"/>
                <a:gd name="connsiteX12" fmla="*/ 7497 w 149090"/>
                <a:gd name="connsiteY12" fmla="*/ 56000 h 55937"/>
                <a:gd name="connsiteX13" fmla="*/ 141791 w 149090"/>
                <a:gd name="connsiteY13" fmla="*/ 56000 h 5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090" h="55937">
                  <a:moveTo>
                    <a:pt x="141566" y="9625"/>
                  </a:moveTo>
                  <a:cubicBezTo>
                    <a:pt x="144929" y="9625"/>
                    <a:pt x="149189" y="9625"/>
                    <a:pt x="149189" y="4844"/>
                  </a:cubicBezTo>
                  <a:cubicBezTo>
                    <a:pt x="149189" y="63"/>
                    <a:pt x="144929" y="63"/>
                    <a:pt x="141791" y="63"/>
                  </a:cubicBezTo>
                  <a:lnTo>
                    <a:pt x="7497" y="63"/>
                  </a:lnTo>
                  <a:cubicBezTo>
                    <a:pt x="4358" y="63"/>
                    <a:pt x="98" y="63"/>
                    <a:pt x="98" y="4844"/>
                  </a:cubicBezTo>
                  <a:cubicBezTo>
                    <a:pt x="98" y="9625"/>
                    <a:pt x="4358" y="9625"/>
                    <a:pt x="7721" y="9625"/>
                  </a:cubicBezTo>
                  <a:lnTo>
                    <a:pt x="141566" y="9625"/>
                  </a:lnTo>
                  <a:close/>
                  <a:moveTo>
                    <a:pt x="141791" y="56000"/>
                  </a:moveTo>
                  <a:cubicBezTo>
                    <a:pt x="144929" y="56000"/>
                    <a:pt x="149189" y="56000"/>
                    <a:pt x="149189" y="51219"/>
                  </a:cubicBezTo>
                  <a:cubicBezTo>
                    <a:pt x="149189" y="46438"/>
                    <a:pt x="144929" y="46438"/>
                    <a:pt x="141566" y="46438"/>
                  </a:cubicBezTo>
                  <a:lnTo>
                    <a:pt x="7721" y="46438"/>
                  </a:lnTo>
                  <a:cubicBezTo>
                    <a:pt x="4358" y="46438"/>
                    <a:pt x="98" y="46438"/>
                    <a:pt x="98" y="51219"/>
                  </a:cubicBezTo>
                  <a:cubicBezTo>
                    <a:pt x="98" y="56000"/>
                    <a:pt x="4358" y="56000"/>
                    <a:pt x="7497" y="56000"/>
                  </a:cubicBezTo>
                  <a:lnTo>
                    <a:pt x="141791" y="5600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EBAF2CE-2E8C-54AA-2D0F-D1AFDD2A999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837119" y="5622334"/>
              <a:ext cx="102906" cy="154664"/>
            </a:xfrm>
            <a:custGeom>
              <a:avLst/>
              <a:gdLst>
                <a:gd name="connsiteX0" fmla="*/ 102342 w 102906"/>
                <a:gd name="connsiteY0" fmla="*/ 15601 h 154664"/>
                <a:gd name="connsiteX1" fmla="*/ 103015 w 102906"/>
                <a:gd name="connsiteY1" fmla="*/ 11298 h 154664"/>
                <a:gd name="connsiteX2" fmla="*/ 96513 w 102906"/>
                <a:gd name="connsiteY2" fmla="*/ 4844 h 154664"/>
                <a:gd name="connsiteX3" fmla="*/ 87321 w 102906"/>
                <a:gd name="connsiteY3" fmla="*/ 15123 h 154664"/>
                <a:gd name="connsiteX4" fmla="*/ 66471 w 102906"/>
                <a:gd name="connsiteY4" fmla="*/ 63 h 154664"/>
                <a:gd name="connsiteX5" fmla="*/ 13112 w 102906"/>
                <a:gd name="connsiteY5" fmla="*/ 67953 h 154664"/>
                <a:gd name="connsiteX6" fmla="*/ 42930 w 102906"/>
                <a:gd name="connsiteY6" fmla="*/ 105722 h 154664"/>
                <a:gd name="connsiteX7" fmla="*/ 68937 w 102906"/>
                <a:gd name="connsiteY7" fmla="*/ 91857 h 154664"/>
                <a:gd name="connsiteX8" fmla="*/ 69161 w 102906"/>
                <a:gd name="connsiteY8" fmla="*/ 92096 h 154664"/>
                <a:gd name="connsiteX9" fmla="*/ 61763 w 102906"/>
                <a:gd name="connsiteY9" fmla="*/ 123651 h 154664"/>
                <a:gd name="connsiteX10" fmla="*/ 29478 w 102906"/>
                <a:gd name="connsiteY10" fmla="*/ 149468 h 154664"/>
                <a:gd name="connsiteX11" fmla="*/ 11543 w 102906"/>
                <a:gd name="connsiteY11" fmla="*/ 147078 h 154664"/>
                <a:gd name="connsiteX12" fmla="*/ 20735 w 102906"/>
                <a:gd name="connsiteY12" fmla="*/ 134647 h 154664"/>
                <a:gd name="connsiteX13" fmla="*/ 12215 w 102906"/>
                <a:gd name="connsiteY13" fmla="*/ 126280 h 154664"/>
                <a:gd name="connsiteX14" fmla="*/ 109 w 102906"/>
                <a:gd name="connsiteY14" fmla="*/ 140145 h 154664"/>
                <a:gd name="connsiteX15" fmla="*/ 29927 w 102906"/>
                <a:gd name="connsiteY15" fmla="*/ 154727 h 154664"/>
                <a:gd name="connsiteX16" fmla="*/ 77457 w 102906"/>
                <a:gd name="connsiteY16" fmla="*/ 121738 h 154664"/>
                <a:gd name="connsiteX17" fmla="*/ 102342 w 102906"/>
                <a:gd name="connsiteY17" fmla="*/ 15601 h 154664"/>
                <a:gd name="connsiteX18" fmla="*/ 73197 w 102906"/>
                <a:gd name="connsiteY18" fmla="*/ 75124 h 154664"/>
                <a:gd name="connsiteX19" fmla="*/ 61763 w 102906"/>
                <a:gd name="connsiteY19" fmla="*/ 91857 h 154664"/>
                <a:gd name="connsiteX20" fmla="*/ 43603 w 102906"/>
                <a:gd name="connsiteY20" fmla="*/ 100463 h 154664"/>
                <a:gd name="connsiteX21" fmla="*/ 29030 w 102906"/>
                <a:gd name="connsiteY21" fmla="*/ 78471 h 154664"/>
                <a:gd name="connsiteX22" fmla="*/ 41585 w 102906"/>
                <a:gd name="connsiteY22" fmla="*/ 26597 h 154664"/>
                <a:gd name="connsiteX23" fmla="*/ 66695 w 102906"/>
                <a:gd name="connsiteY23" fmla="*/ 5322 h 154664"/>
                <a:gd name="connsiteX24" fmla="*/ 84631 w 102906"/>
                <a:gd name="connsiteY24" fmla="*/ 25880 h 154664"/>
                <a:gd name="connsiteX25" fmla="*/ 83958 w 102906"/>
                <a:gd name="connsiteY25" fmla="*/ 29466 h 154664"/>
                <a:gd name="connsiteX26" fmla="*/ 73197 w 102906"/>
                <a:gd name="connsiteY26" fmla="*/ 75124 h 1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2906" h="154664">
                  <a:moveTo>
                    <a:pt x="102342" y="15601"/>
                  </a:moveTo>
                  <a:cubicBezTo>
                    <a:pt x="102567" y="14167"/>
                    <a:pt x="103015" y="12971"/>
                    <a:pt x="103015" y="11298"/>
                  </a:cubicBezTo>
                  <a:cubicBezTo>
                    <a:pt x="103015" y="7234"/>
                    <a:pt x="100325" y="4844"/>
                    <a:pt x="96513" y="4844"/>
                  </a:cubicBezTo>
                  <a:cubicBezTo>
                    <a:pt x="94271" y="4844"/>
                    <a:pt x="88218" y="6517"/>
                    <a:pt x="87321" y="15123"/>
                  </a:cubicBezTo>
                  <a:cubicBezTo>
                    <a:pt x="83286" y="6278"/>
                    <a:pt x="75439" y="63"/>
                    <a:pt x="66471" y="63"/>
                  </a:cubicBezTo>
                  <a:cubicBezTo>
                    <a:pt x="40912" y="63"/>
                    <a:pt x="13112" y="33530"/>
                    <a:pt x="13112" y="67953"/>
                  </a:cubicBezTo>
                  <a:cubicBezTo>
                    <a:pt x="13112" y="91618"/>
                    <a:pt x="26788" y="105722"/>
                    <a:pt x="42930" y="105722"/>
                  </a:cubicBezTo>
                  <a:cubicBezTo>
                    <a:pt x="56158" y="105722"/>
                    <a:pt x="66695" y="94487"/>
                    <a:pt x="68937" y="91857"/>
                  </a:cubicBezTo>
                  <a:lnTo>
                    <a:pt x="69161" y="92096"/>
                  </a:lnTo>
                  <a:cubicBezTo>
                    <a:pt x="64453" y="113372"/>
                    <a:pt x="61763" y="123173"/>
                    <a:pt x="61763" y="123651"/>
                  </a:cubicBezTo>
                  <a:cubicBezTo>
                    <a:pt x="60866" y="125802"/>
                    <a:pt x="53243" y="149468"/>
                    <a:pt x="29478" y="149468"/>
                  </a:cubicBezTo>
                  <a:cubicBezTo>
                    <a:pt x="25219" y="149468"/>
                    <a:pt x="17820" y="149229"/>
                    <a:pt x="11543" y="147078"/>
                  </a:cubicBezTo>
                  <a:cubicBezTo>
                    <a:pt x="18269" y="144926"/>
                    <a:pt x="20735" y="138711"/>
                    <a:pt x="20735" y="134647"/>
                  </a:cubicBezTo>
                  <a:cubicBezTo>
                    <a:pt x="20735" y="130822"/>
                    <a:pt x="18269" y="126280"/>
                    <a:pt x="12215" y="126280"/>
                  </a:cubicBezTo>
                  <a:cubicBezTo>
                    <a:pt x="7283" y="126280"/>
                    <a:pt x="109" y="130583"/>
                    <a:pt x="109" y="140145"/>
                  </a:cubicBezTo>
                  <a:cubicBezTo>
                    <a:pt x="109" y="149946"/>
                    <a:pt x="8404" y="154727"/>
                    <a:pt x="29927" y="154727"/>
                  </a:cubicBezTo>
                  <a:cubicBezTo>
                    <a:pt x="57951" y="154727"/>
                    <a:pt x="74094" y="136081"/>
                    <a:pt x="77457" y="121738"/>
                  </a:cubicBezTo>
                  <a:lnTo>
                    <a:pt x="102342" y="15601"/>
                  </a:lnTo>
                  <a:close/>
                  <a:moveTo>
                    <a:pt x="73197" y="75124"/>
                  </a:moveTo>
                  <a:cubicBezTo>
                    <a:pt x="71852" y="81339"/>
                    <a:pt x="66695" y="87316"/>
                    <a:pt x="61763" y="91857"/>
                  </a:cubicBezTo>
                  <a:cubicBezTo>
                    <a:pt x="57055" y="96160"/>
                    <a:pt x="50105" y="100463"/>
                    <a:pt x="43603" y="100463"/>
                  </a:cubicBezTo>
                  <a:cubicBezTo>
                    <a:pt x="32393" y="100463"/>
                    <a:pt x="29030" y="88033"/>
                    <a:pt x="29030" y="78471"/>
                  </a:cubicBezTo>
                  <a:cubicBezTo>
                    <a:pt x="29030" y="66996"/>
                    <a:pt x="35532" y="38789"/>
                    <a:pt x="41585" y="26597"/>
                  </a:cubicBezTo>
                  <a:cubicBezTo>
                    <a:pt x="47638" y="14884"/>
                    <a:pt x="57279" y="5322"/>
                    <a:pt x="66695" y="5322"/>
                  </a:cubicBezTo>
                  <a:cubicBezTo>
                    <a:pt x="81492" y="5322"/>
                    <a:pt x="84631" y="24685"/>
                    <a:pt x="84631" y="25880"/>
                  </a:cubicBezTo>
                  <a:cubicBezTo>
                    <a:pt x="84631" y="27075"/>
                    <a:pt x="84182" y="28510"/>
                    <a:pt x="83958" y="29466"/>
                  </a:cubicBezTo>
                  <a:lnTo>
                    <a:pt x="73197" y="7512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CEFDE93-0A30-5447-E9C9-C973345C5D6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955326" y="5536661"/>
              <a:ext cx="53044" cy="106257"/>
            </a:xfrm>
            <a:custGeom>
              <a:avLst/>
              <a:gdLst>
                <a:gd name="connsiteX0" fmla="*/ 32129 w 53044"/>
                <a:gd name="connsiteY0" fmla="*/ 38546 h 106257"/>
                <a:gd name="connsiteX1" fmla="*/ 48137 w 53044"/>
                <a:gd name="connsiteY1" fmla="*/ 38546 h 106257"/>
                <a:gd name="connsiteX2" fmla="*/ 53159 w 53044"/>
                <a:gd name="connsiteY2" fmla="*/ 34865 h 106257"/>
                <a:gd name="connsiteX3" fmla="*/ 48451 w 53044"/>
                <a:gd name="connsiteY3" fmla="*/ 32522 h 106257"/>
                <a:gd name="connsiteX4" fmla="*/ 33542 w 53044"/>
                <a:gd name="connsiteY4" fmla="*/ 32522 h 106257"/>
                <a:gd name="connsiteX5" fmla="*/ 39348 w 53044"/>
                <a:gd name="connsiteY5" fmla="*/ 7757 h 106257"/>
                <a:gd name="connsiteX6" fmla="*/ 39819 w 53044"/>
                <a:gd name="connsiteY6" fmla="*/ 5414 h 106257"/>
                <a:gd name="connsiteX7" fmla="*/ 34483 w 53044"/>
                <a:gd name="connsiteY7" fmla="*/ 59 h 106257"/>
                <a:gd name="connsiteX8" fmla="*/ 27107 w 53044"/>
                <a:gd name="connsiteY8" fmla="*/ 7254 h 106257"/>
                <a:gd name="connsiteX9" fmla="*/ 21143 w 53044"/>
                <a:gd name="connsiteY9" fmla="*/ 32522 h 106257"/>
                <a:gd name="connsiteX10" fmla="*/ 5136 w 53044"/>
                <a:gd name="connsiteY10" fmla="*/ 32522 h 106257"/>
                <a:gd name="connsiteX11" fmla="*/ 114 w 53044"/>
                <a:gd name="connsiteY11" fmla="*/ 36203 h 106257"/>
                <a:gd name="connsiteX12" fmla="*/ 4822 w 53044"/>
                <a:gd name="connsiteY12" fmla="*/ 38546 h 106257"/>
                <a:gd name="connsiteX13" fmla="*/ 19731 w 53044"/>
                <a:gd name="connsiteY13" fmla="*/ 38546 h 106257"/>
                <a:gd name="connsiteX14" fmla="*/ 10472 w 53044"/>
                <a:gd name="connsiteY14" fmla="*/ 78037 h 106257"/>
                <a:gd name="connsiteX15" fmla="*/ 8118 w 53044"/>
                <a:gd name="connsiteY15" fmla="*/ 90420 h 106257"/>
                <a:gd name="connsiteX16" fmla="*/ 24910 w 53044"/>
                <a:gd name="connsiteY16" fmla="*/ 106316 h 106257"/>
                <a:gd name="connsiteX17" fmla="*/ 52217 w 53044"/>
                <a:gd name="connsiteY17" fmla="*/ 80714 h 106257"/>
                <a:gd name="connsiteX18" fmla="*/ 49706 w 53044"/>
                <a:gd name="connsiteY18" fmla="*/ 78539 h 106257"/>
                <a:gd name="connsiteX19" fmla="*/ 46410 w 53044"/>
                <a:gd name="connsiteY19" fmla="*/ 81718 h 106257"/>
                <a:gd name="connsiteX20" fmla="*/ 25381 w 53044"/>
                <a:gd name="connsiteY20" fmla="*/ 101631 h 106257"/>
                <a:gd name="connsiteX21" fmla="*/ 19888 w 53044"/>
                <a:gd name="connsiteY21" fmla="*/ 93432 h 106257"/>
                <a:gd name="connsiteX22" fmla="*/ 20830 w 53044"/>
                <a:gd name="connsiteY22" fmla="*/ 86571 h 106257"/>
                <a:gd name="connsiteX23" fmla="*/ 32129 w 53044"/>
                <a:gd name="connsiteY23" fmla="*/ 38546 h 10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44" h="106257">
                  <a:moveTo>
                    <a:pt x="32129" y="38546"/>
                  </a:moveTo>
                  <a:lnTo>
                    <a:pt x="48137" y="38546"/>
                  </a:lnTo>
                  <a:cubicBezTo>
                    <a:pt x="51119" y="38546"/>
                    <a:pt x="53159" y="38546"/>
                    <a:pt x="53159" y="34865"/>
                  </a:cubicBezTo>
                  <a:cubicBezTo>
                    <a:pt x="53159" y="32522"/>
                    <a:pt x="51119" y="32522"/>
                    <a:pt x="48451" y="32522"/>
                  </a:cubicBezTo>
                  <a:lnTo>
                    <a:pt x="33542" y="32522"/>
                  </a:lnTo>
                  <a:lnTo>
                    <a:pt x="39348" y="7757"/>
                  </a:lnTo>
                  <a:cubicBezTo>
                    <a:pt x="39505" y="6920"/>
                    <a:pt x="39819" y="6083"/>
                    <a:pt x="39819" y="5414"/>
                  </a:cubicBezTo>
                  <a:cubicBezTo>
                    <a:pt x="39819" y="2402"/>
                    <a:pt x="37622" y="59"/>
                    <a:pt x="34483" y="59"/>
                  </a:cubicBezTo>
                  <a:cubicBezTo>
                    <a:pt x="30560" y="59"/>
                    <a:pt x="28206" y="2904"/>
                    <a:pt x="27107" y="7254"/>
                  </a:cubicBezTo>
                  <a:cubicBezTo>
                    <a:pt x="26009" y="11438"/>
                    <a:pt x="28049" y="3406"/>
                    <a:pt x="21143" y="32522"/>
                  </a:cubicBezTo>
                  <a:lnTo>
                    <a:pt x="5136" y="32522"/>
                  </a:lnTo>
                  <a:cubicBezTo>
                    <a:pt x="2154" y="32522"/>
                    <a:pt x="114" y="32522"/>
                    <a:pt x="114" y="36203"/>
                  </a:cubicBezTo>
                  <a:cubicBezTo>
                    <a:pt x="114" y="38546"/>
                    <a:pt x="1997" y="38546"/>
                    <a:pt x="4822" y="38546"/>
                  </a:cubicBezTo>
                  <a:lnTo>
                    <a:pt x="19731" y="38546"/>
                  </a:lnTo>
                  <a:lnTo>
                    <a:pt x="10472" y="78037"/>
                  </a:lnTo>
                  <a:cubicBezTo>
                    <a:pt x="9530" y="82220"/>
                    <a:pt x="8118" y="88244"/>
                    <a:pt x="8118" y="90420"/>
                  </a:cubicBezTo>
                  <a:cubicBezTo>
                    <a:pt x="8118" y="100292"/>
                    <a:pt x="15965" y="106316"/>
                    <a:pt x="24910" y="106316"/>
                  </a:cubicBezTo>
                  <a:cubicBezTo>
                    <a:pt x="42330" y="106316"/>
                    <a:pt x="52217" y="82889"/>
                    <a:pt x="52217" y="80714"/>
                  </a:cubicBezTo>
                  <a:cubicBezTo>
                    <a:pt x="52217" y="78539"/>
                    <a:pt x="50177" y="78539"/>
                    <a:pt x="49706" y="78539"/>
                  </a:cubicBezTo>
                  <a:cubicBezTo>
                    <a:pt x="47823" y="78539"/>
                    <a:pt x="47666" y="78873"/>
                    <a:pt x="46410" y="81718"/>
                  </a:cubicBezTo>
                  <a:cubicBezTo>
                    <a:pt x="42016" y="92260"/>
                    <a:pt x="34012" y="101631"/>
                    <a:pt x="25381" y="101631"/>
                  </a:cubicBezTo>
                  <a:cubicBezTo>
                    <a:pt x="22085" y="101631"/>
                    <a:pt x="19888" y="99456"/>
                    <a:pt x="19888" y="93432"/>
                  </a:cubicBezTo>
                  <a:cubicBezTo>
                    <a:pt x="19888" y="91758"/>
                    <a:pt x="20516" y="88244"/>
                    <a:pt x="20830" y="86571"/>
                  </a:cubicBezTo>
                  <a:lnTo>
                    <a:pt x="32129" y="3854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232857C-BB99-04EA-D965-7F4C12AA503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948067" y="5679273"/>
              <a:ext cx="47552" cy="112615"/>
            </a:xfrm>
            <a:custGeom>
              <a:avLst/>
              <a:gdLst>
                <a:gd name="connsiteX0" fmla="*/ 43585 w 47552"/>
                <a:gd name="connsiteY0" fmla="*/ 6424 h 112615"/>
                <a:gd name="connsiteX1" fmla="*/ 37308 w 47552"/>
                <a:gd name="connsiteY1" fmla="*/ 65 h 112615"/>
                <a:gd name="connsiteX2" fmla="*/ 28519 w 47552"/>
                <a:gd name="connsiteY2" fmla="*/ 9269 h 112615"/>
                <a:gd name="connsiteX3" fmla="*/ 34797 w 47552"/>
                <a:gd name="connsiteY3" fmla="*/ 15627 h 112615"/>
                <a:gd name="connsiteX4" fmla="*/ 43585 w 47552"/>
                <a:gd name="connsiteY4" fmla="*/ 6424 h 112615"/>
                <a:gd name="connsiteX5" fmla="*/ 11570 w 47552"/>
                <a:gd name="connsiteY5" fmla="*/ 91430 h 112615"/>
                <a:gd name="connsiteX6" fmla="*/ 10157 w 47552"/>
                <a:gd name="connsiteY6" fmla="*/ 98458 h 112615"/>
                <a:gd name="connsiteX7" fmla="*/ 25067 w 47552"/>
                <a:gd name="connsiteY7" fmla="*/ 112681 h 112615"/>
                <a:gd name="connsiteX8" fmla="*/ 47666 w 47552"/>
                <a:gd name="connsiteY8" fmla="*/ 87079 h 112615"/>
                <a:gd name="connsiteX9" fmla="*/ 45155 w 47552"/>
                <a:gd name="connsiteY9" fmla="*/ 84904 h 112615"/>
                <a:gd name="connsiteX10" fmla="*/ 42173 w 47552"/>
                <a:gd name="connsiteY10" fmla="*/ 87748 h 112615"/>
                <a:gd name="connsiteX11" fmla="*/ 25537 w 47552"/>
                <a:gd name="connsiteY11" fmla="*/ 107996 h 112615"/>
                <a:gd name="connsiteX12" fmla="*/ 21614 w 47552"/>
                <a:gd name="connsiteY12" fmla="*/ 102139 h 112615"/>
                <a:gd name="connsiteX13" fmla="*/ 24125 w 47552"/>
                <a:gd name="connsiteY13" fmla="*/ 91430 h 112615"/>
                <a:gd name="connsiteX14" fmla="*/ 29147 w 47552"/>
                <a:gd name="connsiteY14" fmla="*/ 78043 h 112615"/>
                <a:gd name="connsiteX15" fmla="*/ 36837 w 47552"/>
                <a:gd name="connsiteY15" fmla="*/ 56792 h 112615"/>
                <a:gd name="connsiteX16" fmla="*/ 37778 w 47552"/>
                <a:gd name="connsiteY16" fmla="*/ 51437 h 112615"/>
                <a:gd name="connsiteX17" fmla="*/ 22869 w 47552"/>
                <a:gd name="connsiteY17" fmla="*/ 37213 h 112615"/>
                <a:gd name="connsiteX18" fmla="*/ 113 w 47552"/>
                <a:gd name="connsiteY18" fmla="*/ 62816 h 112615"/>
                <a:gd name="connsiteX19" fmla="*/ 2781 w 47552"/>
                <a:gd name="connsiteY19" fmla="*/ 64991 h 112615"/>
                <a:gd name="connsiteX20" fmla="*/ 5606 w 47552"/>
                <a:gd name="connsiteY20" fmla="*/ 62314 h 112615"/>
                <a:gd name="connsiteX21" fmla="*/ 22399 w 47552"/>
                <a:gd name="connsiteY21" fmla="*/ 41899 h 112615"/>
                <a:gd name="connsiteX22" fmla="*/ 26322 w 47552"/>
                <a:gd name="connsiteY22" fmla="*/ 47756 h 112615"/>
                <a:gd name="connsiteX23" fmla="*/ 21457 w 47552"/>
                <a:gd name="connsiteY23" fmla="*/ 64489 h 112615"/>
                <a:gd name="connsiteX24" fmla="*/ 11570 w 47552"/>
                <a:gd name="connsiteY24" fmla="*/ 91430 h 11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552" h="112615">
                  <a:moveTo>
                    <a:pt x="43585" y="6424"/>
                  </a:moveTo>
                  <a:cubicBezTo>
                    <a:pt x="43585" y="3747"/>
                    <a:pt x="41702" y="65"/>
                    <a:pt x="37308" y="65"/>
                  </a:cubicBezTo>
                  <a:cubicBezTo>
                    <a:pt x="33070" y="65"/>
                    <a:pt x="28519" y="4416"/>
                    <a:pt x="28519" y="9269"/>
                  </a:cubicBezTo>
                  <a:cubicBezTo>
                    <a:pt x="28519" y="12113"/>
                    <a:pt x="30559" y="15627"/>
                    <a:pt x="34797" y="15627"/>
                  </a:cubicBezTo>
                  <a:cubicBezTo>
                    <a:pt x="39348" y="15627"/>
                    <a:pt x="43585" y="10942"/>
                    <a:pt x="43585" y="6424"/>
                  </a:cubicBezTo>
                  <a:close/>
                  <a:moveTo>
                    <a:pt x="11570" y="91430"/>
                  </a:moveTo>
                  <a:cubicBezTo>
                    <a:pt x="10942" y="93605"/>
                    <a:pt x="10157" y="95613"/>
                    <a:pt x="10157" y="98458"/>
                  </a:cubicBezTo>
                  <a:cubicBezTo>
                    <a:pt x="10157" y="106322"/>
                    <a:pt x="16435" y="112681"/>
                    <a:pt x="25067" y="112681"/>
                  </a:cubicBezTo>
                  <a:cubicBezTo>
                    <a:pt x="40760" y="112681"/>
                    <a:pt x="47666" y="89589"/>
                    <a:pt x="47666" y="87079"/>
                  </a:cubicBezTo>
                  <a:cubicBezTo>
                    <a:pt x="47666" y="84904"/>
                    <a:pt x="45625" y="84904"/>
                    <a:pt x="45155" y="84904"/>
                  </a:cubicBezTo>
                  <a:cubicBezTo>
                    <a:pt x="42957" y="84904"/>
                    <a:pt x="42801" y="85908"/>
                    <a:pt x="42173" y="87748"/>
                  </a:cubicBezTo>
                  <a:cubicBezTo>
                    <a:pt x="38563" y="101135"/>
                    <a:pt x="31658" y="107996"/>
                    <a:pt x="25537" y="107996"/>
                  </a:cubicBezTo>
                  <a:cubicBezTo>
                    <a:pt x="22399" y="107996"/>
                    <a:pt x="21614" y="105820"/>
                    <a:pt x="21614" y="102139"/>
                  </a:cubicBezTo>
                  <a:cubicBezTo>
                    <a:pt x="21614" y="98290"/>
                    <a:pt x="22712" y="95111"/>
                    <a:pt x="24125" y="91430"/>
                  </a:cubicBezTo>
                  <a:cubicBezTo>
                    <a:pt x="25694" y="86912"/>
                    <a:pt x="27421" y="82394"/>
                    <a:pt x="29147" y="78043"/>
                  </a:cubicBezTo>
                  <a:cubicBezTo>
                    <a:pt x="30559" y="74027"/>
                    <a:pt x="36209" y="58800"/>
                    <a:pt x="36837" y="56792"/>
                  </a:cubicBezTo>
                  <a:cubicBezTo>
                    <a:pt x="37308" y="55118"/>
                    <a:pt x="37778" y="53110"/>
                    <a:pt x="37778" y="51437"/>
                  </a:cubicBezTo>
                  <a:cubicBezTo>
                    <a:pt x="37778" y="43572"/>
                    <a:pt x="31501" y="37213"/>
                    <a:pt x="22869" y="37213"/>
                  </a:cubicBezTo>
                  <a:cubicBezTo>
                    <a:pt x="7333" y="37213"/>
                    <a:pt x="113" y="59971"/>
                    <a:pt x="113" y="62816"/>
                  </a:cubicBezTo>
                  <a:cubicBezTo>
                    <a:pt x="113" y="64991"/>
                    <a:pt x="2311" y="64991"/>
                    <a:pt x="2781" y="64991"/>
                  </a:cubicBezTo>
                  <a:cubicBezTo>
                    <a:pt x="4979" y="64991"/>
                    <a:pt x="5135" y="64154"/>
                    <a:pt x="5606" y="62314"/>
                  </a:cubicBezTo>
                  <a:cubicBezTo>
                    <a:pt x="9687" y="47923"/>
                    <a:pt x="16592" y="41899"/>
                    <a:pt x="22399" y="41899"/>
                  </a:cubicBezTo>
                  <a:cubicBezTo>
                    <a:pt x="24910" y="41899"/>
                    <a:pt x="26322" y="43238"/>
                    <a:pt x="26322" y="47756"/>
                  </a:cubicBezTo>
                  <a:cubicBezTo>
                    <a:pt x="26322" y="51604"/>
                    <a:pt x="25380" y="54114"/>
                    <a:pt x="21457" y="64489"/>
                  </a:cubicBezTo>
                  <a:lnTo>
                    <a:pt x="11570" y="9143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DA6611C-35AE-AE3D-0D67-F93FB39E6CD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090046" y="5588628"/>
              <a:ext cx="149090" cy="159206"/>
            </a:xfrm>
            <a:custGeom>
              <a:avLst/>
              <a:gdLst>
                <a:gd name="connsiteX0" fmla="*/ 79261 w 149090"/>
                <a:gd name="connsiteY0" fmla="*/ 84447 h 159206"/>
                <a:gd name="connsiteX1" fmla="*/ 141812 w 149090"/>
                <a:gd name="connsiteY1" fmla="*/ 84447 h 159206"/>
                <a:gd name="connsiteX2" fmla="*/ 149210 w 149090"/>
                <a:gd name="connsiteY2" fmla="*/ 79666 h 159206"/>
                <a:gd name="connsiteX3" fmla="*/ 141812 w 149090"/>
                <a:gd name="connsiteY3" fmla="*/ 74885 h 159206"/>
                <a:gd name="connsiteX4" fmla="*/ 79261 w 149090"/>
                <a:gd name="connsiteY4" fmla="*/ 74885 h 159206"/>
                <a:gd name="connsiteX5" fmla="*/ 79261 w 149090"/>
                <a:gd name="connsiteY5" fmla="*/ 7951 h 159206"/>
                <a:gd name="connsiteX6" fmla="*/ 74777 w 149090"/>
                <a:gd name="connsiteY6" fmla="*/ 63 h 159206"/>
                <a:gd name="connsiteX7" fmla="*/ 70293 w 149090"/>
                <a:gd name="connsiteY7" fmla="*/ 7951 h 159206"/>
                <a:gd name="connsiteX8" fmla="*/ 70293 w 149090"/>
                <a:gd name="connsiteY8" fmla="*/ 74885 h 159206"/>
                <a:gd name="connsiteX9" fmla="*/ 7518 w 149090"/>
                <a:gd name="connsiteY9" fmla="*/ 74885 h 159206"/>
                <a:gd name="connsiteX10" fmla="*/ 120 w 149090"/>
                <a:gd name="connsiteY10" fmla="*/ 79666 h 159206"/>
                <a:gd name="connsiteX11" fmla="*/ 7518 w 149090"/>
                <a:gd name="connsiteY11" fmla="*/ 84447 h 159206"/>
                <a:gd name="connsiteX12" fmla="*/ 70293 w 149090"/>
                <a:gd name="connsiteY12" fmla="*/ 84447 h 159206"/>
                <a:gd name="connsiteX13" fmla="*/ 70293 w 149090"/>
                <a:gd name="connsiteY13" fmla="*/ 151381 h 159206"/>
                <a:gd name="connsiteX14" fmla="*/ 74777 w 149090"/>
                <a:gd name="connsiteY14" fmla="*/ 159269 h 159206"/>
                <a:gd name="connsiteX15" fmla="*/ 79261 w 149090"/>
                <a:gd name="connsiteY15" fmla="*/ 151381 h 159206"/>
                <a:gd name="connsiteX16" fmla="*/ 79261 w 149090"/>
                <a:gd name="connsiteY16" fmla="*/ 84447 h 15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9090" h="159206">
                  <a:moveTo>
                    <a:pt x="79261" y="84447"/>
                  </a:moveTo>
                  <a:lnTo>
                    <a:pt x="141812" y="84447"/>
                  </a:lnTo>
                  <a:cubicBezTo>
                    <a:pt x="144951" y="84447"/>
                    <a:pt x="149210" y="84447"/>
                    <a:pt x="149210" y="79666"/>
                  </a:cubicBezTo>
                  <a:cubicBezTo>
                    <a:pt x="149210" y="74885"/>
                    <a:pt x="144951" y="74885"/>
                    <a:pt x="141812" y="74885"/>
                  </a:cubicBezTo>
                  <a:lnTo>
                    <a:pt x="79261" y="74885"/>
                  </a:lnTo>
                  <a:lnTo>
                    <a:pt x="79261" y="7951"/>
                  </a:lnTo>
                  <a:cubicBezTo>
                    <a:pt x="79261" y="4605"/>
                    <a:pt x="79261" y="63"/>
                    <a:pt x="74777" y="63"/>
                  </a:cubicBezTo>
                  <a:cubicBezTo>
                    <a:pt x="70293" y="63"/>
                    <a:pt x="70293" y="4605"/>
                    <a:pt x="70293" y="7951"/>
                  </a:cubicBezTo>
                  <a:lnTo>
                    <a:pt x="70293" y="74885"/>
                  </a:lnTo>
                  <a:lnTo>
                    <a:pt x="7518" y="74885"/>
                  </a:lnTo>
                  <a:cubicBezTo>
                    <a:pt x="4379" y="74885"/>
                    <a:pt x="120" y="74885"/>
                    <a:pt x="120" y="79666"/>
                  </a:cubicBezTo>
                  <a:cubicBezTo>
                    <a:pt x="120" y="84447"/>
                    <a:pt x="4379" y="84447"/>
                    <a:pt x="7518" y="84447"/>
                  </a:cubicBezTo>
                  <a:lnTo>
                    <a:pt x="70293" y="84447"/>
                  </a:lnTo>
                  <a:lnTo>
                    <a:pt x="70293" y="151381"/>
                  </a:lnTo>
                  <a:cubicBezTo>
                    <a:pt x="70293" y="154727"/>
                    <a:pt x="70293" y="159269"/>
                    <a:pt x="74777" y="159269"/>
                  </a:cubicBezTo>
                  <a:cubicBezTo>
                    <a:pt x="79261" y="159269"/>
                    <a:pt x="79261" y="154727"/>
                    <a:pt x="79261" y="151381"/>
                  </a:cubicBezTo>
                  <a:lnTo>
                    <a:pt x="79261" y="84447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9F86B0B-757C-ACC4-0C4B-B01CE5D9A15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04377" y="5559464"/>
              <a:ext cx="117030" cy="174266"/>
            </a:xfrm>
            <a:custGeom>
              <a:avLst/>
              <a:gdLst>
                <a:gd name="connsiteX0" fmla="*/ 108641 w 117030"/>
                <a:gd name="connsiteY0" fmla="*/ 131061 h 174266"/>
                <a:gd name="connsiteX1" fmla="*/ 106399 w 117030"/>
                <a:gd name="connsiteY1" fmla="*/ 129388 h 174266"/>
                <a:gd name="connsiteX2" fmla="*/ 96982 w 117030"/>
                <a:gd name="connsiteY2" fmla="*/ 132974 h 174266"/>
                <a:gd name="connsiteX3" fmla="*/ 88911 w 117030"/>
                <a:gd name="connsiteY3" fmla="*/ 141819 h 174266"/>
                <a:gd name="connsiteX4" fmla="*/ 57524 w 117030"/>
                <a:gd name="connsiteY4" fmla="*/ 161182 h 174266"/>
                <a:gd name="connsiteX5" fmla="*/ 19186 w 117030"/>
                <a:gd name="connsiteY5" fmla="*/ 109786 h 174266"/>
                <a:gd name="connsiteX6" fmla="*/ 39140 w 117030"/>
                <a:gd name="connsiteY6" fmla="*/ 40940 h 174266"/>
                <a:gd name="connsiteX7" fmla="*/ 84203 w 117030"/>
                <a:gd name="connsiteY7" fmla="*/ 13210 h 174266"/>
                <a:gd name="connsiteX8" fmla="*/ 98103 w 117030"/>
                <a:gd name="connsiteY8" fmla="*/ 25402 h 174266"/>
                <a:gd name="connsiteX9" fmla="*/ 87118 w 117030"/>
                <a:gd name="connsiteY9" fmla="*/ 55522 h 174266"/>
                <a:gd name="connsiteX10" fmla="*/ 85773 w 117030"/>
                <a:gd name="connsiteY10" fmla="*/ 59108 h 174266"/>
                <a:gd name="connsiteX11" fmla="*/ 88239 w 117030"/>
                <a:gd name="connsiteY11" fmla="*/ 60781 h 174266"/>
                <a:gd name="connsiteX12" fmla="*/ 103708 w 117030"/>
                <a:gd name="connsiteY12" fmla="*/ 51697 h 174266"/>
                <a:gd name="connsiteX13" fmla="*/ 117160 w 117030"/>
                <a:gd name="connsiteY13" fmla="*/ 15123 h 174266"/>
                <a:gd name="connsiteX14" fmla="*/ 99000 w 117030"/>
                <a:gd name="connsiteY14" fmla="*/ 63 h 174266"/>
                <a:gd name="connsiteX15" fmla="*/ 29499 w 117030"/>
                <a:gd name="connsiteY15" fmla="*/ 36159 h 174266"/>
                <a:gd name="connsiteX16" fmla="*/ 129 w 117030"/>
                <a:gd name="connsiteY16" fmla="*/ 120065 h 174266"/>
                <a:gd name="connsiteX17" fmla="*/ 42727 w 117030"/>
                <a:gd name="connsiteY17" fmla="*/ 174329 h 174266"/>
                <a:gd name="connsiteX18" fmla="*/ 108641 w 117030"/>
                <a:gd name="connsiteY18" fmla="*/ 131061 h 17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7030" h="174266">
                  <a:moveTo>
                    <a:pt x="108641" y="131061"/>
                  </a:moveTo>
                  <a:cubicBezTo>
                    <a:pt x="108641" y="129627"/>
                    <a:pt x="107520" y="129388"/>
                    <a:pt x="106399" y="129388"/>
                  </a:cubicBezTo>
                  <a:cubicBezTo>
                    <a:pt x="102587" y="129388"/>
                    <a:pt x="97207" y="132974"/>
                    <a:pt x="96982" y="132974"/>
                  </a:cubicBezTo>
                  <a:cubicBezTo>
                    <a:pt x="92499" y="136081"/>
                    <a:pt x="91602" y="137755"/>
                    <a:pt x="88911" y="141819"/>
                  </a:cubicBezTo>
                  <a:cubicBezTo>
                    <a:pt x="81961" y="153054"/>
                    <a:pt x="72097" y="161182"/>
                    <a:pt x="57524" y="161182"/>
                  </a:cubicBezTo>
                  <a:cubicBezTo>
                    <a:pt x="37346" y="161182"/>
                    <a:pt x="19186" y="145643"/>
                    <a:pt x="19186" y="109786"/>
                  </a:cubicBezTo>
                  <a:cubicBezTo>
                    <a:pt x="19186" y="88272"/>
                    <a:pt x="27257" y="59825"/>
                    <a:pt x="39140" y="40940"/>
                  </a:cubicBezTo>
                  <a:cubicBezTo>
                    <a:pt x="49004" y="25641"/>
                    <a:pt x="61111" y="13210"/>
                    <a:pt x="84203" y="13210"/>
                  </a:cubicBezTo>
                  <a:cubicBezTo>
                    <a:pt x="92723" y="13210"/>
                    <a:pt x="98103" y="16557"/>
                    <a:pt x="98103" y="25402"/>
                  </a:cubicBezTo>
                  <a:cubicBezTo>
                    <a:pt x="98103" y="33769"/>
                    <a:pt x="89808" y="50741"/>
                    <a:pt x="87118" y="55522"/>
                  </a:cubicBezTo>
                  <a:cubicBezTo>
                    <a:pt x="85773" y="58152"/>
                    <a:pt x="85773" y="58630"/>
                    <a:pt x="85773" y="59108"/>
                  </a:cubicBezTo>
                  <a:cubicBezTo>
                    <a:pt x="85773" y="60781"/>
                    <a:pt x="86894" y="60781"/>
                    <a:pt x="88239" y="60781"/>
                  </a:cubicBezTo>
                  <a:cubicBezTo>
                    <a:pt x="92723" y="60781"/>
                    <a:pt x="101018" y="55522"/>
                    <a:pt x="103708" y="51697"/>
                  </a:cubicBezTo>
                  <a:cubicBezTo>
                    <a:pt x="104157" y="50741"/>
                    <a:pt x="117160" y="27314"/>
                    <a:pt x="117160" y="15123"/>
                  </a:cubicBezTo>
                  <a:cubicBezTo>
                    <a:pt x="117160" y="1975"/>
                    <a:pt x="107071" y="63"/>
                    <a:pt x="99000" y="63"/>
                  </a:cubicBezTo>
                  <a:cubicBezTo>
                    <a:pt x="66492" y="63"/>
                    <a:pt x="39812" y="22772"/>
                    <a:pt x="29499" y="36159"/>
                  </a:cubicBezTo>
                  <a:cubicBezTo>
                    <a:pt x="2820" y="70582"/>
                    <a:pt x="129" y="107635"/>
                    <a:pt x="129" y="120065"/>
                  </a:cubicBezTo>
                  <a:cubicBezTo>
                    <a:pt x="129" y="154966"/>
                    <a:pt x="16720" y="174329"/>
                    <a:pt x="42727" y="174329"/>
                  </a:cubicBezTo>
                  <a:cubicBezTo>
                    <a:pt x="78823" y="174329"/>
                    <a:pt x="108641" y="137038"/>
                    <a:pt x="108641" y="131061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75A83CB-41AD-A110-44DC-E62053C70B9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427109" y="5652908"/>
              <a:ext cx="47552" cy="112615"/>
            </a:xfrm>
            <a:custGeom>
              <a:avLst/>
              <a:gdLst>
                <a:gd name="connsiteX0" fmla="*/ 43606 w 47552"/>
                <a:gd name="connsiteY0" fmla="*/ 6423 h 112615"/>
                <a:gd name="connsiteX1" fmla="*/ 37329 w 47552"/>
                <a:gd name="connsiteY1" fmla="*/ 64 h 112615"/>
                <a:gd name="connsiteX2" fmla="*/ 28540 w 47552"/>
                <a:gd name="connsiteY2" fmla="*/ 9268 h 112615"/>
                <a:gd name="connsiteX3" fmla="*/ 34818 w 47552"/>
                <a:gd name="connsiteY3" fmla="*/ 15626 h 112615"/>
                <a:gd name="connsiteX4" fmla="*/ 43606 w 47552"/>
                <a:gd name="connsiteY4" fmla="*/ 6423 h 112615"/>
                <a:gd name="connsiteX5" fmla="*/ 11591 w 47552"/>
                <a:gd name="connsiteY5" fmla="*/ 91429 h 112615"/>
                <a:gd name="connsiteX6" fmla="*/ 10179 w 47552"/>
                <a:gd name="connsiteY6" fmla="*/ 98457 h 112615"/>
                <a:gd name="connsiteX7" fmla="*/ 25088 w 47552"/>
                <a:gd name="connsiteY7" fmla="*/ 112680 h 112615"/>
                <a:gd name="connsiteX8" fmla="*/ 47687 w 47552"/>
                <a:gd name="connsiteY8" fmla="*/ 87078 h 112615"/>
                <a:gd name="connsiteX9" fmla="*/ 45176 w 47552"/>
                <a:gd name="connsiteY9" fmla="*/ 84903 h 112615"/>
                <a:gd name="connsiteX10" fmla="*/ 42194 w 47552"/>
                <a:gd name="connsiteY10" fmla="*/ 87747 h 112615"/>
                <a:gd name="connsiteX11" fmla="*/ 25559 w 47552"/>
                <a:gd name="connsiteY11" fmla="*/ 107995 h 112615"/>
                <a:gd name="connsiteX12" fmla="*/ 21635 w 47552"/>
                <a:gd name="connsiteY12" fmla="*/ 102138 h 112615"/>
                <a:gd name="connsiteX13" fmla="*/ 24146 w 47552"/>
                <a:gd name="connsiteY13" fmla="*/ 91429 h 112615"/>
                <a:gd name="connsiteX14" fmla="*/ 29168 w 47552"/>
                <a:gd name="connsiteY14" fmla="*/ 78042 h 112615"/>
                <a:gd name="connsiteX15" fmla="*/ 36858 w 47552"/>
                <a:gd name="connsiteY15" fmla="*/ 56790 h 112615"/>
                <a:gd name="connsiteX16" fmla="*/ 37800 w 47552"/>
                <a:gd name="connsiteY16" fmla="*/ 51436 h 112615"/>
                <a:gd name="connsiteX17" fmla="*/ 22891 w 47552"/>
                <a:gd name="connsiteY17" fmla="*/ 37212 h 112615"/>
                <a:gd name="connsiteX18" fmla="*/ 135 w 47552"/>
                <a:gd name="connsiteY18" fmla="*/ 62815 h 112615"/>
                <a:gd name="connsiteX19" fmla="*/ 2803 w 47552"/>
                <a:gd name="connsiteY19" fmla="*/ 64990 h 112615"/>
                <a:gd name="connsiteX20" fmla="*/ 5628 w 47552"/>
                <a:gd name="connsiteY20" fmla="*/ 62312 h 112615"/>
                <a:gd name="connsiteX21" fmla="*/ 22420 w 47552"/>
                <a:gd name="connsiteY21" fmla="*/ 41898 h 112615"/>
                <a:gd name="connsiteX22" fmla="*/ 26343 w 47552"/>
                <a:gd name="connsiteY22" fmla="*/ 47754 h 112615"/>
                <a:gd name="connsiteX23" fmla="*/ 21478 w 47552"/>
                <a:gd name="connsiteY23" fmla="*/ 64488 h 112615"/>
                <a:gd name="connsiteX24" fmla="*/ 11591 w 47552"/>
                <a:gd name="connsiteY24" fmla="*/ 91429 h 11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552" h="112615">
                  <a:moveTo>
                    <a:pt x="43606" y="6423"/>
                  </a:moveTo>
                  <a:cubicBezTo>
                    <a:pt x="43606" y="3746"/>
                    <a:pt x="41723" y="64"/>
                    <a:pt x="37329" y="64"/>
                  </a:cubicBezTo>
                  <a:cubicBezTo>
                    <a:pt x="33092" y="64"/>
                    <a:pt x="28540" y="4415"/>
                    <a:pt x="28540" y="9268"/>
                  </a:cubicBezTo>
                  <a:cubicBezTo>
                    <a:pt x="28540" y="12112"/>
                    <a:pt x="30581" y="15626"/>
                    <a:pt x="34818" y="15626"/>
                  </a:cubicBezTo>
                  <a:cubicBezTo>
                    <a:pt x="39369" y="15626"/>
                    <a:pt x="43606" y="10941"/>
                    <a:pt x="43606" y="6423"/>
                  </a:cubicBezTo>
                  <a:close/>
                  <a:moveTo>
                    <a:pt x="11591" y="91429"/>
                  </a:moveTo>
                  <a:cubicBezTo>
                    <a:pt x="10963" y="93604"/>
                    <a:pt x="10179" y="95612"/>
                    <a:pt x="10179" y="98457"/>
                  </a:cubicBezTo>
                  <a:cubicBezTo>
                    <a:pt x="10179" y="106321"/>
                    <a:pt x="16456" y="112680"/>
                    <a:pt x="25088" y="112680"/>
                  </a:cubicBezTo>
                  <a:cubicBezTo>
                    <a:pt x="40782" y="112680"/>
                    <a:pt x="47687" y="89588"/>
                    <a:pt x="47687" y="87078"/>
                  </a:cubicBezTo>
                  <a:cubicBezTo>
                    <a:pt x="47687" y="84903"/>
                    <a:pt x="45647" y="84903"/>
                    <a:pt x="45176" y="84903"/>
                  </a:cubicBezTo>
                  <a:cubicBezTo>
                    <a:pt x="42979" y="84903"/>
                    <a:pt x="42822" y="85907"/>
                    <a:pt x="42194" y="87747"/>
                  </a:cubicBezTo>
                  <a:cubicBezTo>
                    <a:pt x="38584" y="101134"/>
                    <a:pt x="31679" y="107995"/>
                    <a:pt x="25559" y="107995"/>
                  </a:cubicBezTo>
                  <a:cubicBezTo>
                    <a:pt x="22420" y="107995"/>
                    <a:pt x="21635" y="105819"/>
                    <a:pt x="21635" y="102138"/>
                  </a:cubicBezTo>
                  <a:cubicBezTo>
                    <a:pt x="21635" y="98289"/>
                    <a:pt x="22734" y="95110"/>
                    <a:pt x="24146" y="91429"/>
                  </a:cubicBezTo>
                  <a:cubicBezTo>
                    <a:pt x="25716" y="86911"/>
                    <a:pt x="27442" y="82393"/>
                    <a:pt x="29168" y="78042"/>
                  </a:cubicBezTo>
                  <a:cubicBezTo>
                    <a:pt x="30581" y="74026"/>
                    <a:pt x="36230" y="58798"/>
                    <a:pt x="36858" y="56790"/>
                  </a:cubicBezTo>
                  <a:cubicBezTo>
                    <a:pt x="37329" y="55117"/>
                    <a:pt x="37800" y="53109"/>
                    <a:pt x="37800" y="51436"/>
                  </a:cubicBezTo>
                  <a:cubicBezTo>
                    <a:pt x="37800" y="43571"/>
                    <a:pt x="31522" y="37212"/>
                    <a:pt x="22891" y="37212"/>
                  </a:cubicBezTo>
                  <a:cubicBezTo>
                    <a:pt x="7354" y="37212"/>
                    <a:pt x="135" y="59970"/>
                    <a:pt x="135" y="62815"/>
                  </a:cubicBezTo>
                  <a:cubicBezTo>
                    <a:pt x="135" y="64990"/>
                    <a:pt x="2332" y="64990"/>
                    <a:pt x="2803" y="64990"/>
                  </a:cubicBezTo>
                  <a:cubicBezTo>
                    <a:pt x="5000" y="64990"/>
                    <a:pt x="5157" y="64153"/>
                    <a:pt x="5628" y="62312"/>
                  </a:cubicBezTo>
                  <a:cubicBezTo>
                    <a:pt x="9708" y="47922"/>
                    <a:pt x="16613" y="41898"/>
                    <a:pt x="22420" y="41898"/>
                  </a:cubicBezTo>
                  <a:cubicBezTo>
                    <a:pt x="24931" y="41898"/>
                    <a:pt x="26343" y="43236"/>
                    <a:pt x="26343" y="47754"/>
                  </a:cubicBezTo>
                  <a:cubicBezTo>
                    <a:pt x="26343" y="51603"/>
                    <a:pt x="25402" y="54113"/>
                    <a:pt x="21478" y="64488"/>
                  </a:cubicBezTo>
                  <a:lnTo>
                    <a:pt x="11591" y="9142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081EDD2-1761-49AE-D0FF-93D0CEE3115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565818" y="5524801"/>
              <a:ext cx="58515" cy="286619"/>
            </a:xfrm>
            <a:custGeom>
              <a:avLst/>
              <a:gdLst>
                <a:gd name="connsiteX0" fmla="*/ 58655 w 58515"/>
                <a:gd name="connsiteY0" fmla="*/ 284283 h 286619"/>
                <a:gd name="connsiteX1" fmla="*/ 57758 w 58515"/>
                <a:gd name="connsiteY1" fmla="*/ 282132 h 286619"/>
                <a:gd name="connsiteX2" fmla="*/ 22784 w 58515"/>
                <a:gd name="connsiteY2" fmla="*/ 212091 h 286619"/>
                <a:gd name="connsiteX3" fmla="*/ 15609 w 58515"/>
                <a:gd name="connsiteY3" fmla="*/ 143484 h 286619"/>
                <a:gd name="connsiteX4" fmla="*/ 56637 w 58515"/>
                <a:gd name="connsiteY4" fmla="*/ 5553 h 286619"/>
                <a:gd name="connsiteX5" fmla="*/ 58655 w 58515"/>
                <a:gd name="connsiteY5" fmla="*/ 2445 h 286619"/>
                <a:gd name="connsiteX6" fmla="*/ 55965 w 58515"/>
                <a:gd name="connsiteY6" fmla="*/ 55 h 286619"/>
                <a:gd name="connsiteX7" fmla="*/ 37581 w 58515"/>
                <a:gd name="connsiteY7" fmla="*/ 17983 h 286619"/>
                <a:gd name="connsiteX8" fmla="*/ 140 w 58515"/>
                <a:gd name="connsiteY8" fmla="*/ 143245 h 286619"/>
                <a:gd name="connsiteX9" fmla="*/ 35114 w 58515"/>
                <a:gd name="connsiteY9" fmla="*/ 265638 h 286619"/>
                <a:gd name="connsiteX10" fmla="*/ 55965 w 58515"/>
                <a:gd name="connsiteY10" fmla="*/ 286674 h 286619"/>
                <a:gd name="connsiteX11" fmla="*/ 58655 w 58515"/>
                <a:gd name="connsiteY11" fmla="*/ 284283 h 28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515" h="286619">
                  <a:moveTo>
                    <a:pt x="58655" y="284283"/>
                  </a:moveTo>
                  <a:cubicBezTo>
                    <a:pt x="58655" y="283327"/>
                    <a:pt x="58207" y="282849"/>
                    <a:pt x="57758" y="282132"/>
                  </a:cubicBezTo>
                  <a:cubicBezTo>
                    <a:pt x="47445" y="270419"/>
                    <a:pt x="32200" y="251056"/>
                    <a:pt x="22784" y="212091"/>
                  </a:cubicBezTo>
                  <a:cubicBezTo>
                    <a:pt x="17627" y="190337"/>
                    <a:pt x="15609" y="165715"/>
                    <a:pt x="15609" y="143484"/>
                  </a:cubicBezTo>
                  <a:cubicBezTo>
                    <a:pt x="15609" y="80614"/>
                    <a:pt x="29734" y="36629"/>
                    <a:pt x="56637" y="5553"/>
                  </a:cubicBezTo>
                  <a:cubicBezTo>
                    <a:pt x="58655" y="3401"/>
                    <a:pt x="58655" y="2923"/>
                    <a:pt x="58655" y="2445"/>
                  </a:cubicBezTo>
                  <a:cubicBezTo>
                    <a:pt x="58655" y="55"/>
                    <a:pt x="56862" y="55"/>
                    <a:pt x="55965" y="55"/>
                  </a:cubicBezTo>
                  <a:cubicBezTo>
                    <a:pt x="52602" y="55"/>
                    <a:pt x="40495" y="14398"/>
                    <a:pt x="37581" y="17983"/>
                  </a:cubicBezTo>
                  <a:cubicBezTo>
                    <a:pt x="14713" y="46908"/>
                    <a:pt x="140" y="89937"/>
                    <a:pt x="140" y="143245"/>
                  </a:cubicBezTo>
                  <a:cubicBezTo>
                    <a:pt x="140" y="177190"/>
                    <a:pt x="5745" y="225238"/>
                    <a:pt x="35114" y="265638"/>
                  </a:cubicBezTo>
                  <a:cubicBezTo>
                    <a:pt x="37356" y="268506"/>
                    <a:pt x="51929" y="286674"/>
                    <a:pt x="55965" y="286674"/>
                  </a:cubicBezTo>
                  <a:cubicBezTo>
                    <a:pt x="56862" y="286674"/>
                    <a:pt x="58655" y="286674"/>
                    <a:pt x="58655" y="284283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F0A8EA5-77E5-9934-3990-D1273410DB2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645035" y="5564723"/>
              <a:ext cx="165457" cy="171158"/>
            </a:xfrm>
            <a:custGeom>
              <a:avLst/>
              <a:gdLst>
                <a:gd name="connsiteX0" fmla="*/ 164480 w 165457"/>
                <a:gd name="connsiteY0" fmla="*/ 5322 h 171158"/>
                <a:gd name="connsiteX1" fmla="*/ 165601 w 165457"/>
                <a:gd name="connsiteY1" fmla="*/ 1975 h 171158"/>
                <a:gd name="connsiteX2" fmla="*/ 160221 w 165457"/>
                <a:gd name="connsiteY2" fmla="*/ 63 h 171158"/>
                <a:gd name="connsiteX3" fmla="*/ 5525 w 165457"/>
                <a:gd name="connsiteY3" fmla="*/ 63 h 171158"/>
                <a:gd name="connsiteX4" fmla="*/ 144 w 165457"/>
                <a:gd name="connsiteY4" fmla="*/ 1975 h 171158"/>
                <a:gd name="connsiteX5" fmla="*/ 1265 w 165457"/>
                <a:gd name="connsiteY5" fmla="*/ 5322 h 171158"/>
                <a:gd name="connsiteX6" fmla="*/ 76820 w 165457"/>
                <a:gd name="connsiteY6" fmla="*/ 166680 h 171158"/>
                <a:gd name="connsiteX7" fmla="*/ 82873 w 165457"/>
                <a:gd name="connsiteY7" fmla="*/ 171222 h 171158"/>
                <a:gd name="connsiteX8" fmla="*/ 88926 w 165457"/>
                <a:gd name="connsiteY8" fmla="*/ 166680 h 171158"/>
                <a:gd name="connsiteX9" fmla="*/ 164480 w 165457"/>
                <a:gd name="connsiteY9" fmla="*/ 5322 h 171158"/>
                <a:gd name="connsiteX10" fmla="*/ 27945 w 165457"/>
                <a:gd name="connsiteY10" fmla="*/ 17274 h 171158"/>
                <a:gd name="connsiteX11" fmla="*/ 151029 w 165457"/>
                <a:gd name="connsiteY11" fmla="*/ 17274 h 171158"/>
                <a:gd name="connsiteX12" fmla="*/ 89599 w 165457"/>
                <a:gd name="connsiteY12" fmla="*/ 148751 h 171158"/>
                <a:gd name="connsiteX13" fmla="*/ 27945 w 165457"/>
                <a:gd name="connsiteY13" fmla="*/ 17274 h 17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457" h="171158">
                  <a:moveTo>
                    <a:pt x="164480" y="5322"/>
                  </a:moveTo>
                  <a:cubicBezTo>
                    <a:pt x="164929" y="4605"/>
                    <a:pt x="165601" y="2931"/>
                    <a:pt x="165601" y="1975"/>
                  </a:cubicBezTo>
                  <a:cubicBezTo>
                    <a:pt x="165601" y="302"/>
                    <a:pt x="165377" y="63"/>
                    <a:pt x="160221" y="63"/>
                  </a:cubicBezTo>
                  <a:lnTo>
                    <a:pt x="5525" y="63"/>
                  </a:lnTo>
                  <a:cubicBezTo>
                    <a:pt x="368" y="63"/>
                    <a:pt x="144" y="302"/>
                    <a:pt x="144" y="1975"/>
                  </a:cubicBezTo>
                  <a:cubicBezTo>
                    <a:pt x="144" y="2931"/>
                    <a:pt x="817" y="4605"/>
                    <a:pt x="1265" y="5322"/>
                  </a:cubicBezTo>
                  <a:lnTo>
                    <a:pt x="76820" y="166680"/>
                  </a:lnTo>
                  <a:cubicBezTo>
                    <a:pt x="78389" y="169787"/>
                    <a:pt x="79062" y="171222"/>
                    <a:pt x="82873" y="171222"/>
                  </a:cubicBezTo>
                  <a:cubicBezTo>
                    <a:pt x="86684" y="171222"/>
                    <a:pt x="87357" y="169787"/>
                    <a:pt x="88926" y="166680"/>
                  </a:cubicBezTo>
                  <a:lnTo>
                    <a:pt x="164480" y="5322"/>
                  </a:lnTo>
                  <a:close/>
                  <a:moveTo>
                    <a:pt x="27945" y="17274"/>
                  </a:moveTo>
                  <a:lnTo>
                    <a:pt x="151029" y="17274"/>
                  </a:lnTo>
                  <a:lnTo>
                    <a:pt x="89599" y="148751"/>
                  </a:lnTo>
                  <a:lnTo>
                    <a:pt x="27945" y="1727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EC05EA6-DAC9-7A34-6A87-C5C75BAD131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833211" y="5559464"/>
              <a:ext cx="111874" cy="217534"/>
            </a:xfrm>
            <a:custGeom>
              <a:avLst/>
              <a:gdLst>
                <a:gd name="connsiteX0" fmla="*/ 70550 w 111874"/>
                <a:gd name="connsiteY0" fmla="*/ 72973 h 217534"/>
                <a:gd name="connsiteX1" fmla="*/ 89831 w 111874"/>
                <a:gd name="connsiteY1" fmla="*/ 72973 h 217534"/>
                <a:gd name="connsiteX2" fmla="*/ 96557 w 111874"/>
                <a:gd name="connsiteY2" fmla="*/ 68192 h 217534"/>
                <a:gd name="connsiteX3" fmla="*/ 90504 w 111874"/>
                <a:gd name="connsiteY3" fmla="*/ 65562 h 217534"/>
                <a:gd name="connsiteX4" fmla="*/ 71896 w 111874"/>
                <a:gd name="connsiteY4" fmla="*/ 65562 h 217534"/>
                <a:gd name="connsiteX5" fmla="*/ 76604 w 111874"/>
                <a:gd name="connsiteY5" fmla="*/ 38311 h 217534"/>
                <a:gd name="connsiteX6" fmla="*/ 81984 w 111874"/>
                <a:gd name="connsiteY6" fmla="*/ 13449 h 217534"/>
                <a:gd name="connsiteX7" fmla="*/ 92522 w 111874"/>
                <a:gd name="connsiteY7" fmla="*/ 5322 h 217534"/>
                <a:gd name="connsiteX8" fmla="*/ 103507 w 111874"/>
                <a:gd name="connsiteY8" fmla="*/ 9625 h 217534"/>
                <a:gd name="connsiteX9" fmla="*/ 91401 w 111874"/>
                <a:gd name="connsiteY9" fmla="*/ 22533 h 217534"/>
                <a:gd name="connsiteX10" fmla="*/ 99696 w 111874"/>
                <a:gd name="connsiteY10" fmla="*/ 30900 h 217534"/>
                <a:gd name="connsiteX11" fmla="*/ 112027 w 111874"/>
                <a:gd name="connsiteY11" fmla="*/ 16557 h 217534"/>
                <a:gd name="connsiteX12" fmla="*/ 92522 w 111874"/>
                <a:gd name="connsiteY12" fmla="*/ 63 h 217534"/>
                <a:gd name="connsiteX13" fmla="*/ 64049 w 111874"/>
                <a:gd name="connsiteY13" fmla="*/ 28031 h 217534"/>
                <a:gd name="connsiteX14" fmla="*/ 56650 w 111874"/>
                <a:gd name="connsiteY14" fmla="*/ 65562 h 217534"/>
                <a:gd name="connsiteX15" fmla="*/ 41181 w 111874"/>
                <a:gd name="connsiteY15" fmla="*/ 65562 h 217534"/>
                <a:gd name="connsiteX16" fmla="*/ 34455 w 111874"/>
                <a:gd name="connsiteY16" fmla="*/ 70104 h 217534"/>
                <a:gd name="connsiteX17" fmla="*/ 40732 w 111874"/>
                <a:gd name="connsiteY17" fmla="*/ 72973 h 217534"/>
                <a:gd name="connsiteX18" fmla="*/ 55529 w 111874"/>
                <a:gd name="connsiteY18" fmla="*/ 72973 h 217534"/>
                <a:gd name="connsiteX19" fmla="*/ 38714 w 111874"/>
                <a:gd name="connsiteY19" fmla="*/ 167397 h 217534"/>
                <a:gd name="connsiteX20" fmla="*/ 19209 w 111874"/>
                <a:gd name="connsiteY20" fmla="*/ 212338 h 217534"/>
                <a:gd name="connsiteX21" fmla="*/ 8448 w 111874"/>
                <a:gd name="connsiteY21" fmla="*/ 208035 h 217534"/>
                <a:gd name="connsiteX22" fmla="*/ 20779 w 111874"/>
                <a:gd name="connsiteY22" fmla="*/ 195126 h 217534"/>
                <a:gd name="connsiteX23" fmla="*/ 12483 w 111874"/>
                <a:gd name="connsiteY23" fmla="*/ 186760 h 217534"/>
                <a:gd name="connsiteX24" fmla="*/ 153 w 111874"/>
                <a:gd name="connsiteY24" fmla="*/ 201103 h 217534"/>
                <a:gd name="connsiteX25" fmla="*/ 19209 w 111874"/>
                <a:gd name="connsiteY25" fmla="*/ 217597 h 217534"/>
                <a:gd name="connsiteX26" fmla="*/ 44544 w 111874"/>
                <a:gd name="connsiteY26" fmla="*/ 194409 h 217534"/>
                <a:gd name="connsiteX27" fmla="*/ 57099 w 111874"/>
                <a:gd name="connsiteY27" fmla="*/ 148751 h 217534"/>
                <a:gd name="connsiteX28" fmla="*/ 70550 w 111874"/>
                <a:gd name="connsiteY28" fmla="*/ 72973 h 21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874" h="217534">
                  <a:moveTo>
                    <a:pt x="70550" y="72973"/>
                  </a:moveTo>
                  <a:lnTo>
                    <a:pt x="89831" y="72973"/>
                  </a:lnTo>
                  <a:cubicBezTo>
                    <a:pt x="94315" y="72973"/>
                    <a:pt x="96557" y="72973"/>
                    <a:pt x="96557" y="68192"/>
                  </a:cubicBezTo>
                  <a:cubicBezTo>
                    <a:pt x="96557" y="65562"/>
                    <a:pt x="94315" y="65562"/>
                    <a:pt x="90504" y="65562"/>
                  </a:cubicBezTo>
                  <a:lnTo>
                    <a:pt x="71896" y="65562"/>
                  </a:lnTo>
                  <a:lnTo>
                    <a:pt x="76604" y="38311"/>
                  </a:lnTo>
                  <a:cubicBezTo>
                    <a:pt x="77500" y="33291"/>
                    <a:pt x="80639" y="16318"/>
                    <a:pt x="81984" y="13449"/>
                  </a:cubicBezTo>
                  <a:cubicBezTo>
                    <a:pt x="84002" y="8908"/>
                    <a:pt x="87814" y="5322"/>
                    <a:pt x="92522" y="5322"/>
                  </a:cubicBezTo>
                  <a:cubicBezTo>
                    <a:pt x="93418" y="5322"/>
                    <a:pt x="99248" y="5322"/>
                    <a:pt x="103507" y="9625"/>
                  </a:cubicBezTo>
                  <a:cubicBezTo>
                    <a:pt x="93643" y="10581"/>
                    <a:pt x="91401" y="18948"/>
                    <a:pt x="91401" y="22533"/>
                  </a:cubicBezTo>
                  <a:cubicBezTo>
                    <a:pt x="91401" y="28031"/>
                    <a:pt x="95436" y="30900"/>
                    <a:pt x="99696" y="30900"/>
                  </a:cubicBezTo>
                  <a:cubicBezTo>
                    <a:pt x="105525" y="30900"/>
                    <a:pt x="112027" y="25641"/>
                    <a:pt x="112027" y="16557"/>
                  </a:cubicBezTo>
                  <a:cubicBezTo>
                    <a:pt x="112027" y="5561"/>
                    <a:pt x="101714" y="63"/>
                    <a:pt x="92522" y="63"/>
                  </a:cubicBezTo>
                  <a:cubicBezTo>
                    <a:pt x="84899" y="63"/>
                    <a:pt x="70775" y="4366"/>
                    <a:pt x="64049" y="28031"/>
                  </a:cubicBezTo>
                  <a:cubicBezTo>
                    <a:pt x="62703" y="33051"/>
                    <a:pt x="62031" y="35442"/>
                    <a:pt x="56650" y="65562"/>
                  </a:cubicBezTo>
                  <a:lnTo>
                    <a:pt x="41181" y="65562"/>
                  </a:lnTo>
                  <a:cubicBezTo>
                    <a:pt x="36921" y="65562"/>
                    <a:pt x="34455" y="65562"/>
                    <a:pt x="34455" y="70104"/>
                  </a:cubicBezTo>
                  <a:cubicBezTo>
                    <a:pt x="34455" y="72973"/>
                    <a:pt x="36472" y="72973"/>
                    <a:pt x="40732" y="72973"/>
                  </a:cubicBezTo>
                  <a:lnTo>
                    <a:pt x="55529" y="72973"/>
                  </a:lnTo>
                  <a:lnTo>
                    <a:pt x="38714" y="167397"/>
                  </a:lnTo>
                  <a:cubicBezTo>
                    <a:pt x="34679" y="190584"/>
                    <a:pt x="30868" y="212338"/>
                    <a:pt x="19209" y="212338"/>
                  </a:cubicBezTo>
                  <a:cubicBezTo>
                    <a:pt x="18313" y="212338"/>
                    <a:pt x="12708" y="212338"/>
                    <a:pt x="8448" y="208035"/>
                  </a:cubicBezTo>
                  <a:cubicBezTo>
                    <a:pt x="18761" y="207318"/>
                    <a:pt x="20779" y="198712"/>
                    <a:pt x="20779" y="195126"/>
                  </a:cubicBezTo>
                  <a:cubicBezTo>
                    <a:pt x="20779" y="189628"/>
                    <a:pt x="16743" y="186760"/>
                    <a:pt x="12483" y="186760"/>
                  </a:cubicBezTo>
                  <a:cubicBezTo>
                    <a:pt x="6654" y="186760"/>
                    <a:pt x="153" y="192019"/>
                    <a:pt x="153" y="201103"/>
                  </a:cubicBezTo>
                  <a:cubicBezTo>
                    <a:pt x="153" y="211860"/>
                    <a:pt x="10017" y="217597"/>
                    <a:pt x="19209" y="217597"/>
                  </a:cubicBezTo>
                  <a:cubicBezTo>
                    <a:pt x="31540" y="217597"/>
                    <a:pt x="40508" y="203493"/>
                    <a:pt x="44544" y="194409"/>
                  </a:cubicBezTo>
                  <a:cubicBezTo>
                    <a:pt x="51718" y="179349"/>
                    <a:pt x="56874" y="150424"/>
                    <a:pt x="57099" y="148751"/>
                  </a:cubicBezTo>
                  <a:lnTo>
                    <a:pt x="70550" y="72973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A90162A-E7C6-3021-BCAA-6131FDC3A6D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938468" y="5652908"/>
              <a:ext cx="47552" cy="112615"/>
            </a:xfrm>
            <a:custGeom>
              <a:avLst/>
              <a:gdLst>
                <a:gd name="connsiteX0" fmla="*/ 43629 w 47552"/>
                <a:gd name="connsiteY0" fmla="*/ 6423 h 112615"/>
                <a:gd name="connsiteX1" fmla="*/ 37352 w 47552"/>
                <a:gd name="connsiteY1" fmla="*/ 64 h 112615"/>
                <a:gd name="connsiteX2" fmla="*/ 28563 w 47552"/>
                <a:gd name="connsiteY2" fmla="*/ 9268 h 112615"/>
                <a:gd name="connsiteX3" fmla="*/ 34841 w 47552"/>
                <a:gd name="connsiteY3" fmla="*/ 15626 h 112615"/>
                <a:gd name="connsiteX4" fmla="*/ 43629 w 47552"/>
                <a:gd name="connsiteY4" fmla="*/ 6423 h 112615"/>
                <a:gd name="connsiteX5" fmla="*/ 11614 w 47552"/>
                <a:gd name="connsiteY5" fmla="*/ 91429 h 112615"/>
                <a:gd name="connsiteX6" fmla="*/ 10201 w 47552"/>
                <a:gd name="connsiteY6" fmla="*/ 98457 h 112615"/>
                <a:gd name="connsiteX7" fmla="*/ 25111 w 47552"/>
                <a:gd name="connsiteY7" fmla="*/ 112680 h 112615"/>
                <a:gd name="connsiteX8" fmla="*/ 47710 w 47552"/>
                <a:gd name="connsiteY8" fmla="*/ 87078 h 112615"/>
                <a:gd name="connsiteX9" fmla="*/ 45199 w 47552"/>
                <a:gd name="connsiteY9" fmla="*/ 84903 h 112615"/>
                <a:gd name="connsiteX10" fmla="*/ 42217 w 47552"/>
                <a:gd name="connsiteY10" fmla="*/ 87747 h 112615"/>
                <a:gd name="connsiteX11" fmla="*/ 25581 w 47552"/>
                <a:gd name="connsiteY11" fmla="*/ 107995 h 112615"/>
                <a:gd name="connsiteX12" fmla="*/ 21658 w 47552"/>
                <a:gd name="connsiteY12" fmla="*/ 102138 h 112615"/>
                <a:gd name="connsiteX13" fmla="*/ 24169 w 47552"/>
                <a:gd name="connsiteY13" fmla="*/ 91429 h 112615"/>
                <a:gd name="connsiteX14" fmla="*/ 29191 w 47552"/>
                <a:gd name="connsiteY14" fmla="*/ 78042 h 112615"/>
                <a:gd name="connsiteX15" fmla="*/ 36881 w 47552"/>
                <a:gd name="connsiteY15" fmla="*/ 56790 h 112615"/>
                <a:gd name="connsiteX16" fmla="*/ 37823 w 47552"/>
                <a:gd name="connsiteY16" fmla="*/ 51436 h 112615"/>
                <a:gd name="connsiteX17" fmla="*/ 22913 w 47552"/>
                <a:gd name="connsiteY17" fmla="*/ 37212 h 112615"/>
                <a:gd name="connsiteX18" fmla="*/ 157 w 47552"/>
                <a:gd name="connsiteY18" fmla="*/ 62815 h 112615"/>
                <a:gd name="connsiteX19" fmla="*/ 2825 w 47552"/>
                <a:gd name="connsiteY19" fmla="*/ 64990 h 112615"/>
                <a:gd name="connsiteX20" fmla="*/ 5650 w 47552"/>
                <a:gd name="connsiteY20" fmla="*/ 62312 h 112615"/>
                <a:gd name="connsiteX21" fmla="*/ 22443 w 47552"/>
                <a:gd name="connsiteY21" fmla="*/ 41898 h 112615"/>
                <a:gd name="connsiteX22" fmla="*/ 26366 w 47552"/>
                <a:gd name="connsiteY22" fmla="*/ 47754 h 112615"/>
                <a:gd name="connsiteX23" fmla="*/ 21501 w 47552"/>
                <a:gd name="connsiteY23" fmla="*/ 64488 h 112615"/>
                <a:gd name="connsiteX24" fmla="*/ 11614 w 47552"/>
                <a:gd name="connsiteY24" fmla="*/ 91429 h 11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552" h="112615">
                  <a:moveTo>
                    <a:pt x="43629" y="6423"/>
                  </a:moveTo>
                  <a:cubicBezTo>
                    <a:pt x="43629" y="3746"/>
                    <a:pt x="41746" y="64"/>
                    <a:pt x="37352" y="64"/>
                  </a:cubicBezTo>
                  <a:cubicBezTo>
                    <a:pt x="33114" y="64"/>
                    <a:pt x="28563" y="4415"/>
                    <a:pt x="28563" y="9268"/>
                  </a:cubicBezTo>
                  <a:cubicBezTo>
                    <a:pt x="28563" y="12112"/>
                    <a:pt x="30603" y="15626"/>
                    <a:pt x="34841" y="15626"/>
                  </a:cubicBezTo>
                  <a:cubicBezTo>
                    <a:pt x="39392" y="15626"/>
                    <a:pt x="43629" y="10941"/>
                    <a:pt x="43629" y="6423"/>
                  </a:cubicBezTo>
                  <a:close/>
                  <a:moveTo>
                    <a:pt x="11614" y="91429"/>
                  </a:moveTo>
                  <a:cubicBezTo>
                    <a:pt x="10986" y="93604"/>
                    <a:pt x="10201" y="95612"/>
                    <a:pt x="10201" y="98457"/>
                  </a:cubicBezTo>
                  <a:cubicBezTo>
                    <a:pt x="10201" y="106321"/>
                    <a:pt x="16479" y="112680"/>
                    <a:pt x="25111" y="112680"/>
                  </a:cubicBezTo>
                  <a:cubicBezTo>
                    <a:pt x="40804" y="112680"/>
                    <a:pt x="47710" y="89588"/>
                    <a:pt x="47710" y="87078"/>
                  </a:cubicBezTo>
                  <a:cubicBezTo>
                    <a:pt x="47710" y="84903"/>
                    <a:pt x="45669" y="84903"/>
                    <a:pt x="45199" y="84903"/>
                  </a:cubicBezTo>
                  <a:cubicBezTo>
                    <a:pt x="43001" y="84903"/>
                    <a:pt x="42845" y="85907"/>
                    <a:pt x="42217" y="87747"/>
                  </a:cubicBezTo>
                  <a:cubicBezTo>
                    <a:pt x="38607" y="101134"/>
                    <a:pt x="31702" y="107995"/>
                    <a:pt x="25581" y="107995"/>
                  </a:cubicBezTo>
                  <a:cubicBezTo>
                    <a:pt x="22443" y="107995"/>
                    <a:pt x="21658" y="105819"/>
                    <a:pt x="21658" y="102138"/>
                  </a:cubicBezTo>
                  <a:cubicBezTo>
                    <a:pt x="21658" y="98289"/>
                    <a:pt x="22756" y="95110"/>
                    <a:pt x="24169" y="91429"/>
                  </a:cubicBezTo>
                  <a:cubicBezTo>
                    <a:pt x="25738" y="86911"/>
                    <a:pt x="27465" y="82393"/>
                    <a:pt x="29191" y="78042"/>
                  </a:cubicBezTo>
                  <a:cubicBezTo>
                    <a:pt x="30603" y="74026"/>
                    <a:pt x="36253" y="58798"/>
                    <a:pt x="36881" y="56790"/>
                  </a:cubicBezTo>
                  <a:cubicBezTo>
                    <a:pt x="37352" y="55117"/>
                    <a:pt x="37823" y="53109"/>
                    <a:pt x="37823" y="51436"/>
                  </a:cubicBezTo>
                  <a:cubicBezTo>
                    <a:pt x="37823" y="43571"/>
                    <a:pt x="31545" y="37212"/>
                    <a:pt x="22913" y="37212"/>
                  </a:cubicBezTo>
                  <a:cubicBezTo>
                    <a:pt x="7377" y="37212"/>
                    <a:pt x="157" y="59970"/>
                    <a:pt x="157" y="62815"/>
                  </a:cubicBezTo>
                  <a:cubicBezTo>
                    <a:pt x="157" y="64990"/>
                    <a:pt x="2355" y="64990"/>
                    <a:pt x="2825" y="64990"/>
                  </a:cubicBezTo>
                  <a:cubicBezTo>
                    <a:pt x="5023" y="64990"/>
                    <a:pt x="5179" y="64153"/>
                    <a:pt x="5650" y="62312"/>
                  </a:cubicBezTo>
                  <a:cubicBezTo>
                    <a:pt x="9731" y="47922"/>
                    <a:pt x="16636" y="41898"/>
                    <a:pt x="22443" y="41898"/>
                  </a:cubicBezTo>
                  <a:cubicBezTo>
                    <a:pt x="24954" y="41898"/>
                    <a:pt x="26366" y="43236"/>
                    <a:pt x="26366" y="47754"/>
                  </a:cubicBezTo>
                  <a:cubicBezTo>
                    <a:pt x="26366" y="51603"/>
                    <a:pt x="25424" y="54113"/>
                    <a:pt x="21501" y="64488"/>
                  </a:cubicBezTo>
                  <a:lnTo>
                    <a:pt x="11614" y="9142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1A14548-2E5B-4346-B8A6-AB4C1AEAFBF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027929" y="5548707"/>
              <a:ext cx="52013" cy="239048"/>
            </a:xfrm>
            <a:custGeom>
              <a:avLst/>
              <a:gdLst>
                <a:gd name="connsiteX0" fmla="*/ 52174 w 52013"/>
                <a:gd name="connsiteY0" fmla="*/ 236721 h 239048"/>
                <a:gd name="connsiteX1" fmla="*/ 48363 w 52013"/>
                <a:gd name="connsiteY1" fmla="*/ 231462 h 239048"/>
                <a:gd name="connsiteX2" fmla="*/ 13164 w 52013"/>
                <a:gd name="connsiteY2" fmla="*/ 119587 h 239048"/>
                <a:gd name="connsiteX3" fmla="*/ 49260 w 52013"/>
                <a:gd name="connsiteY3" fmla="*/ 6517 h 239048"/>
                <a:gd name="connsiteX4" fmla="*/ 52174 w 52013"/>
                <a:gd name="connsiteY4" fmla="*/ 2453 h 239048"/>
                <a:gd name="connsiteX5" fmla="*/ 49932 w 52013"/>
                <a:gd name="connsiteY5" fmla="*/ 63 h 239048"/>
                <a:gd name="connsiteX6" fmla="*/ 14285 w 52013"/>
                <a:gd name="connsiteY6" fmla="*/ 46677 h 239048"/>
                <a:gd name="connsiteX7" fmla="*/ 161 w 52013"/>
                <a:gd name="connsiteY7" fmla="*/ 119587 h 239048"/>
                <a:gd name="connsiteX8" fmla="*/ 14958 w 52013"/>
                <a:gd name="connsiteY8" fmla="*/ 194170 h 239048"/>
                <a:gd name="connsiteX9" fmla="*/ 49932 w 52013"/>
                <a:gd name="connsiteY9" fmla="*/ 239111 h 239048"/>
                <a:gd name="connsiteX10" fmla="*/ 52174 w 52013"/>
                <a:gd name="connsiteY10" fmla="*/ 236721 h 2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013" h="239048">
                  <a:moveTo>
                    <a:pt x="52174" y="236721"/>
                  </a:moveTo>
                  <a:cubicBezTo>
                    <a:pt x="52174" y="236004"/>
                    <a:pt x="52174" y="235526"/>
                    <a:pt x="48363" y="231462"/>
                  </a:cubicBezTo>
                  <a:cubicBezTo>
                    <a:pt x="20338" y="201342"/>
                    <a:pt x="13164" y="156161"/>
                    <a:pt x="13164" y="119587"/>
                  </a:cubicBezTo>
                  <a:cubicBezTo>
                    <a:pt x="13164" y="77993"/>
                    <a:pt x="21684" y="36398"/>
                    <a:pt x="49260" y="6517"/>
                  </a:cubicBezTo>
                  <a:cubicBezTo>
                    <a:pt x="52174" y="3649"/>
                    <a:pt x="52174" y="3170"/>
                    <a:pt x="52174" y="2453"/>
                  </a:cubicBezTo>
                  <a:cubicBezTo>
                    <a:pt x="52174" y="780"/>
                    <a:pt x="51278" y="63"/>
                    <a:pt x="49932" y="63"/>
                  </a:cubicBezTo>
                  <a:cubicBezTo>
                    <a:pt x="47690" y="63"/>
                    <a:pt x="27513" y="16318"/>
                    <a:pt x="14285" y="46677"/>
                  </a:cubicBezTo>
                  <a:cubicBezTo>
                    <a:pt x="2851" y="72973"/>
                    <a:pt x="161" y="99507"/>
                    <a:pt x="161" y="119587"/>
                  </a:cubicBezTo>
                  <a:cubicBezTo>
                    <a:pt x="161" y="138233"/>
                    <a:pt x="2627" y="167158"/>
                    <a:pt x="14958" y="194170"/>
                  </a:cubicBezTo>
                  <a:cubicBezTo>
                    <a:pt x="28410" y="223573"/>
                    <a:pt x="47690" y="239111"/>
                    <a:pt x="49932" y="239111"/>
                  </a:cubicBezTo>
                  <a:cubicBezTo>
                    <a:pt x="51278" y="239111"/>
                    <a:pt x="52174" y="238394"/>
                    <a:pt x="52174" y="236721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367B7A9-160D-A3C8-43F6-82B186EE5E8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099423" y="5622334"/>
              <a:ext cx="111649" cy="108289"/>
            </a:xfrm>
            <a:custGeom>
              <a:avLst/>
              <a:gdLst>
                <a:gd name="connsiteX0" fmla="*/ 68545 w 111649"/>
                <a:gd name="connsiteY0" fmla="*/ 33530 h 108289"/>
                <a:gd name="connsiteX1" fmla="*/ 90740 w 111649"/>
                <a:gd name="connsiteY1" fmla="*/ 5322 h 108289"/>
                <a:gd name="connsiteX2" fmla="*/ 101950 w 111649"/>
                <a:gd name="connsiteY2" fmla="*/ 8429 h 108289"/>
                <a:gd name="connsiteX3" fmla="*/ 91189 w 111649"/>
                <a:gd name="connsiteY3" fmla="*/ 21338 h 108289"/>
                <a:gd name="connsiteX4" fmla="*/ 99708 w 111649"/>
                <a:gd name="connsiteY4" fmla="*/ 29705 h 108289"/>
                <a:gd name="connsiteX5" fmla="*/ 111815 w 111649"/>
                <a:gd name="connsiteY5" fmla="*/ 15840 h 108289"/>
                <a:gd name="connsiteX6" fmla="*/ 90964 w 111649"/>
                <a:gd name="connsiteY6" fmla="*/ 63 h 108289"/>
                <a:gd name="connsiteX7" fmla="*/ 67424 w 111649"/>
                <a:gd name="connsiteY7" fmla="*/ 18230 h 108289"/>
                <a:gd name="connsiteX8" fmla="*/ 43210 w 111649"/>
                <a:gd name="connsiteY8" fmla="*/ 63 h 108289"/>
                <a:gd name="connsiteX9" fmla="*/ 7115 w 111649"/>
                <a:gd name="connsiteY9" fmla="*/ 36876 h 108289"/>
                <a:gd name="connsiteX10" fmla="*/ 9805 w 111649"/>
                <a:gd name="connsiteY10" fmla="*/ 39267 h 108289"/>
                <a:gd name="connsiteX11" fmla="*/ 12720 w 111649"/>
                <a:gd name="connsiteY11" fmla="*/ 36637 h 108289"/>
                <a:gd name="connsiteX12" fmla="*/ 42762 w 111649"/>
                <a:gd name="connsiteY12" fmla="*/ 5322 h 108289"/>
                <a:gd name="connsiteX13" fmla="*/ 54869 w 111649"/>
                <a:gd name="connsiteY13" fmla="*/ 21338 h 108289"/>
                <a:gd name="connsiteX14" fmla="*/ 42762 w 111649"/>
                <a:gd name="connsiteY14" fmla="*/ 78232 h 108289"/>
                <a:gd name="connsiteX15" fmla="*/ 21463 w 111649"/>
                <a:gd name="connsiteY15" fmla="*/ 103093 h 108289"/>
                <a:gd name="connsiteX16" fmla="*/ 10253 w 111649"/>
                <a:gd name="connsiteY16" fmla="*/ 99985 h 108289"/>
                <a:gd name="connsiteX17" fmla="*/ 20791 w 111649"/>
                <a:gd name="connsiteY17" fmla="*/ 87076 h 108289"/>
                <a:gd name="connsiteX18" fmla="*/ 12495 w 111649"/>
                <a:gd name="connsiteY18" fmla="*/ 78710 h 108289"/>
                <a:gd name="connsiteX19" fmla="*/ 165 w 111649"/>
                <a:gd name="connsiteY19" fmla="*/ 92575 h 108289"/>
                <a:gd name="connsiteX20" fmla="*/ 21239 w 111649"/>
                <a:gd name="connsiteY20" fmla="*/ 108352 h 108289"/>
                <a:gd name="connsiteX21" fmla="*/ 44780 w 111649"/>
                <a:gd name="connsiteY21" fmla="*/ 90184 h 108289"/>
                <a:gd name="connsiteX22" fmla="*/ 68993 w 111649"/>
                <a:gd name="connsiteY22" fmla="*/ 108352 h 108289"/>
                <a:gd name="connsiteX23" fmla="*/ 104865 w 111649"/>
                <a:gd name="connsiteY23" fmla="*/ 71538 h 108289"/>
                <a:gd name="connsiteX24" fmla="*/ 102174 w 111649"/>
                <a:gd name="connsiteY24" fmla="*/ 69148 h 108289"/>
                <a:gd name="connsiteX25" fmla="*/ 99260 w 111649"/>
                <a:gd name="connsiteY25" fmla="*/ 71777 h 108289"/>
                <a:gd name="connsiteX26" fmla="*/ 69441 w 111649"/>
                <a:gd name="connsiteY26" fmla="*/ 103093 h 108289"/>
                <a:gd name="connsiteX27" fmla="*/ 57111 w 111649"/>
                <a:gd name="connsiteY27" fmla="*/ 87316 h 108289"/>
                <a:gd name="connsiteX28" fmla="*/ 60922 w 111649"/>
                <a:gd name="connsiteY28" fmla="*/ 66279 h 108289"/>
                <a:gd name="connsiteX29" fmla="*/ 68545 w 111649"/>
                <a:gd name="connsiteY29" fmla="*/ 33530 h 10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1649" h="108289">
                  <a:moveTo>
                    <a:pt x="68545" y="33530"/>
                  </a:moveTo>
                  <a:cubicBezTo>
                    <a:pt x="69890" y="27314"/>
                    <a:pt x="75046" y="5322"/>
                    <a:pt x="90740" y="5322"/>
                  </a:cubicBezTo>
                  <a:cubicBezTo>
                    <a:pt x="91861" y="5322"/>
                    <a:pt x="97242" y="5322"/>
                    <a:pt x="101950" y="8429"/>
                  </a:cubicBezTo>
                  <a:cubicBezTo>
                    <a:pt x="95672" y="9625"/>
                    <a:pt x="91189" y="15601"/>
                    <a:pt x="91189" y="21338"/>
                  </a:cubicBezTo>
                  <a:cubicBezTo>
                    <a:pt x="91189" y="25163"/>
                    <a:pt x="93655" y="29705"/>
                    <a:pt x="99708" y="29705"/>
                  </a:cubicBezTo>
                  <a:cubicBezTo>
                    <a:pt x="104640" y="29705"/>
                    <a:pt x="111815" y="25402"/>
                    <a:pt x="111815" y="15840"/>
                  </a:cubicBezTo>
                  <a:cubicBezTo>
                    <a:pt x="111815" y="3409"/>
                    <a:pt x="98587" y="63"/>
                    <a:pt x="90964" y="63"/>
                  </a:cubicBezTo>
                  <a:cubicBezTo>
                    <a:pt x="77961" y="63"/>
                    <a:pt x="70114" y="12732"/>
                    <a:pt x="67424" y="18230"/>
                  </a:cubicBezTo>
                  <a:cubicBezTo>
                    <a:pt x="61819" y="2453"/>
                    <a:pt x="49712" y="63"/>
                    <a:pt x="43210" y="63"/>
                  </a:cubicBezTo>
                  <a:cubicBezTo>
                    <a:pt x="19894" y="63"/>
                    <a:pt x="7115" y="30900"/>
                    <a:pt x="7115" y="36876"/>
                  </a:cubicBezTo>
                  <a:cubicBezTo>
                    <a:pt x="7115" y="39267"/>
                    <a:pt x="9357" y="39267"/>
                    <a:pt x="9805" y="39267"/>
                  </a:cubicBezTo>
                  <a:cubicBezTo>
                    <a:pt x="11599" y="39267"/>
                    <a:pt x="12271" y="38789"/>
                    <a:pt x="12720" y="36637"/>
                  </a:cubicBezTo>
                  <a:cubicBezTo>
                    <a:pt x="20342" y="11298"/>
                    <a:pt x="35139" y="5322"/>
                    <a:pt x="42762" y="5322"/>
                  </a:cubicBezTo>
                  <a:cubicBezTo>
                    <a:pt x="47022" y="5322"/>
                    <a:pt x="54869" y="7473"/>
                    <a:pt x="54869" y="21338"/>
                  </a:cubicBezTo>
                  <a:cubicBezTo>
                    <a:pt x="54869" y="28749"/>
                    <a:pt x="51057" y="44765"/>
                    <a:pt x="42762" y="78232"/>
                  </a:cubicBezTo>
                  <a:cubicBezTo>
                    <a:pt x="39175" y="93053"/>
                    <a:pt x="31328" y="103093"/>
                    <a:pt x="21463" y="103093"/>
                  </a:cubicBezTo>
                  <a:cubicBezTo>
                    <a:pt x="20118" y="103093"/>
                    <a:pt x="14962" y="103093"/>
                    <a:pt x="10253" y="99985"/>
                  </a:cubicBezTo>
                  <a:cubicBezTo>
                    <a:pt x="15858" y="98790"/>
                    <a:pt x="20791" y="93770"/>
                    <a:pt x="20791" y="87076"/>
                  </a:cubicBezTo>
                  <a:cubicBezTo>
                    <a:pt x="20791" y="80622"/>
                    <a:pt x="15858" y="78710"/>
                    <a:pt x="12495" y="78710"/>
                  </a:cubicBezTo>
                  <a:cubicBezTo>
                    <a:pt x="5770" y="78710"/>
                    <a:pt x="165" y="84925"/>
                    <a:pt x="165" y="92575"/>
                  </a:cubicBezTo>
                  <a:cubicBezTo>
                    <a:pt x="165" y="103571"/>
                    <a:pt x="11374" y="108352"/>
                    <a:pt x="21239" y="108352"/>
                  </a:cubicBezTo>
                  <a:cubicBezTo>
                    <a:pt x="36036" y="108352"/>
                    <a:pt x="44107" y="91618"/>
                    <a:pt x="44780" y="90184"/>
                  </a:cubicBezTo>
                  <a:cubicBezTo>
                    <a:pt x="47470" y="99029"/>
                    <a:pt x="55541" y="108352"/>
                    <a:pt x="68993" y="108352"/>
                  </a:cubicBezTo>
                  <a:cubicBezTo>
                    <a:pt x="92085" y="108352"/>
                    <a:pt x="104865" y="77515"/>
                    <a:pt x="104865" y="71538"/>
                  </a:cubicBezTo>
                  <a:cubicBezTo>
                    <a:pt x="104865" y="69148"/>
                    <a:pt x="102847" y="69148"/>
                    <a:pt x="102174" y="69148"/>
                  </a:cubicBezTo>
                  <a:cubicBezTo>
                    <a:pt x="100156" y="69148"/>
                    <a:pt x="99708" y="70104"/>
                    <a:pt x="99260" y="71777"/>
                  </a:cubicBezTo>
                  <a:cubicBezTo>
                    <a:pt x="91861" y="97356"/>
                    <a:pt x="76616" y="103093"/>
                    <a:pt x="69441" y="103093"/>
                  </a:cubicBezTo>
                  <a:cubicBezTo>
                    <a:pt x="60698" y="103093"/>
                    <a:pt x="57111" y="95443"/>
                    <a:pt x="57111" y="87316"/>
                  </a:cubicBezTo>
                  <a:cubicBezTo>
                    <a:pt x="57111" y="82056"/>
                    <a:pt x="58456" y="76797"/>
                    <a:pt x="60922" y="66279"/>
                  </a:cubicBezTo>
                  <a:lnTo>
                    <a:pt x="68545" y="3353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24AD51E5-20A2-D8A3-1113-1736D2872C8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227648" y="5536661"/>
              <a:ext cx="53044" cy="106257"/>
            </a:xfrm>
            <a:custGeom>
              <a:avLst/>
              <a:gdLst>
                <a:gd name="connsiteX0" fmla="*/ 32186 w 53044"/>
                <a:gd name="connsiteY0" fmla="*/ 38546 h 106257"/>
                <a:gd name="connsiteX1" fmla="*/ 48193 w 53044"/>
                <a:gd name="connsiteY1" fmla="*/ 38546 h 106257"/>
                <a:gd name="connsiteX2" fmla="*/ 53215 w 53044"/>
                <a:gd name="connsiteY2" fmla="*/ 34865 h 106257"/>
                <a:gd name="connsiteX3" fmla="*/ 48507 w 53044"/>
                <a:gd name="connsiteY3" fmla="*/ 32522 h 106257"/>
                <a:gd name="connsiteX4" fmla="*/ 33598 w 53044"/>
                <a:gd name="connsiteY4" fmla="*/ 32522 h 106257"/>
                <a:gd name="connsiteX5" fmla="*/ 39405 w 53044"/>
                <a:gd name="connsiteY5" fmla="*/ 7757 h 106257"/>
                <a:gd name="connsiteX6" fmla="*/ 39876 w 53044"/>
                <a:gd name="connsiteY6" fmla="*/ 5414 h 106257"/>
                <a:gd name="connsiteX7" fmla="*/ 34540 w 53044"/>
                <a:gd name="connsiteY7" fmla="*/ 59 h 106257"/>
                <a:gd name="connsiteX8" fmla="*/ 27164 w 53044"/>
                <a:gd name="connsiteY8" fmla="*/ 7254 h 106257"/>
                <a:gd name="connsiteX9" fmla="*/ 21200 w 53044"/>
                <a:gd name="connsiteY9" fmla="*/ 32522 h 106257"/>
                <a:gd name="connsiteX10" fmla="*/ 5192 w 53044"/>
                <a:gd name="connsiteY10" fmla="*/ 32522 h 106257"/>
                <a:gd name="connsiteX11" fmla="*/ 170 w 53044"/>
                <a:gd name="connsiteY11" fmla="*/ 36203 h 106257"/>
                <a:gd name="connsiteX12" fmla="*/ 4878 w 53044"/>
                <a:gd name="connsiteY12" fmla="*/ 38546 h 106257"/>
                <a:gd name="connsiteX13" fmla="*/ 19788 w 53044"/>
                <a:gd name="connsiteY13" fmla="*/ 38546 h 106257"/>
                <a:gd name="connsiteX14" fmla="*/ 10528 w 53044"/>
                <a:gd name="connsiteY14" fmla="*/ 78037 h 106257"/>
                <a:gd name="connsiteX15" fmla="*/ 8174 w 53044"/>
                <a:gd name="connsiteY15" fmla="*/ 90420 h 106257"/>
                <a:gd name="connsiteX16" fmla="*/ 24967 w 53044"/>
                <a:gd name="connsiteY16" fmla="*/ 106316 h 106257"/>
                <a:gd name="connsiteX17" fmla="*/ 52274 w 53044"/>
                <a:gd name="connsiteY17" fmla="*/ 80714 h 106257"/>
                <a:gd name="connsiteX18" fmla="*/ 49763 w 53044"/>
                <a:gd name="connsiteY18" fmla="*/ 78539 h 106257"/>
                <a:gd name="connsiteX19" fmla="*/ 46467 w 53044"/>
                <a:gd name="connsiteY19" fmla="*/ 81718 h 106257"/>
                <a:gd name="connsiteX20" fmla="*/ 25437 w 53044"/>
                <a:gd name="connsiteY20" fmla="*/ 101631 h 106257"/>
                <a:gd name="connsiteX21" fmla="*/ 19944 w 53044"/>
                <a:gd name="connsiteY21" fmla="*/ 93432 h 106257"/>
                <a:gd name="connsiteX22" fmla="*/ 20886 w 53044"/>
                <a:gd name="connsiteY22" fmla="*/ 86571 h 106257"/>
                <a:gd name="connsiteX23" fmla="*/ 32186 w 53044"/>
                <a:gd name="connsiteY23" fmla="*/ 38546 h 10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44" h="106257">
                  <a:moveTo>
                    <a:pt x="32186" y="38546"/>
                  </a:moveTo>
                  <a:lnTo>
                    <a:pt x="48193" y="38546"/>
                  </a:lnTo>
                  <a:cubicBezTo>
                    <a:pt x="51175" y="38546"/>
                    <a:pt x="53215" y="38546"/>
                    <a:pt x="53215" y="34865"/>
                  </a:cubicBezTo>
                  <a:cubicBezTo>
                    <a:pt x="53215" y="32522"/>
                    <a:pt x="51175" y="32522"/>
                    <a:pt x="48507" y="32522"/>
                  </a:cubicBezTo>
                  <a:lnTo>
                    <a:pt x="33598" y="32522"/>
                  </a:lnTo>
                  <a:lnTo>
                    <a:pt x="39405" y="7757"/>
                  </a:lnTo>
                  <a:cubicBezTo>
                    <a:pt x="39562" y="6920"/>
                    <a:pt x="39876" y="6083"/>
                    <a:pt x="39876" y="5414"/>
                  </a:cubicBezTo>
                  <a:cubicBezTo>
                    <a:pt x="39876" y="2402"/>
                    <a:pt x="37678" y="59"/>
                    <a:pt x="34540" y="59"/>
                  </a:cubicBezTo>
                  <a:cubicBezTo>
                    <a:pt x="30616" y="59"/>
                    <a:pt x="28262" y="2904"/>
                    <a:pt x="27164" y="7254"/>
                  </a:cubicBezTo>
                  <a:cubicBezTo>
                    <a:pt x="26065" y="11438"/>
                    <a:pt x="28105" y="3406"/>
                    <a:pt x="21200" y="32522"/>
                  </a:cubicBezTo>
                  <a:lnTo>
                    <a:pt x="5192" y="32522"/>
                  </a:lnTo>
                  <a:cubicBezTo>
                    <a:pt x="2211" y="32522"/>
                    <a:pt x="170" y="32522"/>
                    <a:pt x="170" y="36203"/>
                  </a:cubicBezTo>
                  <a:cubicBezTo>
                    <a:pt x="170" y="38546"/>
                    <a:pt x="2054" y="38546"/>
                    <a:pt x="4878" y="38546"/>
                  </a:cubicBezTo>
                  <a:lnTo>
                    <a:pt x="19788" y="38546"/>
                  </a:lnTo>
                  <a:lnTo>
                    <a:pt x="10528" y="78037"/>
                  </a:lnTo>
                  <a:cubicBezTo>
                    <a:pt x="9587" y="82220"/>
                    <a:pt x="8174" y="88244"/>
                    <a:pt x="8174" y="90420"/>
                  </a:cubicBezTo>
                  <a:cubicBezTo>
                    <a:pt x="8174" y="100292"/>
                    <a:pt x="16021" y="106316"/>
                    <a:pt x="24967" y="106316"/>
                  </a:cubicBezTo>
                  <a:cubicBezTo>
                    <a:pt x="42387" y="106316"/>
                    <a:pt x="52274" y="82889"/>
                    <a:pt x="52274" y="80714"/>
                  </a:cubicBezTo>
                  <a:cubicBezTo>
                    <a:pt x="52274" y="78539"/>
                    <a:pt x="50233" y="78539"/>
                    <a:pt x="49763" y="78539"/>
                  </a:cubicBezTo>
                  <a:cubicBezTo>
                    <a:pt x="47879" y="78539"/>
                    <a:pt x="47722" y="78873"/>
                    <a:pt x="46467" y="81718"/>
                  </a:cubicBezTo>
                  <a:cubicBezTo>
                    <a:pt x="42073" y="92260"/>
                    <a:pt x="34069" y="101631"/>
                    <a:pt x="25437" y="101631"/>
                  </a:cubicBezTo>
                  <a:cubicBezTo>
                    <a:pt x="22142" y="101631"/>
                    <a:pt x="19944" y="99456"/>
                    <a:pt x="19944" y="93432"/>
                  </a:cubicBezTo>
                  <a:cubicBezTo>
                    <a:pt x="19944" y="91758"/>
                    <a:pt x="20572" y="88244"/>
                    <a:pt x="20886" y="86571"/>
                  </a:cubicBezTo>
                  <a:lnTo>
                    <a:pt x="32186" y="3854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F7BEA6A-D4FC-1E8D-62E7-2026F3E86A4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9769" y="5537665"/>
              <a:ext cx="115506" cy="123325"/>
            </a:xfrm>
            <a:custGeom>
              <a:avLst/>
              <a:gdLst>
                <a:gd name="connsiteX0" fmla="*/ 61850 w 115506"/>
                <a:gd name="connsiteY0" fmla="*/ 65821 h 123325"/>
                <a:gd name="connsiteX1" fmla="*/ 109873 w 115506"/>
                <a:gd name="connsiteY1" fmla="*/ 65821 h 123325"/>
                <a:gd name="connsiteX2" fmla="*/ 115680 w 115506"/>
                <a:gd name="connsiteY2" fmla="*/ 61805 h 123325"/>
                <a:gd name="connsiteX3" fmla="*/ 109873 w 115506"/>
                <a:gd name="connsiteY3" fmla="*/ 57622 h 123325"/>
                <a:gd name="connsiteX4" fmla="*/ 61850 w 115506"/>
                <a:gd name="connsiteY4" fmla="*/ 57622 h 123325"/>
                <a:gd name="connsiteX5" fmla="*/ 61850 w 115506"/>
                <a:gd name="connsiteY5" fmla="*/ 6250 h 123325"/>
                <a:gd name="connsiteX6" fmla="*/ 58083 w 115506"/>
                <a:gd name="connsiteY6" fmla="*/ 59 h 123325"/>
                <a:gd name="connsiteX7" fmla="*/ 54160 w 115506"/>
                <a:gd name="connsiteY7" fmla="*/ 6250 h 123325"/>
                <a:gd name="connsiteX8" fmla="*/ 54160 w 115506"/>
                <a:gd name="connsiteY8" fmla="*/ 57622 h 123325"/>
                <a:gd name="connsiteX9" fmla="*/ 5980 w 115506"/>
                <a:gd name="connsiteY9" fmla="*/ 57622 h 123325"/>
                <a:gd name="connsiteX10" fmla="*/ 173 w 115506"/>
                <a:gd name="connsiteY10" fmla="*/ 61638 h 123325"/>
                <a:gd name="connsiteX11" fmla="*/ 5980 w 115506"/>
                <a:gd name="connsiteY11" fmla="*/ 65821 h 123325"/>
                <a:gd name="connsiteX12" fmla="*/ 54160 w 115506"/>
                <a:gd name="connsiteY12" fmla="*/ 65821 h 123325"/>
                <a:gd name="connsiteX13" fmla="*/ 54160 w 115506"/>
                <a:gd name="connsiteY13" fmla="*/ 117193 h 123325"/>
                <a:gd name="connsiteX14" fmla="*/ 57926 w 115506"/>
                <a:gd name="connsiteY14" fmla="*/ 123384 h 123325"/>
                <a:gd name="connsiteX15" fmla="*/ 61850 w 115506"/>
                <a:gd name="connsiteY15" fmla="*/ 117193 h 123325"/>
                <a:gd name="connsiteX16" fmla="*/ 61850 w 115506"/>
                <a:gd name="connsiteY16" fmla="*/ 65821 h 12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506" h="123325">
                  <a:moveTo>
                    <a:pt x="61850" y="65821"/>
                  </a:moveTo>
                  <a:lnTo>
                    <a:pt x="109873" y="65821"/>
                  </a:lnTo>
                  <a:cubicBezTo>
                    <a:pt x="111913" y="65821"/>
                    <a:pt x="115680" y="65821"/>
                    <a:pt x="115680" y="61805"/>
                  </a:cubicBezTo>
                  <a:cubicBezTo>
                    <a:pt x="115680" y="57622"/>
                    <a:pt x="112070" y="57622"/>
                    <a:pt x="109873" y="57622"/>
                  </a:cubicBezTo>
                  <a:lnTo>
                    <a:pt x="61850" y="57622"/>
                  </a:lnTo>
                  <a:lnTo>
                    <a:pt x="61850" y="6250"/>
                  </a:lnTo>
                  <a:cubicBezTo>
                    <a:pt x="61850" y="4075"/>
                    <a:pt x="61850" y="59"/>
                    <a:pt x="58083" y="59"/>
                  </a:cubicBezTo>
                  <a:cubicBezTo>
                    <a:pt x="54160" y="59"/>
                    <a:pt x="54160" y="3908"/>
                    <a:pt x="54160" y="6250"/>
                  </a:cubicBezTo>
                  <a:lnTo>
                    <a:pt x="54160" y="57622"/>
                  </a:lnTo>
                  <a:lnTo>
                    <a:pt x="5980" y="57622"/>
                  </a:lnTo>
                  <a:cubicBezTo>
                    <a:pt x="3940" y="57622"/>
                    <a:pt x="173" y="57622"/>
                    <a:pt x="173" y="61638"/>
                  </a:cubicBezTo>
                  <a:cubicBezTo>
                    <a:pt x="173" y="65821"/>
                    <a:pt x="3783" y="65821"/>
                    <a:pt x="5980" y="65821"/>
                  </a:cubicBezTo>
                  <a:lnTo>
                    <a:pt x="54160" y="65821"/>
                  </a:lnTo>
                  <a:lnTo>
                    <a:pt x="54160" y="117193"/>
                  </a:lnTo>
                  <a:cubicBezTo>
                    <a:pt x="54160" y="119368"/>
                    <a:pt x="54160" y="123384"/>
                    <a:pt x="57926" y="123384"/>
                  </a:cubicBezTo>
                  <a:cubicBezTo>
                    <a:pt x="61850" y="123384"/>
                    <a:pt x="61850" y="119536"/>
                    <a:pt x="61850" y="117193"/>
                  </a:cubicBezTo>
                  <a:lnTo>
                    <a:pt x="61850" y="65821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DE232A0-028B-268A-A165-5EDA5A818D0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43522" y="5530135"/>
              <a:ext cx="57125" cy="111109"/>
            </a:xfrm>
            <a:custGeom>
              <a:avLst/>
              <a:gdLst>
                <a:gd name="connsiteX0" fmla="*/ 35647 w 57125"/>
                <a:gd name="connsiteY0" fmla="*/ 4744 h 111109"/>
                <a:gd name="connsiteX1" fmla="*/ 30939 w 57125"/>
                <a:gd name="connsiteY1" fmla="*/ 59 h 111109"/>
                <a:gd name="connsiteX2" fmla="*/ 179 w 57125"/>
                <a:gd name="connsiteY2" fmla="*/ 10769 h 111109"/>
                <a:gd name="connsiteX3" fmla="*/ 179 w 57125"/>
                <a:gd name="connsiteY3" fmla="*/ 16793 h 111109"/>
                <a:gd name="connsiteX4" fmla="*/ 22935 w 57125"/>
                <a:gd name="connsiteY4" fmla="*/ 12107 h 111109"/>
                <a:gd name="connsiteX5" fmla="*/ 22935 w 57125"/>
                <a:gd name="connsiteY5" fmla="*/ 97448 h 111109"/>
                <a:gd name="connsiteX6" fmla="*/ 7242 w 57125"/>
                <a:gd name="connsiteY6" fmla="*/ 105145 h 111109"/>
                <a:gd name="connsiteX7" fmla="*/ 1278 w 57125"/>
                <a:gd name="connsiteY7" fmla="*/ 105145 h 111109"/>
                <a:gd name="connsiteX8" fmla="*/ 1278 w 57125"/>
                <a:gd name="connsiteY8" fmla="*/ 111169 h 111109"/>
                <a:gd name="connsiteX9" fmla="*/ 29213 w 57125"/>
                <a:gd name="connsiteY9" fmla="*/ 110500 h 111109"/>
                <a:gd name="connsiteX10" fmla="*/ 57305 w 57125"/>
                <a:gd name="connsiteY10" fmla="*/ 111169 h 111109"/>
                <a:gd name="connsiteX11" fmla="*/ 57305 w 57125"/>
                <a:gd name="connsiteY11" fmla="*/ 105145 h 111109"/>
                <a:gd name="connsiteX12" fmla="*/ 51341 w 57125"/>
                <a:gd name="connsiteY12" fmla="*/ 105145 h 111109"/>
                <a:gd name="connsiteX13" fmla="*/ 35647 w 57125"/>
                <a:gd name="connsiteY13" fmla="*/ 97448 h 111109"/>
                <a:gd name="connsiteX14" fmla="*/ 35647 w 57125"/>
                <a:gd name="connsiteY14" fmla="*/ 4744 h 11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25" h="111109">
                  <a:moveTo>
                    <a:pt x="35647" y="4744"/>
                  </a:moveTo>
                  <a:cubicBezTo>
                    <a:pt x="35647" y="226"/>
                    <a:pt x="35334" y="59"/>
                    <a:pt x="30939" y="59"/>
                  </a:cubicBezTo>
                  <a:cubicBezTo>
                    <a:pt x="20895" y="10601"/>
                    <a:pt x="6614" y="10769"/>
                    <a:pt x="179" y="10769"/>
                  </a:cubicBezTo>
                  <a:lnTo>
                    <a:pt x="179" y="16793"/>
                  </a:lnTo>
                  <a:cubicBezTo>
                    <a:pt x="3946" y="16793"/>
                    <a:pt x="14304" y="16793"/>
                    <a:pt x="22935" y="12107"/>
                  </a:cubicBezTo>
                  <a:lnTo>
                    <a:pt x="22935" y="97448"/>
                  </a:lnTo>
                  <a:cubicBezTo>
                    <a:pt x="22935" y="102970"/>
                    <a:pt x="22935" y="105145"/>
                    <a:pt x="7242" y="105145"/>
                  </a:cubicBezTo>
                  <a:lnTo>
                    <a:pt x="1278" y="105145"/>
                  </a:lnTo>
                  <a:lnTo>
                    <a:pt x="1278" y="111169"/>
                  </a:lnTo>
                  <a:cubicBezTo>
                    <a:pt x="4103" y="111002"/>
                    <a:pt x="23406" y="110500"/>
                    <a:pt x="29213" y="110500"/>
                  </a:cubicBezTo>
                  <a:cubicBezTo>
                    <a:pt x="34078" y="110500"/>
                    <a:pt x="53852" y="111002"/>
                    <a:pt x="57305" y="111169"/>
                  </a:cubicBezTo>
                  <a:lnTo>
                    <a:pt x="57305" y="105145"/>
                  </a:lnTo>
                  <a:lnTo>
                    <a:pt x="51341" y="105145"/>
                  </a:lnTo>
                  <a:cubicBezTo>
                    <a:pt x="35647" y="105145"/>
                    <a:pt x="35647" y="102970"/>
                    <a:pt x="35647" y="97448"/>
                  </a:cubicBezTo>
                  <a:lnTo>
                    <a:pt x="35647" y="474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AD038D7-50C9-3231-A435-17A5CEC0344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539772" y="5548707"/>
              <a:ext cx="52013" cy="239048"/>
            </a:xfrm>
            <a:custGeom>
              <a:avLst/>
              <a:gdLst>
                <a:gd name="connsiteX0" fmla="*/ 52198 w 52013"/>
                <a:gd name="connsiteY0" fmla="*/ 119587 h 239048"/>
                <a:gd name="connsiteX1" fmla="*/ 37401 w 52013"/>
                <a:gd name="connsiteY1" fmla="*/ 45004 h 239048"/>
                <a:gd name="connsiteX2" fmla="*/ 2426 w 52013"/>
                <a:gd name="connsiteY2" fmla="*/ 63 h 239048"/>
                <a:gd name="connsiteX3" fmla="*/ 184 w 52013"/>
                <a:gd name="connsiteY3" fmla="*/ 2453 h 239048"/>
                <a:gd name="connsiteX4" fmla="*/ 4444 w 52013"/>
                <a:gd name="connsiteY4" fmla="*/ 7951 h 239048"/>
                <a:gd name="connsiteX5" fmla="*/ 39194 w 52013"/>
                <a:gd name="connsiteY5" fmla="*/ 119587 h 239048"/>
                <a:gd name="connsiteX6" fmla="*/ 3099 w 52013"/>
                <a:gd name="connsiteY6" fmla="*/ 232657 h 239048"/>
                <a:gd name="connsiteX7" fmla="*/ 184 w 52013"/>
                <a:gd name="connsiteY7" fmla="*/ 236721 h 239048"/>
                <a:gd name="connsiteX8" fmla="*/ 2426 w 52013"/>
                <a:gd name="connsiteY8" fmla="*/ 239111 h 239048"/>
                <a:gd name="connsiteX9" fmla="*/ 38073 w 52013"/>
                <a:gd name="connsiteY9" fmla="*/ 192497 h 239048"/>
                <a:gd name="connsiteX10" fmla="*/ 52198 w 52013"/>
                <a:gd name="connsiteY10" fmla="*/ 119587 h 2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013" h="239048">
                  <a:moveTo>
                    <a:pt x="52198" y="119587"/>
                  </a:moveTo>
                  <a:cubicBezTo>
                    <a:pt x="52198" y="100941"/>
                    <a:pt x="49731" y="72016"/>
                    <a:pt x="37401" y="45004"/>
                  </a:cubicBezTo>
                  <a:cubicBezTo>
                    <a:pt x="23949" y="15601"/>
                    <a:pt x="4668" y="63"/>
                    <a:pt x="2426" y="63"/>
                  </a:cubicBezTo>
                  <a:cubicBezTo>
                    <a:pt x="1081" y="63"/>
                    <a:pt x="184" y="1019"/>
                    <a:pt x="184" y="2453"/>
                  </a:cubicBezTo>
                  <a:cubicBezTo>
                    <a:pt x="184" y="3170"/>
                    <a:pt x="184" y="3649"/>
                    <a:pt x="4444" y="7951"/>
                  </a:cubicBezTo>
                  <a:cubicBezTo>
                    <a:pt x="26415" y="31617"/>
                    <a:pt x="39194" y="69626"/>
                    <a:pt x="39194" y="119587"/>
                  </a:cubicBezTo>
                  <a:cubicBezTo>
                    <a:pt x="39194" y="160464"/>
                    <a:pt x="30899" y="202537"/>
                    <a:pt x="3099" y="232657"/>
                  </a:cubicBezTo>
                  <a:cubicBezTo>
                    <a:pt x="184" y="235526"/>
                    <a:pt x="184" y="236004"/>
                    <a:pt x="184" y="236721"/>
                  </a:cubicBezTo>
                  <a:cubicBezTo>
                    <a:pt x="184" y="238155"/>
                    <a:pt x="1081" y="239111"/>
                    <a:pt x="2426" y="239111"/>
                  </a:cubicBezTo>
                  <a:cubicBezTo>
                    <a:pt x="4668" y="239111"/>
                    <a:pt x="24846" y="222856"/>
                    <a:pt x="38073" y="192497"/>
                  </a:cubicBezTo>
                  <a:cubicBezTo>
                    <a:pt x="49507" y="166202"/>
                    <a:pt x="52198" y="139667"/>
                    <a:pt x="52198" y="119587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E4E08CE-BAAD-E5B3-4D68-DC84151BA27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82609" y="5663450"/>
              <a:ext cx="136984" cy="9561"/>
            </a:xfrm>
            <a:custGeom>
              <a:avLst/>
              <a:gdLst>
                <a:gd name="connsiteX0" fmla="*/ 129327 w 136984"/>
                <a:gd name="connsiteY0" fmla="*/ 9625 h 9561"/>
                <a:gd name="connsiteX1" fmla="*/ 137174 w 136984"/>
                <a:gd name="connsiteY1" fmla="*/ 4844 h 9561"/>
                <a:gd name="connsiteX2" fmla="*/ 129327 w 136984"/>
                <a:gd name="connsiteY2" fmla="*/ 63 h 9561"/>
                <a:gd name="connsiteX3" fmla="*/ 8037 w 136984"/>
                <a:gd name="connsiteY3" fmla="*/ 63 h 9561"/>
                <a:gd name="connsiteX4" fmla="*/ 190 w 136984"/>
                <a:gd name="connsiteY4" fmla="*/ 4844 h 9561"/>
                <a:gd name="connsiteX5" fmla="*/ 8037 w 136984"/>
                <a:gd name="connsiteY5" fmla="*/ 9625 h 9561"/>
                <a:gd name="connsiteX6" fmla="*/ 129327 w 136984"/>
                <a:gd name="connsiteY6" fmla="*/ 9625 h 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984" h="9561">
                  <a:moveTo>
                    <a:pt x="129327" y="9625"/>
                  </a:moveTo>
                  <a:cubicBezTo>
                    <a:pt x="133139" y="9625"/>
                    <a:pt x="137174" y="9625"/>
                    <a:pt x="137174" y="4844"/>
                  </a:cubicBezTo>
                  <a:cubicBezTo>
                    <a:pt x="137174" y="63"/>
                    <a:pt x="133139" y="63"/>
                    <a:pt x="129327" y="63"/>
                  </a:cubicBezTo>
                  <a:lnTo>
                    <a:pt x="8037" y="63"/>
                  </a:lnTo>
                  <a:cubicBezTo>
                    <a:pt x="4226" y="63"/>
                    <a:pt x="190" y="63"/>
                    <a:pt x="190" y="4844"/>
                  </a:cubicBezTo>
                  <a:cubicBezTo>
                    <a:pt x="190" y="9625"/>
                    <a:pt x="4226" y="9625"/>
                    <a:pt x="8037" y="9625"/>
                  </a:cubicBezTo>
                  <a:lnTo>
                    <a:pt x="129327" y="9625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253264B-83F2-7ACB-A4C5-F8B3DE380F0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8734" y="5564723"/>
              <a:ext cx="165457" cy="171158"/>
            </a:xfrm>
            <a:custGeom>
              <a:avLst/>
              <a:gdLst>
                <a:gd name="connsiteX0" fmla="*/ 164536 w 165457"/>
                <a:gd name="connsiteY0" fmla="*/ 5322 h 171158"/>
                <a:gd name="connsiteX1" fmla="*/ 165657 w 165457"/>
                <a:gd name="connsiteY1" fmla="*/ 1975 h 171158"/>
                <a:gd name="connsiteX2" fmla="*/ 160276 w 165457"/>
                <a:gd name="connsiteY2" fmla="*/ 63 h 171158"/>
                <a:gd name="connsiteX3" fmla="*/ 5581 w 165457"/>
                <a:gd name="connsiteY3" fmla="*/ 63 h 171158"/>
                <a:gd name="connsiteX4" fmla="*/ 200 w 165457"/>
                <a:gd name="connsiteY4" fmla="*/ 1975 h 171158"/>
                <a:gd name="connsiteX5" fmla="*/ 1321 w 165457"/>
                <a:gd name="connsiteY5" fmla="*/ 5322 h 171158"/>
                <a:gd name="connsiteX6" fmla="*/ 76875 w 165457"/>
                <a:gd name="connsiteY6" fmla="*/ 166680 h 171158"/>
                <a:gd name="connsiteX7" fmla="*/ 82929 w 165457"/>
                <a:gd name="connsiteY7" fmla="*/ 171222 h 171158"/>
                <a:gd name="connsiteX8" fmla="*/ 88982 w 165457"/>
                <a:gd name="connsiteY8" fmla="*/ 166680 h 171158"/>
                <a:gd name="connsiteX9" fmla="*/ 164536 w 165457"/>
                <a:gd name="connsiteY9" fmla="*/ 5322 h 171158"/>
                <a:gd name="connsiteX10" fmla="*/ 28000 w 165457"/>
                <a:gd name="connsiteY10" fmla="*/ 17274 h 171158"/>
                <a:gd name="connsiteX11" fmla="*/ 151084 w 165457"/>
                <a:gd name="connsiteY11" fmla="*/ 17274 h 171158"/>
                <a:gd name="connsiteX12" fmla="*/ 89654 w 165457"/>
                <a:gd name="connsiteY12" fmla="*/ 148751 h 171158"/>
                <a:gd name="connsiteX13" fmla="*/ 28000 w 165457"/>
                <a:gd name="connsiteY13" fmla="*/ 17274 h 17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457" h="171158">
                  <a:moveTo>
                    <a:pt x="164536" y="5322"/>
                  </a:moveTo>
                  <a:cubicBezTo>
                    <a:pt x="164985" y="4605"/>
                    <a:pt x="165657" y="2931"/>
                    <a:pt x="165657" y="1975"/>
                  </a:cubicBezTo>
                  <a:cubicBezTo>
                    <a:pt x="165657" y="302"/>
                    <a:pt x="165433" y="63"/>
                    <a:pt x="160276" y="63"/>
                  </a:cubicBezTo>
                  <a:lnTo>
                    <a:pt x="5581" y="63"/>
                  </a:lnTo>
                  <a:cubicBezTo>
                    <a:pt x="424" y="63"/>
                    <a:pt x="200" y="302"/>
                    <a:pt x="200" y="1975"/>
                  </a:cubicBezTo>
                  <a:cubicBezTo>
                    <a:pt x="200" y="2931"/>
                    <a:pt x="873" y="4605"/>
                    <a:pt x="1321" y="5322"/>
                  </a:cubicBezTo>
                  <a:lnTo>
                    <a:pt x="76875" y="166680"/>
                  </a:lnTo>
                  <a:cubicBezTo>
                    <a:pt x="78445" y="169787"/>
                    <a:pt x="79117" y="171222"/>
                    <a:pt x="82929" y="171222"/>
                  </a:cubicBezTo>
                  <a:cubicBezTo>
                    <a:pt x="86740" y="171222"/>
                    <a:pt x="87413" y="169787"/>
                    <a:pt x="88982" y="166680"/>
                  </a:cubicBezTo>
                  <a:lnTo>
                    <a:pt x="164536" y="5322"/>
                  </a:lnTo>
                  <a:close/>
                  <a:moveTo>
                    <a:pt x="28000" y="17274"/>
                  </a:moveTo>
                  <a:lnTo>
                    <a:pt x="151084" y="17274"/>
                  </a:lnTo>
                  <a:lnTo>
                    <a:pt x="89654" y="148751"/>
                  </a:lnTo>
                  <a:lnTo>
                    <a:pt x="28000" y="1727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C0487F4-497F-C830-D1C0-E586F5129E7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86911" y="5559464"/>
              <a:ext cx="111874" cy="217534"/>
            </a:xfrm>
            <a:custGeom>
              <a:avLst/>
              <a:gdLst>
                <a:gd name="connsiteX0" fmla="*/ 70606 w 111874"/>
                <a:gd name="connsiteY0" fmla="*/ 72973 h 217534"/>
                <a:gd name="connsiteX1" fmla="*/ 89887 w 111874"/>
                <a:gd name="connsiteY1" fmla="*/ 72973 h 217534"/>
                <a:gd name="connsiteX2" fmla="*/ 96613 w 111874"/>
                <a:gd name="connsiteY2" fmla="*/ 68192 h 217534"/>
                <a:gd name="connsiteX3" fmla="*/ 90560 w 111874"/>
                <a:gd name="connsiteY3" fmla="*/ 65562 h 217534"/>
                <a:gd name="connsiteX4" fmla="*/ 71951 w 111874"/>
                <a:gd name="connsiteY4" fmla="*/ 65562 h 217534"/>
                <a:gd name="connsiteX5" fmla="*/ 76659 w 111874"/>
                <a:gd name="connsiteY5" fmla="*/ 38311 h 217534"/>
                <a:gd name="connsiteX6" fmla="*/ 82040 w 111874"/>
                <a:gd name="connsiteY6" fmla="*/ 13449 h 217534"/>
                <a:gd name="connsiteX7" fmla="*/ 92577 w 111874"/>
                <a:gd name="connsiteY7" fmla="*/ 5322 h 217534"/>
                <a:gd name="connsiteX8" fmla="*/ 103563 w 111874"/>
                <a:gd name="connsiteY8" fmla="*/ 9625 h 217534"/>
                <a:gd name="connsiteX9" fmla="*/ 91456 w 111874"/>
                <a:gd name="connsiteY9" fmla="*/ 22533 h 217534"/>
                <a:gd name="connsiteX10" fmla="*/ 99752 w 111874"/>
                <a:gd name="connsiteY10" fmla="*/ 30900 h 217534"/>
                <a:gd name="connsiteX11" fmla="*/ 112082 w 111874"/>
                <a:gd name="connsiteY11" fmla="*/ 16557 h 217534"/>
                <a:gd name="connsiteX12" fmla="*/ 92577 w 111874"/>
                <a:gd name="connsiteY12" fmla="*/ 63 h 217534"/>
                <a:gd name="connsiteX13" fmla="*/ 64104 w 111874"/>
                <a:gd name="connsiteY13" fmla="*/ 28031 h 217534"/>
                <a:gd name="connsiteX14" fmla="*/ 56706 w 111874"/>
                <a:gd name="connsiteY14" fmla="*/ 65562 h 217534"/>
                <a:gd name="connsiteX15" fmla="*/ 41236 w 111874"/>
                <a:gd name="connsiteY15" fmla="*/ 65562 h 217534"/>
                <a:gd name="connsiteX16" fmla="*/ 34510 w 111874"/>
                <a:gd name="connsiteY16" fmla="*/ 70104 h 217534"/>
                <a:gd name="connsiteX17" fmla="*/ 40788 w 111874"/>
                <a:gd name="connsiteY17" fmla="*/ 72973 h 217534"/>
                <a:gd name="connsiteX18" fmla="*/ 55585 w 111874"/>
                <a:gd name="connsiteY18" fmla="*/ 72973 h 217534"/>
                <a:gd name="connsiteX19" fmla="*/ 38770 w 111874"/>
                <a:gd name="connsiteY19" fmla="*/ 167397 h 217534"/>
                <a:gd name="connsiteX20" fmla="*/ 19265 w 111874"/>
                <a:gd name="connsiteY20" fmla="*/ 212338 h 217534"/>
                <a:gd name="connsiteX21" fmla="*/ 8504 w 111874"/>
                <a:gd name="connsiteY21" fmla="*/ 208035 h 217534"/>
                <a:gd name="connsiteX22" fmla="*/ 20834 w 111874"/>
                <a:gd name="connsiteY22" fmla="*/ 195126 h 217534"/>
                <a:gd name="connsiteX23" fmla="*/ 12539 w 111874"/>
                <a:gd name="connsiteY23" fmla="*/ 186760 h 217534"/>
                <a:gd name="connsiteX24" fmla="*/ 208 w 111874"/>
                <a:gd name="connsiteY24" fmla="*/ 201103 h 217534"/>
                <a:gd name="connsiteX25" fmla="*/ 19265 w 111874"/>
                <a:gd name="connsiteY25" fmla="*/ 217597 h 217534"/>
                <a:gd name="connsiteX26" fmla="*/ 44599 w 111874"/>
                <a:gd name="connsiteY26" fmla="*/ 194409 h 217534"/>
                <a:gd name="connsiteX27" fmla="*/ 57154 w 111874"/>
                <a:gd name="connsiteY27" fmla="*/ 148751 h 217534"/>
                <a:gd name="connsiteX28" fmla="*/ 70606 w 111874"/>
                <a:gd name="connsiteY28" fmla="*/ 72973 h 21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874" h="217534">
                  <a:moveTo>
                    <a:pt x="70606" y="72973"/>
                  </a:moveTo>
                  <a:lnTo>
                    <a:pt x="89887" y="72973"/>
                  </a:lnTo>
                  <a:cubicBezTo>
                    <a:pt x="94371" y="72973"/>
                    <a:pt x="96613" y="72973"/>
                    <a:pt x="96613" y="68192"/>
                  </a:cubicBezTo>
                  <a:cubicBezTo>
                    <a:pt x="96613" y="65562"/>
                    <a:pt x="94371" y="65562"/>
                    <a:pt x="90560" y="65562"/>
                  </a:cubicBezTo>
                  <a:lnTo>
                    <a:pt x="71951" y="65562"/>
                  </a:lnTo>
                  <a:lnTo>
                    <a:pt x="76659" y="38311"/>
                  </a:lnTo>
                  <a:cubicBezTo>
                    <a:pt x="77556" y="33291"/>
                    <a:pt x="80695" y="16318"/>
                    <a:pt x="82040" y="13449"/>
                  </a:cubicBezTo>
                  <a:cubicBezTo>
                    <a:pt x="84058" y="8908"/>
                    <a:pt x="87869" y="5322"/>
                    <a:pt x="92577" y="5322"/>
                  </a:cubicBezTo>
                  <a:cubicBezTo>
                    <a:pt x="93474" y="5322"/>
                    <a:pt x="99303" y="5322"/>
                    <a:pt x="103563" y="9625"/>
                  </a:cubicBezTo>
                  <a:cubicBezTo>
                    <a:pt x="93698" y="10581"/>
                    <a:pt x="91456" y="18948"/>
                    <a:pt x="91456" y="22533"/>
                  </a:cubicBezTo>
                  <a:cubicBezTo>
                    <a:pt x="91456" y="28031"/>
                    <a:pt x="95492" y="30900"/>
                    <a:pt x="99752" y="30900"/>
                  </a:cubicBezTo>
                  <a:cubicBezTo>
                    <a:pt x="105581" y="30900"/>
                    <a:pt x="112082" y="25641"/>
                    <a:pt x="112082" y="16557"/>
                  </a:cubicBezTo>
                  <a:cubicBezTo>
                    <a:pt x="112082" y="5561"/>
                    <a:pt x="101769" y="63"/>
                    <a:pt x="92577" y="63"/>
                  </a:cubicBezTo>
                  <a:cubicBezTo>
                    <a:pt x="84955" y="63"/>
                    <a:pt x="70830" y="4366"/>
                    <a:pt x="64104" y="28031"/>
                  </a:cubicBezTo>
                  <a:cubicBezTo>
                    <a:pt x="62759" y="33051"/>
                    <a:pt x="62087" y="35442"/>
                    <a:pt x="56706" y="65562"/>
                  </a:cubicBezTo>
                  <a:lnTo>
                    <a:pt x="41236" y="65562"/>
                  </a:lnTo>
                  <a:cubicBezTo>
                    <a:pt x="36977" y="65562"/>
                    <a:pt x="34510" y="65562"/>
                    <a:pt x="34510" y="70104"/>
                  </a:cubicBezTo>
                  <a:cubicBezTo>
                    <a:pt x="34510" y="72973"/>
                    <a:pt x="36528" y="72973"/>
                    <a:pt x="40788" y="72973"/>
                  </a:cubicBezTo>
                  <a:lnTo>
                    <a:pt x="55585" y="72973"/>
                  </a:lnTo>
                  <a:lnTo>
                    <a:pt x="38770" y="167397"/>
                  </a:lnTo>
                  <a:cubicBezTo>
                    <a:pt x="34735" y="190584"/>
                    <a:pt x="30923" y="212338"/>
                    <a:pt x="19265" y="212338"/>
                  </a:cubicBezTo>
                  <a:cubicBezTo>
                    <a:pt x="18368" y="212338"/>
                    <a:pt x="12763" y="212338"/>
                    <a:pt x="8504" y="208035"/>
                  </a:cubicBezTo>
                  <a:cubicBezTo>
                    <a:pt x="18817" y="207318"/>
                    <a:pt x="20834" y="198712"/>
                    <a:pt x="20834" y="195126"/>
                  </a:cubicBezTo>
                  <a:cubicBezTo>
                    <a:pt x="20834" y="189628"/>
                    <a:pt x="16799" y="186760"/>
                    <a:pt x="12539" y="186760"/>
                  </a:cubicBezTo>
                  <a:cubicBezTo>
                    <a:pt x="6710" y="186760"/>
                    <a:pt x="208" y="192019"/>
                    <a:pt x="208" y="201103"/>
                  </a:cubicBezTo>
                  <a:cubicBezTo>
                    <a:pt x="208" y="211860"/>
                    <a:pt x="10073" y="217597"/>
                    <a:pt x="19265" y="217597"/>
                  </a:cubicBezTo>
                  <a:cubicBezTo>
                    <a:pt x="31596" y="217597"/>
                    <a:pt x="40564" y="203493"/>
                    <a:pt x="44599" y="194409"/>
                  </a:cubicBezTo>
                  <a:cubicBezTo>
                    <a:pt x="51774" y="179349"/>
                    <a:pt x="56930" y="150424"/>
                    <a:pt x="57154" y="148751"/>
                  </a:cubicBezTo>
                  <a:lnTo>
                    <a:pt x="70606" y="72973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8FE1C0-7DBF-0564-2C35-0AE0F2B2A33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192168" y="5652908"/>
              <a:ext cx="47552" cy="112615"/>
            </a:xfrm>
            <a:custGeom>
              <a:avLst/>
              <a:gdLst>
                <a:gd name="connsiteX0" fmla="*/ 43685 w 47552"/>
                <a:gd name="connsiteY0" fmla="*/ 6423 h 112615"/>
                <a:gd name="connsiteX1" fmla="*/ 37407 w 47552"/>
                <a:gd name="connsiteY1" fmla="*/ 64 h 112615"/>
                <a:gd name="connsiteX2" fmla="*/ 28619 w 47552"/>
                <a:gd name="connsiteY2" fmla="*/ 9268 h 112615"/>
                <a:gd name="connsiteX3" fmla="*/ 34896 w 47552"/>
                <a:gd name="connsiteY3" fmla="*/ 15626 h 112615"/>
                <a:gd name="connsiteX4" fmla="*/ 43685 w 47552"/>
                <a:gd name="connsiteY4" fmla="*/ 6423 h 112615"/>
                <a:gd name="connsiteX5" fmla="*/ 11670 w 47552"/>
                <a:gd name="connsiteY5" fmla="*/ 91429 h 112615"/>
                <a:gd name="connsiteX6" fmla="*/ 10257 w 47552"/>
                <a:gd name="connsiteY6" fmla="*/ 98457 h 112615"/>
                <a:gd name="connsiteX7" fmla="*/ 25166 w 47552"/>
                <a:gd name="connsiteY7" fmla="*/ 112680 h 112615"/>
                <a:gd name="connsiteX8" fmla="*/ 47765 w 47552"/>
                <a:gd name="connsiteY8" fmla="*/ 87078 h 112615"/>
                <a:gd name="connsiteX9" fmla="*/ 45254 w 47552"/>
                <a:gd name="connsiteY9" fmla="*/ 84903 h 112615"/>
                <a:gd name="connsiteX10" fmla="*/ 42272 w 47552"/>
                <a:gd name="connsiteY10" fmla="*/ 87747 h 112615"/>
                <a:gd name="connsiteX11" fmla="*/ 25637 w 47552"/>
                <a:gd name="connsiteY11" fmla="*/ 107995 h 112615"/>
                <a:gd name="connsiteX12" fmla="*/ 21714 w 47552"/>
                <a:gd name="connsiteY12" fmla="*/ 102138 h 112615"/>
                <a:gd name="connsiteX13" fmla="*/ 24225 w 47552"/>
                <a:gd name="connsiteY13" fmla="*/ 91429 h 112615"/>
                <a:gd name="connsiteX14" fmla="*/ 29247 w 47552"/>
                <a:gd name="connsiteY14" fmla="*/ 78042 h 112615"/>
                <a:gd name="connsiteX15" fmla="*/ 36937 w 47552"/>
                <a:gd name="connsiteY15" fmla="*/ 56790 h 112615"/>
                <a:gd name="connsiteX16" fmla="*/ 37878 w 47552"/>
                <a:gd name="connsiteY16" fmla="*/ 51436 h 112615"/>
                <a:gd name="connsiteX17" fmla="*/ 22969 w 47552"/>
                <a:gd name="connsiteY17" fmla="*/ 37212 h 112615"/>
                <a:gd name="connsiteX18" fmla="*/ 213 w 47552"/>
                <a:gd name="connsiteY18" fmla="*/ 62815 h 112615"/>
                <a:gd name="connsiteX19" fmla="*/ 2881 w 47552"/>
                <a:gd name="connsiteY19" fmla="*/ 64990 h 112615"/>
                <a:gd name="connsiteX20" fmla="*/ 5706 w 47552"/>
                <a:gd name="connsiteY20" fmla="*/ 62312 h 112615"/>
                <a:gd name="connsiteX21" fmla="*/ 22498 w 47552"/>
                <a:gd name="connsiteY21" fmla="*/ 41898 h 112615"/>
                <a:gd name="connsiteX22" fmla="*/ 26422 w 47552"/>
                <a:gd name="connsiteY22" fmla="*/ 47754 h 112615"/>
                <a:gd name="connsiteX23" fmla="*/ 21557 w 47552"/>
                <a:gd name="connsiteY23" fmla="*/ 64488 h 112615"/>
                <a:gd name="connsiteX24" fmla="*/ 11670 w 47552"/>
                <a:gd name="connsiteY24" fmla="*/ 91429 h 11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552" h="112615">
                  <a:moveTo>
                    <a:pt x="43685" y="6423"/>
                  </a:moveTo>
                  <a:cubicBezTo>
                    <a:pt x="43685" y="3746"/>
                    <a:pt x="41802" y="64"/>
                    <a:pt x="37407" y="64"/>
                  </a:cubicBezTo>
                  <a:cubicBezTo>
                    <a:pt x="33170" y="64"/>
                    <a:pt x="28619" y="4415"/>
                    <a:pt x="28619" y="9268"/>
                  </a:cubicBezTo>
                  <a:cubicBezTo>
                    <a:pt x="28619" y="12112"/>
                    <a:pt x="30659" y="15626"/>
                    <a:pt x="34896" y="15626"/>
                  </a:cubicBezTo>
                  <a:cubicBezTo>
                    <a:pt x="39448" y="15626"/>
                    <a:pt x="43685" y="10941"/>
                    <a:pt x="43685" y="6423"/>
                  </a:cubicBezTo>
                  <a:close/>
                  <a:moveTo>
                    <a:pt x="11670" y="91429"/>
                  </a:moveTo>
                  <a:cubicBezTo>
                    <a:pt x="11042" y="93604"/>
                    <a:pt x="10257" y="95612"/>
                    <a:pt x="10257" y="98457"/>
                  </a:cubicBezTo>
                  <a:cubicBezTo>
                    <a:pt x="10257" y="106321"/>
                    <a:pt x="16535" y="112680"/>
                    <a:pt x="25166" y="112680"/>
                  </a:cubicBezTo>
                  <a:cubicBezTo>
                    <a:pt x="40860" y="112680"/>
                    <a:pt x="47765" y="89588"/>
                    <a:pt x="47765" y="87078"/>
                  </a:cubicBezTo>
                  <a:cubicBezTo>
                    <a:pt x="47765" y="84903"/>
                    <a:pt x="45725" y="84903"/>
                    <a:pt x="45254" y="84903"/>
                  </a:cubicBezTo>
                  <a:cubicBezTo>
                    <a:pt x="43057" y="84903"/>
                    <a:pt x="42900" y="85907"/>
                    <a:pt x="42272" y="87747"/>
                  </a:cubicBezTo>
                  <a:cubicBezTo>
                    <a:pt x="38663" y="101134"/>
                    <a:pt x="31758" y="107995"/>
                    <a:pt x="25637" y="107995"/>
                  </a:cubicBezTo>
                  <a:cubicBezTo>
                    <a:pt x="22498" y="107995"/>
                    <a:pt x="21714" y="105819"/>
                    <a:pt x="21714" y="102138"/>
                  </a:cubicBezTo>
                  <a:cubicBezTo>
                    <a:pt x="21714" y="98289"/>
                    <a:pt x="22812" y="95110"/>
                    <a:pt x="24225" y="91429"/>
                  </a:cubicBezTo>
                  <a:cubicBezTo>
                    <a:pt x="25794" y="86911"/>
                    <a:pt x="27520" y="82393"/>
                    <a:pt x="29247" y="78042"/>
                  </a:cubicBezTo>
                  <a:cubicBezTo>
                    <a:pt x="30659" y="74026"/>
                    <a:pt x="36309" y="58798"/>
                    <a:pt x="36937" y="56790"/>
                  </a:cubicBezTo>
                  <a:cubicBezTo>
                    <a:pt x="37407" y="55117"/>
                    <a:pt x="37878" y="53109"/>
                    <a:pt x="37878" y="51436"/>
                  </a:cubicBezTo>
                  <a:cubicBezTo>
                    <a:pt x="37878" y="43571"/>
                    <a:pt x="31601" y="37212"/>
                    <a:pt x="22969" y="37212"/>
                  </a:cubicBezTo>
                  <a:cubicBezTo>
                    <a:pt x="7432" y="37212"/>
                    <a:pt x="213" y="59970"/>
                    <a:pt x="213" y="62815"/>
                  </a:cubicBezTo>
                  <a:cubicBezTo>
                    <a:pt x="213" y="64990"/>
                    <a:pt x="2410" y="64990"/>
                    <a:pt x="2881" y="64990"/>
                  </a:cubicBezTo>
                  <a:cubicBezTo>
                    <a:pt x="5078" y="64990"/>
                    <a:pt x="5235" y="64153"/>
                    <a:pt x="5706" y="62312"/>
                  </a:cubicBezTo>
                  <a:cubicBezTo>
                    <a:pt x="9786" y="47922"/>
                    <a:pt x="16692" y="41898"/>
                    <a:pt x="22498" y="41898"/>
                  </a:cubicBezTo>
                  <a:cubicBezTo>
                    <a:pt x="25009" y="41898"/>
                    <a:pt x="26422" y="43236"/>
                    <a:pt x="26422" y="47754"/>
                  </a:cubicBezTo>
                  <a:cubicBezTo>
                    <a:pt x="26422" y="51603"/>
                    <a:pt x="25480" y="54113"/>
                    <a:pt x="21557" y="64488"/>
                  </a:cubicBezTo>
                  <a:lnTo>
                    <a:pt x="11670" y="9142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5B571A0-9A8F-D241-08EB-C14F179C1C8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281629" y="5548707"/>
              <a:ext cx="52013" cy="239048"/>
            </a:xfrm>
            <a:custGeom>
              <a:avLst/>
              <a:gdLst>
                <a:gd name="connsiteX0" fmla="*/ 52230 w 52013"/>
                <a:gd name="connsiteY0" fmla="*/ 236721 h 239048"/>
                <a:gd name="connsiteX1" fmla="*/ 48419 w 52013"/>
                <a:gd name="connsiteY1" fmla="*/ 231462 h 239048"/>
                <a:gd name="connsiteX2" fmla="*/ 13220 w 52013"/>
                <a:gd name="connsiteY2" fmla="*/ 119587 h 239048"/>
                <a:gd name="connsiteX3" fmla="*/ 49316 w 52013"/>
                <a:gd name="connsiteY3" fmla="*/ 6517 h 239048"/>
                <a:gd name="connsiteX4" fmla="*/ 52230 w 52013"/>
                <a:gd name="connsiteY4" fmla="*/ 2453 h 239048"/>
                <a:gd name="connsiteX5" fmla="*/ 49988 w 52013"/>
                <a:gd name="connsiteY5" fmla="*/ 63 h 239048"/>
                <a:gd name="connsiteX6" fmla="*/ 14341 w 52013"/>
                <a:gd name="connsiteY6" fmla="*/ 46677 h 239048"/>
                <a:gd name="connsiteX7" fmla="*/ 216 w 52013"/>
                <a:gd name="connsiteY7" fmla="*/ 119587 h 239048"/>
                <a:gd name="connsiteX8" fmla="*/ 15013 w 52013"/>
                <a:gd name="connsiteY8" fmla="*/ 194170 h 239048"/>
                <a:gd name="connsiteX9" fmla="*/ 49988 w 52013"/>
                <a:gd name="connsiteY9" fmla="*/ 239111 h 239048"/>
                <a:gd name="connsiteX10" fmla="*/ 52230 w 52013"/>
                <a:gd name="connsiteY10" fmla="*/ 236721 h 2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013" h="239048">
                  <a:moveTo>
                    <a:pt x="52230" y="236721"/>
                  </a:moveTo>
                  <a:cubicBezTo>
                    <a:pt x="52230" y="236004"/>
                    <a:pt x="52230" y="235526"/>
                    <a:pt x="48419" y="231462"/>
                  </a:cubicBezTo>
                  <a:cubicBezTo>
                    <a:pt x="20394" y="201342"/>
                    <a:pt x="13220" y="156161"/>
                    <a:pt x="13220" y="119587"/>
                  </a:cubicBezTo>
                  <a:cubicBezTo>
                    <a:pt x="13220" y="77993"/>
                    <a:pt x="21739" y="36398"/>
                    <a:pt x="49316" y="6517"/>
                  </a:cubicBezTo>
                  <a:cubicBezTo>
                    <a:pt x="52230" y="3649"/>
                    <a:pt x="52230" y="3170"/>
                    <a:pt x="52230" y="2453"/>
                  </a:cubicBezTo>
                  <a:cubicBezTo>
                    <a:pt x="52230" y="780"/>
                    <a:pt x="51333" y="63"/>
                    <a:pt x="49988" y="63"/>
                  </a:cubicBezTo>
                  <a:cubicBezTo>
                    <a:pt x="47746" y="63"/>
                    <a:pt x="27568" y="16318"/>
                    <a:pt x="14341" y="46677"/>
                  </a:cubicBezTo>
                  <a:cubicBezTo>
                    <a:pt x="2907" y="72973"/>
                    <a:pt x="216" y="99507"/>
                    <a:pt x="216" y="119587"/>
                  </a:cubicBezTo>
                  <a:cubicBezTo>
                    <a:pt x="216" y="138233"/>
                    <a:pt x="2683" y="167158"/>
                    <a:pt x="15013" y="194170"/>
                  </a:cubicBezTo>
                  <a:cubicBezTo>
                    <a:pt x="28465" y="223573"/>
                    <a:pt x="47746" y="239111"/>
                    <a:pt x="49988" y="239111"/>
                  </a:cubicBezTo>
                  <a:cubicBezTo>
                    <a:pt x="51333" y="239111"/>
                    <a:pt x="52230" y="238394"/>
                    <a:pt x="52230" y="236721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F87F381-087C-A50E-23D2-003B833C847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353123" y="5622334"/>
              <a:ext cx="111649" cy="108289"/>
            </a:xfrm>
            <a:custGeom>
              <a:avLst/>
              <a:gdLst>
                <a:gd name="connsiteX0" fmla="*/ 68600 w 111649"/>
                <a:gd name="connsiteY0" fmla="*/ 33530 h 108289"/>
                <a:gd name="connsiteX1" fmla="*/ 90796 w 111649"/>
                <a:gd name="connsiteY1" fmla="*/ 5322 h 108289"/>
                <a:gd name="connsiteX2" fmla="*/ 102006 w 111649"/>
                <a:gd name="connsiteY2" fmla="*/ 8429 h 108289"/>
                <a:gd name="connsiteX3" fmla="*/ 91244 w 111649"/>
                <a:gd name="connsiteY3" fmla="*/ 21338 h 108289"/>
                <a:gd name="connsiteX4" fmla="*/ 99764 w 111649"/>
                <a:gd name="connsiteY4" fmla="*/ 29705 h 108289"/>
                <a:gd name="connsiteX5" fmla="*/ 111870 w 111649"/>
                <a:gd name="connsiteY5" fmla="*/ 15840 h 108289"/>
                <a:gd name="connsiteX6" fmla="*/ 91020 w 111649"/>
                <a:gd name="connsiteY6" fmla="*/ 63 h 108289"/>
                <a:gd name="connsiteX7" fmla="*/ 67479 w 111649"/>
                <a:gd name="connsiteY7" fmla="*/ 18230 h 108289"/>
                <a:gd name="connsiteX8" fmla="*/ 43266 w 111649"/>
                <a:gd name="connsiteY8" fmla="*/ 63 h 108289"/>
                <a:gd name="connsiteX9" fmla="*/ 7170 w 111649"/>
                <a:gd name="connsiteY9" fmla="*/ 36876 h 108289"/>
                <a:gd name="connsiteX10" fmla="*/ 9861 w 111649"/>
                <a:gd name="connsiteY10" fmla="*/ 39267 h 108289"/>
                <a:gd name="connsiteX11" fmla="*/ 12775 w 111649"/>
                <a:gd name="connsiteY11" fmla="*/ 36637 h 108289"/>
                <a:gd name="connsiteX12" fmla="*/ 42818 w 111649"/>
                <a:gd name="connsiteY12" fmla="*/ 5322 h 108289"/>
                <a:gd name="connsiteX13" fmla="*/ 54924 w 111649"/>
                <a:gd name="connsiteY13" fmla="*/ 21338 h 108289"/>
                <a:gd name="connsiteX14" fmla="*/ 42818 w 111649"/>
                <a:gd name="connsiteY14" fmla="*/ 78232 h 108289"/>
                <a:gd name="connsiteX15" fmla="*/ 21519 w 111649"/>
                <a:gd name="connsiteY15" fmla="*/ 103093 h 108289"/>
                <a:gd name="connsiteX16" fmla="*/ 10309 w 111649"/>
                <a:gd name="connsiteY16" fmla="*/ 99985 h 108289"/>
                <a:gd name="connsiteX17" fmla="*/ 20846 w 111649"/>
                <a:gd name="connsiteY17" fmla="*/ 87076 h 108289"/>
                <a:gd name="connsiteX18" fmla="*/ 12551 w 111649"/>
                <a:gd name="connsiteY18" fmla="*/ 78710 h 108289"/>
                <a:gd name="connsiteX19" fmla="*/ 220 w 111649"/>
                <a:gd name="connsiteY19" fmla="*/ 92575 h 108289"/>
                <a:gd name="connsiteX20" fmla="*/ 21295 w 111649"/>
                <a:gd name="connsiteY20" fmla="*/ 108352 h 108289"/>
                <a:gd name="connsiteX21" fmla="*/ 44836 w 111649"/>
                <a:gd name="connsiteY21" fmla="*/ 90184 h 108289"/>
                <a:gd name="connsiteX22" fmla="*/ 69049 w 111649"/>
                <a:gd name="connsiteY22" fmla="*/ 108352 h 108289"/>
                <a:gd name="connsiteX23" fmla="*/ 104920 w 111649"/>
                <a:gd name="connsiteY23" fmla="*/ 71538 h 108289"/>
                <a:gd name="connsiteX24" fmla="*/ 102230 w 111649"/>
                <a:gd name="connsiteY24" fmla="*/ 69148 h 108289"/>
                <a:gd name="connsiteX25" fmla="*/ 99315 w 111649"/>
                <a:gd name="connsiteY25" fmla="*/ 71777 h 108289"/>
                <a:gd name="connsiteX26" fmla="*/ 69497 w 111649"/>
                <a:gd name="connsiteY26" fmla="*/ 103093 h 108289"/>
                <a:gd name="connsiteX27" fmla="*/ 57166 w 111649"/>
                <a:gd name="connsiteY27" fmla="*/ 87316 h 108289"/>
                <a:gd name="connsiteX28" fmla="*/ 60978 w 111649"/>
                <a:gd name="connsiteY28" fmla="*/ 66279 h 108289"/>
                <a:gd name="connsiteX29" fmla="*/ 68600 w 111649"/>
                <a:gd name="connsiteY29" fmla="*/ 33530 h 10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1649" h="108289">
                  <a:moveTo>
                    <a:pt x="68600" y="33530"/>
                  </a:moveTo>
                  <a:cubicBezTo>
                    <a:pt x="69946" y="27314"/>
                    <a:pt x="75102" y="5322"/>
                    <a:pt x="90796" y="5322"/>
                  </a:cubicBezTo>
                  <a:cubicBezTo>
                    <a:pt x="91917" y="5322"/>
                    <a:pt x="97298" y="5322"/>
                    <a:pt x="102006" y="8429"/>
                  </a:cubicBezTo>
                  <a:cubicBezTo>
                    <a:pt x="95728" y="9625"/>
                    <a:pt x="91244" y="15601"/>
                    <a:pt x="91244" y="21338"/>
                  </a:cubicBezTo>
                  <a:cubicBezTo>
                    <a:pt x="91244" y="25163"/>
                    <a:pt x="93710" y="29705"/>
                    <a:pt x="99764" y="29705"/>
                  </a:cubicBezTo>
                  <a:cubicBezTo>
                    <a:pt x="104696" y="29705"/>
                    <a:pt x="111870" y="25402"/>
                    <a:pt x="111870" y="15840"/>
                  </a:cubicBezTo>
                  <a:cubicBezTo>
                    <a:pt x="111870" y="3409"/>
                    <a:pt x="98643" y="63"/>
                    <a:pt x="91020" y="63"/>
                  </a:cubicBezTo>
                  <a:cubicBezTo>
                    <a:pt x="78017" y="63"/>
                    <a:pt x="70170" y="12732"/>
                    <a:pt x="67479" y="18230"/>
                  </a:cubicBezTo>
                  <a:cubicBezTo>
                    <a:pt x="61874" y="2453"/>
                    <a:pt x="49768" y="63"/>
                    <a:pt x="43266" y="63"/>
                  </a:cubicBezTo>
                  <a:cubicBezTo>
                    <a:pt x="19950" y="63"/>
                    <a:pt x="7170" y="30900"/>
                    <a:pt x="7170" y="36876"/>
                  </a:cubicBezTo>
                  <a:cubicBezTo>
                    <a:pt x="7170" y="39267"/>
                    <a:pt x="9412" y="39267"/>
                    <a:pt x="9861" y="39267"/>
                  </a:cubicBezTo>
                  <a:cubicBezTo>
                    <a:pt x="11654" y="39267"/>
                    <a:pt x="12327" y="38789"/>
                    <a:pt x="12775" y="36637"/>
                  </a:cubicBezTo>
                  <a:cubicBezTo>
                    <a:pt x="20398" y="11298"/>
                    <a:pt x="35195" y="5322"/>
                    <a:pt x="42818" y="5322"/>
                  </a:cubicBezTo>
                  <a:cubicBezTo>
                    <a:pt x="47077" y="5322"/>
                    <a:pt x="54924" y="7473"/>
                    <a:pt x="54924" y="21338"/>
                  </a:cubicBezTo>
                  <a:cubicBezTo>
                    <a:pt x="54924" y="28749"/>
                    <a:pt x="51113" y="44765"/>
                    <a:pt x="42818" y="78232"/>
                  </a:cubicBezTo>
                  <a:cubicBezTo>
                    <a:pt x="39231" y="93053"/>
                    <a:pt x="31384" y="103093"/>
                    <a:pt x="21519" y="103093"/>
                  </a:cubicBezTo>
                  <a:cubicBezTo>
                    <a:pt x="20174" y="103093"/>
                    <a:pt x="15017" y="103093"/>
                    <a:pt x="10309" y="99985"/>
                  </a:cubicBezTo>
                  <a:cubicBezTo>
                    <a:pt x="15914" y="98790"/>
                    <a:pt x="20846" y="93770"/>
                    <a:pt x="20846" y="87076"/>
                  </a:cubicBezTo>
                  <a:cubicBezTo>
                    <a:pt x="20846" y="80622"/>
                    <a:pt x="15914" y="78710"/>
                    <a:pt x="12551" y="78710"/>
                  </a:cubicBezTo>
                  <a:cubicBezTo>
                    <a:pt x="5825" y="78710"/>
                    <a:pt x="220" y="84925"/>
                    <a:pt x="220" y="92575"/>
                  </a:cubicBezTo>
                  <a:cubicBezTo>
                    <a:pt x="220" y="103571"/>
                    <a:pt x="11430" y="108352"/>
                    <a:pt x="21295" y="108352"/>
                  </a:cubicBezTo>
                  <a:cubicBezTo>
                    <a:pt x="36092" y="108352"/>
                    <a:pt x="44163" y="91618"/>
                    <a:pt x="44836" y="90184"/>
                  </a:cubicBezTo>
                  <a:cubicBezTo>
                    <a:pt x="47526" y="99029"/>
                    <a:pt x="55597" y="108352"/>
                    <a:pt x="69049" y="108352"/>
                  </a:cubicBezTo>
                  <a:cubicBezTo>
                    <a:pt x="92141" y="108352"/>
                    <a:pt x="104920" y="77515"/>
                    <a:pt x="104920" y="71538"/>
                  </a:cubicBezTo>
                  <a:cubicBezTo>
                    <a:pt x="104920" y="69148"/>
                    <a:pt x="102902" y="69148"/>
                    <a:pt x="102230" y="69148"/>
                  </a:cubicBezTo>
                  <a:cubicBezTo>
                    <a:pt x="100212" y="69148"/>
                    <a:pt x="99764" y="70104"/>
                    <a:pt x="99315" y="71777"/>
                  </a:cubicBezTo>
                  <a:cubicBezTo>
                    <a:pt x="91917" y="97356"/>
                    <a:pt x="76671" y="103093"/>
                    <a:pt x="69497" y="103093"/>
                  </a:cubicBezTo>
                  <a:cubicBezTo>
                    <a:pt x="60753" y="103093"/>
                    <a:pt x="57166" y="95443"/>
                    <a:pt x="57166" y="87316"/>
                  </a:cubicBezTo>
                  <a:cubicBezTo>
                    <a:pt x="57166" y="82056"/>
                    <a:pt x="58512" y="76797"/>
                    <a:pt x="60978" y="66279"/>
                  </a:cubicBezTo>
                  <a:lnTo>
                    <a:pt x="68600" y="3353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E24D7D4-2C4D-DEE2-9CD6-8C4220BCE14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481347" y="5536661"/>
              <a:ext cx="53044" cy="106257"/>
            </a:xfrm>
            <a:custGeom>
              <a:avLst/>
              <a:gdLst>
                <a:gd name="connsiteX0" fmla="*/ 32241 w 53044"/>
                <a:gd name="connsiteY0" fmla="*/ 38546 h 106257"/>
                <a:gd name="connsiteX1" fmla="*/ 48249 w 53044"/>
                <a:gd name="connsiteY1" fmla="*/ 38546 h 106257"/>
                <a:gd name="connsiteX2" fmla="*/ 53271 w 53044"/>
                <a:gd name="connsiteY2" fmla="*/ 34865 h 106257"/>
                <a:gd name="connsiteX3" fmla="*/ 48563 w 53044"/>
                <a:gd name="connsiteY3" fmla="*/ 32522 h 106257"/>
                <a:gd name="connsiteX4" fmla="*/ 33654 w 53044"/>
                <a:gd name="connsiteY4" fmla="*/ 32522 h 106257"/>
                <a:gd name="connsiteX5" fmla="*/ 39460 w 53044"/>
                <a:gd name="connsiteY5" fmla="*/ 7757 h 106257"/>
                <a:gd name="connsiteX6" fmla="*/ 39931 w 53044"/>
                <a:gd name="connsiteY6" fmla="*/ 5414 h 106257"/>
                <a:gd name="connsiteX7" fmla="*/ 34595 w 53044"/>
                <a:gd name="connsiteY7" fmla="*/ 59 h 106257"/>
                <a:gd name="connsiteX8" fmla="*/ 27219 w 53044"/>
                <a:gd name="connsiteY8" fmla="*/ 7254 h 106257"/>
                <a:gd name="connsiteX9" fmla="*/ 21256 w 53044"/>
                <a:gd name="connsiteY9" fmla="*/ 32522 h 106257"/>
                <a:gd name="connsiteX10" fmla="*/ 5248 w 53044"/>
                <a:gd name="connsiteY10" fmla="*/ 32522 h 106257"/>
                <a:gd name="connsiteX11" fmla="*/ 226 w 53044"/>
                <a:gd name="connsiteY11" fmla="*/ 36203 h 106257"/>
                <a:gd name="connsiteX12" fmla="*/ 4934 w 53044"/>
                <a:gd name="connsiteY12" fmla="*/ 38546 h 106257"/>
                <a:gd name="connsiteX13" fmla="*/ 19843 w 53044"/>
                <a:gd name="connsiteY13" fmla="*/ 38546 h 106257"/>
                <a:gd name="connsiteX14" fmla="*/ 10584 w 53044"/>
                <a:gd name="connsiteY14" fmla="*/ 78037 h 106257"/>
                <a:gd name="connsiteX15" fmla="*/ 8230 w 53044"/>
                <a:gd name="connsiteY15" fmla="*/ 90420 h 106257"/>
                <a:gd name="connsiteX16" fmla="*/ 25022 w 53044"/>
                <a:gd name="connsiteY16" fmla="*/ 106316 h 106257"/>
                <a:gd name="connsiteX17" fmla="*/ 52329 w 53044"/>
                <a:gd name="connsiteY17" fmla="*/ 80714 h 106257"/>
                <a:gd name="connsiteX18" fmla="*/ 49818 w 53044"/>
                <a:gd name="connsiteY18" fmla="*/ 78539 h 106257"/>
                <a:gd name="connsiteX19" fmla="*/ 46523 w 53044"/>
                <a:gd name="connsiteY19" fmla="*/ 81718 h 106257"/>
                <a:gd name="connsiteX20" fmla="*/ 25493 w 53044"/>
                <a:gd name="connsiteY20" fmla="*/ 101631 h 106257"/>
                <a:gd name="connsiteX21" fmla="*/ 20000 w 53044"/>
                <a:gd name="connsiteY21" fmla="*/ 93432 h 106257"/>
                <a:gd name="connsiteX22" fmla="*/ 20942 w 53044"/>
                <a:gd name="connsiteY22" fmla="*/ 86571 h 106257"/>
                <a:gd name="connsiteX23" fmla="*/ 32241 w 53044"/>
                <a:gd name="connsiteY23" fmla="*/ 38546 h 10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44" h="106257">
                  <a:moveTo>
                    <a:pt x="32241" y="38546"/>
                  </a:moveTo>
                  <a:lnTo>
                    <a:pt x="48249" y="38546"/>
                  </a:lnTo>
                  <a:cubicBezTo>
                    <a:pt x="51231" y="38546"/>
                    <a:pt x="53271" y="38546"/>
                    <a:pt x="53271" y="34865"/>
                  </a:cubicBezTo>
                  <a:cubicBezTo>
                    <a:pt x="53271" y="32522"/>
                    <a:pt x="51231" y="32522"/>
                    <a:pt x="48563" y="32522"/>
                  </a:cubicBezTo>
                  <a:lnTo>
                    <a:pt x="33654" y="32522"/>
                  </a:lnTo>
                  <a:lnTo>
                    <a:pt x="39460" y="7757"/>
                  </a:lnTo>
                  <a:cubicBezTo>
                    <a:pt x="39617" y="6920"/>
                    <a:pt x="39931" y="6083"/>
                    <a:pt x="39931" y="5414"/>
                  </a:cubicBezTo>
                  <a:cubicBezTo>
                    <a:pt x="39931" y="2402"/>
                    <a:pt x="37734" y="59"/>
                    <a:pt x="34595" y="59"/>
                  </a:cubicBezTo>
                  <a:cubicBezTo>
                    <a:pt x="30672" y="59"/>
                    <a:pt x="28318" y="2904"/>
                    <a:pt x="27219" y="7254"/>
                  </a:cubicBezTo>
                  <a:cubicBezTo>
                    <a:pt x="26121" y="11438"/>
                    <a:pt x="28161" y="3406"/>
                    <a:pt x="21256" y="32522"/>
                  </a:cubicBezTo>
                  <a:lnTo>
                    <a:pt x="5248" y="32522"/>
                  </a:lnTo>
                  <a:cubicBezTo>
                    <a:pt x="2266" y="32522"/>
                    <a:pt x="226" y="32522"/>
                    <a:pt x="226" y="36203"/>
                  </a:cubicBezTo>
                  <a:cubicBezTo>
                    <a:pt x="226" y="38546"/>
                    <a:pt x="2109" y="38546"/>
                    <a:pt x="4934" y="38546"/>
                  </a:cubicBezTo>
                  <a:lnTo>
                    <a:pt x="19843" y="38546"/>
                  </a:lnTo>
                  <a:lnTo>
                    <a:pt x="10584" y="78037"/>
                  </a:lnTo>
                  <a:cubicBezTo>
                    <a:pt x="9642" y="82220"/>
                    <a:pt x="8230" y="88244"/>
                    <a:pt x="8230" y="90420"/>
                  </a:cubicBezTo>
                  <a:cubicBezTo>
                    <a:pt x="8230" y="100292"/>
                    <a:pt x="16077" y="106316"/>
                    <a:pt x="25022" y="106316"/>
                  </a:cubicBezTo>
                  <a:cubicBezTo>
                    <a:pt x="42442" y="106316"/>
                    <a:pt x="52329" y="82889"/>
                    <a:pt x="52329" y="80714"/>
                  </a:cubicBezTo>
                  <a:cubicBezTo>
                    <a:pt x="52329" y="78539"/>
                    <a:pt x="50289" y="78539"/>
                    <a:pt x="49818" y="78539"/>
                  </a:cubicBezTo>
                  <a:cubicBezTo>
                    <a:pt x="47935" y="78539"/>
                    <a:pt x="47778" y="78873"/>
                    <a:pt x="46523" y="81718"/>
                  </a:cubicBezTo>
                  <a:cubicBezTo>
                    <a:pt x="42128" y="92260"/>
                    <a:pt x="34125" y="101631"/>
                    <a:pt x="25493" y="101631"/>
                  </a:cubicBezTo>
                  <a:cubicBezTo>
                    <a:pt x="22197" y="101631"/>
                    <a:pt x="20000" y="99456"/>
                    <a:pt x="20000" y="93432"/>
                  </a:cubicBezTo>
                  <a:cubicBezTo>
                    <a:pt x="20000" y="91758"/>
                    <a:pt x="20628" y="88244"/>
                    <a:pt x="20942" y="86571"/>
                  </a:cubicBezTo>
                  <a:lnTo>
                    <a:pt x="32241" y="3854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BEC8B46-4A71-DD9A-5C4D-4F4ADB695A5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566471" y="5548707"/>
              <a:ext cx="52013" cy="239048"/>
            </a:xfrm>
            <a:custGeom>
              <a:avLst/>
              <a:gdLst>
                <a:gd name="connsiteX0" fmla="*/ 52243 w 52013"/>
                <a:gd name="connsiteY0" fmla="*/ 119587 h 239048"/>
                <a:gd name="connsiteX1" fmla="*/ 37446 w 52013"/>
                <a:gd name="connsiteY1" fmla="*/ 45004 h 239048"/>
                <a:gd name="connsiteX2" fmla="*/ 2472 w 52013"/>
                <a:gd name="connsiteY2" fmla="*/ 63 h 239048"/>
                <a:gd name="connsiteX3" fmla="*/ 230 w 52013"/>
                <a:gd name="connsiteY3" fmla="*/ 2453 h 239048"/>
                <a:gd name="connsiteX4" fmla="*/ 4489 w 52013"/>
                <a:gd name="connsiteY4" fmla="*/ 7951 h 239048"/>
                <a:gd name="connsiteX5" fmla="*/ 39240 w 52013"/>
                <a:gd name="connsiteY5" fmla="*/ 119587 h 239048"/>
                <a:gd name="connsiteX6" fmla="*/ 3144 w 52013"/>
                <a:gd name="connsiteY6" fmla="*/ 232657 h 239048"/>
                <a:gd name="connsiteX7" fmla="*/ 230 w 52013"/>
                <a:gd name="connsiteY7" fmla="*/ 236721 h 239048"/>
                <a:gd name="connsiteX8" fmla="*/ 2472 w 52013"/>
                <a:gd name="connsiteY8" fmla="*/ 239111 h 239048"/>
                <a:gd name="connsiteX9" fmla="*/ 38119 w 52013"/>
                <a:gd name="connsiteY9" fmla="*/ 192497 h 239048"/>
                <a:gd name="connsiteX10" fmla="*/ 52243 w 52013"/>
                <a:gd name="connsiteY10" fmla="*/ 119587 h 2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013" h="239048">
                  <a:moveTo>
                    <a:pt x="52243" y="119587"/>
                  </a:moveTo>
                  <a:cubicBezTo>
                    <a:pt x="52243" y="100941"/>
                    <a:pt x="49777" y="72016"/>
                    <a:pt x="37446" y="45004"/>
                  </a:cubicBezTo>
                  <a:cubicBezTo>
                    <a:pt x="23994" y="15601"/>
                    <a:pt x="4714" y="63"/>
                    <a:pt x="2472" y="63"/>
                  </a:cubicBezTo>
                  <a:cubicBezTo>
                    <a:pt x="1126" y="63"/>
                    <a:pt x="230" y="1019"/>
                    <a:pt x="230" y="2453"/>
                  </a:cubicBezTo>
                  <a:cubicBezTo>
                    <a:pt x="230" y="3170"/>
                    <a:pt x="230" y="3649"/>
                    <a:pt x="4489" y="7951"/>
                  </a:cubicBezTo>
                  <a:cubicBezTo>
                    <a:pt x="26461" y="31617"/>
                    <a:pt x="39240" y="69626"/>
                    <a:pt x="39240" y="119587"/>
                  </a:cubicBezTo>
                  <a:cubicBezTo>
                    <a:pt x="39240" y="160464"/>
                    <a:pt x="30945" y="202537"/>
                    <a:pt x="3144" y="232657"/>
                  </a:cubicBezTo>
                  <a:cubicBezTo>
                    <a:pt x="230" y="235526"/>
                    <a:pt x="230" y="236004"/>
                    <a:pt x="230" y="236721"/>
                  </a:cubicBezTo>
                  <a:cubicBezTo>
                    <a:pt x="230" y="238155"/>
                    <a:pt x="1126" y="239111"/>
                    <a:pt x="2472" y="239111"/>
                  </a:cubicBezTo>
                  <a:cubicBezTo>
                    <a:pt x="4714" y="239111"/>
                    <a:pt x="24891" y="222856"/>
                    <a:pt x="38119" y="192497"/>
                  </a:cubicBezTo>
                  <a:cubicBezTo>
                    <a:pt x="49553" y="166202"/>
                    <a:pt x="52243" y="139667"/>
                    <a:pt x="52243" y="119587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2988C90-C937-A1F7-63D4-D4EF3664F24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7709309" y="5663450"/>
              <a:ext cx="136984" cy="9561"/>
            </a:xfrm>
            <a:custGeom>
              <a:avLst/>
              <a:gdLst>
                <a:gd name="connsiteX0" fmla="*/ 129373 w 136984"/>
                <a:gd name="connsiteY0" fmla="*/ 9625 h 9561"/>
                <a:gd name="connsiteX1" fmla="*/ 137220 w 136984"/>
                <a:gd name="connsiteY1" fmla="*/ 4844 h 9561"/>
                <a:gd name="connsiteX2" fmla="*/ 129373 w 136984"/>
                <a:gd name="connsiteY2" fmla="*/ 63 h 9561"/>
                <a:gd name="connsiteX3" fmla="*/ 8083 w 136984"/>
                <a:gd name="connsiteY3" fmla="*/ 63 h 9561"/>
                <a:gd name="connsiteX4" fmla="*/ 236 w 136984"/>
                <a:gd name="connsiteY4" fmla="*/ 4844 h 9561"/>
                <a:gd name="connsiteX5" fmla="*/ 8083 w 136984"/>
                <a:gd name="connsiteY5" fmla="*/ 9625 h 9561"/>
                <a:gd name="connsiteX6" fmla="*/ 129373 w 136984"/>
                <a:gd name="connsiteY6" fmla="*/ 9625 h 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984" h="9561">
                  <a:moveTo>
                    <a:pt x="129373" y="9625"/>
                  </a:moveTo>
                  <a:cubicBezTo>
                    <a:pt x="133184" y="9625"/>
                    <a:pt x="137220" y="9625"/>
                    <a:pt x="137220" y="4844"/>
                  </a:cubicBezTo>
                  <a:cubicBezTo>
                    <a:pt x="137220" y="63"/>
                    <a:pt x="133184" y="63"/>
                    <a:pt x="129373" y="63"/>
                  </a:cubicBezTo>
                  <a:lnTo>
                    <a:pt x="8083" y="63"/>
                  </a:lnTo>
                  <a:cubicBezTo>
                    <a:pt x="4271" y="63"/>
                    <a:pt x="236" y="63"/>
                    <a:pt x="236" y="4844"/>
                  </a:cubicBezTo>
                  <a:cubicBezTo>
                    <a:pt x="236" y="9625"/>
                    <a:pt x="4271" y="9625"/>
                    <a:pt x="8083" y="9625"/>
                  </a:cubicBezTo>
                  <a:lnTo>
                    <a:pt x="129373" y="9625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28A5AFE-06CE-F328-5F82-04AF53CB261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923864" y="5622334"/>
              <a:ext cx="102682" cy="108289"/>
            </a:xfrm>
            <a:custGeom>
              <a:avLst/>
              <a:gdLst>
                <a:gd name="connsiteX0" fmla="*/ 74903 w 102682"/>
                <a:gd name="connsiteY0" fmla="*/ 15362 h 108289"/>
                <a:gd name="connsiteX1" fmla="*/ 54277 w 102682"/>
                <a:gd name="connsiteY1" fmla="*/ 63 h 108289"/>
                <a:gd name="connsiteX2" fmla="*/ 246 w 102682"/>
                <a:gd name="connsiteY2" fmla="*/ 70104 h 108289"/>
                <a:gd name="connsiteX3" fmla="*/ 30064 w 102682"/>
                <a:gd name="connsiteY3" fmla="*/ 108352 h 108289"/>
                <a:gd name="connsiteX4" fmla="*/ 59209 w 102682"/>
                <a:gd name="connsiteY4" fmla="*/ 90423 h 108289"/>
                <a:gd name="connsiteX5" fmla="*/ 79611 w 102682"/>
                <a:gd name="connsiteY5" fmla="*/ 108352 h 108289"/>
                <a:gd name="connsiteX6" fmla="*/ 96202 w 102682"/>
                <a:gd name="connsiteY6" fmla="*/ 95204 h 108289"/>
                <a:gd name="connsiteX7" fmla="*/ 102928 w 102682"/>
                <a:gd name="connsiteY7" fmla="*/ 71538 h 108289"/>
                <a:gd name="connsiteX8" fmla="*/ 100237 w 102682"/>
                <a:gd name="connsiteY8" fmla="*/ 69148 h 108289"/>
                <a:gd name="connsiteX9" fmla="*/ 97099 w 102682"/>
                <a:gd name="connsiteY9" fmla="*/ 73451 h 108289"/>
                <a:gd name="connsiteX10" fmla="*/ 80060 w 102682"/>
                <a:gd name="connsiteY10" fmla="*/ 103093 h 108289"/>
                <a:gd name="connsiteX11" fmla="*/ 73334 w 102682"/>
                <a:gd name="connsiteY11" fmla="*/ 92096 h 108289"/>
                <a:gd name="connsiteX12" fmla="*/ 76248 w 102682"/>
                <a:gd name="connsiteY12" fmla="*/ 74407 h 108289"/>
                <a:gd name="connsiteX13" fmla="*/ 81181 w 102682"/>
                <a:gd name="connsiteY13" fmla="*/ 52893 h 108289"/>
                <a:gd name="connsiteX14" fmla="*/ 89252 w 102682"/>
                <a:gd name="connsiteY14" fmla="*/ 19426 h 108289"/>
                <a:gd name="connsiteX15" fmla="*/ 90821 w 102682"/>
                <a:gd name="connsiteY15" fmla="*/ 11298 h 108289"/>
                <a:gd name="connsiteX16" fmla="*/ 84319 w 102682"/>
                <a:gd name="connsiteY16" fmla="*/ 4844 h 108289"/>
                <a:gd name="connsiteX17" fmla="*/ 74903 w 102682"/>
                <a:gd name="connsiteY17" fmla="*/ 15362 h 108289"/>
                <a:gd name="connsiteX18" fmla="*/ 60330 w 102682"/>
                <a:gd name="connsiteY18" fmla="*/ 77275 h 108289"/>
                <a:gd name="connsiteX19" fmla="*/ 55846 w 102682"/>
                <a:gd name="connsiteY19" fmla="*/ 86120 h 108289"/>
                <a:gd name="connsiteX20" fmla="*/ 30512 w 102682"/>
                <a:gd name="connsiteY20" fmla="*/ 103093 h 108289"/>
                <a:gd name="connsiteX21" fmla="*/ 16164 w 102682"/>
                <a:gd name="connsiteY21" fmla="*/ 80622 h 108289"/>
                <a:gd name="connsiteX22" fmla="*/ 28494 w 102682"/>
                <a:gd name="connsiteY22" fmla="*/ 28271 h 108289"/>
                <a:gd name="connsiteX23" fmla="*/ 54501 w 102682"/>
                <a:gd name="connsiteY23" fmla="*/ 5322 h 108289"/>
                <a:gd name="connsiteX24" fmla="*/ 72213 w 102682"/>
                <a:gd name="connsiteY24" fmla="*/ 26358 h 108289"/>
                <a:gd name="connsiteX25" fmla="*/ 71540 w 102682"/>
                <a:gd name="connsiteY25" fmla="*/ 30422 h 108289"/>
                <a:gd name="connsiteX26" fmla="*/ 60330 w 102682"/>
                <a:gd name="connsiteY26" fmla="*/ 77275 h 10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2682" h="108289">
                  <a:moveTo>
                    <a:pt x="74903" y="15362"/>
                  </a:moveTo>
                  <a:cubicBezTo>
                    <a:pt x="70868" y="6517"/>
                    <a:pt x="64366" y="63"/>
                    <a:pt x="54277" y="63"/>
                  </a:cubicBezTo>
                  <a:cubicBezTo>
                    <a:pt x="28046" y="63"/>
                    <a:pt x="246" y="35203"/>
                    <a:pt x="246" y="70104"/>
                  </a:cubicBezTo>
                  <a:cubicBezTo>
                    <a:pt x="246" y="92575"/>
                    <a:pt x="12576" y="108352"/>
                    <a:pt x="30064" y="108352"/>
                  </a:cubicBezTo>
                  <a:cubicBezTo>
                    <a:pt x="34548" y="108352"/>
                    <a:pt x="45758" y="107396"/>
                    <a:pt x="59209" y="90423"/>
                  </a:cubicBezTo>
                  <a:cubicBezTo>
                    <a:pt x="61003" y="100463"/>
                    <a:pt x="68850" y="108352"/>
                    <a:pt x="79611" y="108352"/>
                  </a:cubicBezTo>
                  <a:cubicBezTo>
                    <a:pt x="87458" y="108352"/>
                    <a:pt x="92615" y="102854"/>
                    <a:pt x="96202" y="95204"/>
                  </a:cubicBezTo>
                  <a:cubicBezTo>
                    <a:pt x="100013" y="86598"/>
                    <a:pt x="102928" y="72016"/>
                    <a:pt x="102928" y="71538"/>
                  </a:cubicBezTo>
                  <a:cubicBezTo>
                    <a:pt x="102928" y="69148"/>
                    <a:pt x="100910" y="69148"/>
                    <a:pt x="100237" y="69148"/>
                  </a:cubicBezTo>
                  <a:cubicBezTo>
                    <a:pt x="97995" y="69148"/>
                    <a:pt x="97771" y="70104"/>
                    <a:pt x="97099" y="73451"/>
                  </a:cubicBezTo>
                  <a:cubicBezTo>
                    <a:pt x="93287" y="88989"/>
                    <a:pt x="89252" y="103093"/>
                    <a:pt x="80060" y="103093"/>
                  </a:cubicBezTo>
                  <a:cubicBezTo>
                    <a:pt x="74006" y="103093"/>
                    <a:pt x="73334" y="96877"/>
                    <a:pt x="73334" y="92096"/>
                  </a:cubicBezTo>
                  <a:cubicBezTo>
                    <a:pt x="73334" y="86837"/>
                    <a:pt x="73782" y="84925"/>
                    <a:pt x="76248" y="74407"/>
                  </a:cubicBezTo>
                  <a:cubicBezTo>
                    <a:pt x="78714" y="64367"/>
                    <a:pt x="79163" y="61976"/>
                    <a:pt x="81181" y="52893"/>
                  </a:cubicBezTo>
                  <a:lnTo>
                    <a:pt x="89252" y="19426"/>
                  </a:lnTo>
                  <a:cubicBezTo>
                    <a:pt x="90821" y="12732"/>
                    <a:pt x="90821" y="12254"/>
                    <a:pt x="90821" y="11298"/>
                  </a:cubicBezTo>
                  <a:cubicBezTo>
                    <a:pt x="90821" y="7234"/>
                    <a:pt x="88131" y="4844"/>
                    <a:pt x="84319" y="4844"/>
                  </a:cubicBezTo>
                  <a:cubicBezTo>
                    <a:pt x="78939" y="4844"/>
                    <a:pt x="75576" y="10103"/>
                    <a:pt x="74903" y="15362"/>
                  </a:cubicBezTo>
                  <a:close/>
                  <a:moveTo>
                    <a:pt x="60330" y="77275"/>
                  </a:moveTo>
                  <a:cubicBezTo>
                    <a:pt x="59209" y="81578"/>
                    <a:pt x="59209" y="82056"/>
                    <a:pt x="55846" y="86120"/>
                  </a:cubicBezTo>
                  <a:cubicBezTo>
                    <a:pt x="45982" y="99268"/>
                    <a:pt x="36790" y="103093"/>
                    <a:pt x="30512" y="103093"/>
                  </a:cubicBezTo>
                  <a:cubicBezTo>
                    <a:pt x="19302" y="103093"/>
                    <a:pt x="16164" y="89945"/>
                    <a:pt x="16164" y="80622"/>
                  </a:cubicBezTo>
                  <a:cubicBezTo>
                    <a:pt x="16164" y="68670"/>
                    <a:pt x="23338" y="39267"/>
                    <a:pt x="28494" y="28271"/>
                  </a:cubicBezTo>
                  <a:cubicBezTo>
                    <a:pt x="35444" y="14167"/>
                    <a:pt x="45533" y="5322"/>
                    <a:pt x="54501" y="5322"/>
                  </a:cubicBezTo>
                  <a:cubicBezTo>
                    <a:pt x="69074" y="5322"/>
                    <a:pt x="72213" y="24924"/>
                    <a:pt x="72213" y="26358"/>
                  </a:cubicBezTo>
                  <a:cubicBezTo>
                    <a:pt x="72213" y="27792"/>
                    <a:pt x="71764" y="29227"/>
                    <a:pt x="71540" y="30422"/>
                  </a:cubicBezTo>
                  <a:lnTo>
                    <a:pt x="60330" y="77275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1E82BDF-FB87-9221-BD81-631E9DAE0D2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092965" y="5548707"/>
              <a:ext cx="52013" cy="239048"/>
            </a:xfrm>
            <a:custGeom>
              <a:avLst/>
              <a:gdLst>
                <a:gd name="connsiteX0" fmla="*/ 52266 w 52013"/>
                <a:gd name="connsiteY0" fmla="*/ 236721 h 239048"/>
                <a:gd name="connsiteX1" fmla="*/ 48455 w 52013"/>
                <a:gd name="connsiteY1" fmla="*/ 231462 h 239048"/>
                <a:gd name="connsiteX2" fmla="*/ 13256 w 52013"/>
                <a:gd name="connsiteY2" fmla="*/ 119587 h 239048"/>
                <a:gd name="connsiteX3" fmla="*/ 49352 w 52013"/>
                <a:gd name="connsiteY3" fmla="*/ 6517 h 239048"/>
                <a:gd name="connsiteX4" fmla="*/ 52266 w 52013"/>
                <a:gd name="connsiteY4" fmla="*/ 2453 h 239048"/>
                <a:gd name="connsiteX5" fmla="*/ 50024 w 52013"/>
                <a:gd name="connsiteY5" fmla="*/ 63 h 239048"/>
                <a:gd name="connsiteX6" fmla="*/ 14377 w 52013"/>
                <a:gd name="connsiteY6" fmla="*/ 46677 h 239048"/>
                <a:gd name="connsiteX7" fmla="*/ 253 w 52013"/>
                <a:gd name="connsiteY7" fmla="*/ 119587 h 239048"/>
                <a:gd name="connsiteX8" fmla="*/ 15050 w 52013"/>
                <a:gd name="connsiteY8" fmla="*/ 194170 h 239048"/>
                <a:gd name="connsiteX9" fmla="*/ 50024 w 52013"/>
                <a:gd name="connsiteY9" fmla="*/ 239111 h 239048"/>
                <a:gd name="connsiteX10" fmla="*/ 52266 w 52013"/>
                <a:gd name="connsiteY10" fmla="*/ 236721 h 2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013" h="239048">
                  <a:moveTo>
                    <a:pt x="52266" y="236721"/>
                  </a:moveTo>
                  <a:cubicBezTo>
                    <a:pt x="52266" y="236004"/>
                    <a:pt x="52266" y="235526"/>
                    <a:pt x="48455" y="231462"/>
                  </a:cubicBezTo>
                  <a:cubicBezTo>
                    <a:pt x="20430" y="201342"/>
                    <a:pt x="13256" y="156161"/>
                    <a:pt x="13256" y="119587"/>
                  </a:cubicBezTo>
                  <a:cubicBezTo>
                    <a:pt x="13256" y="77993"/>
                    <a:pt x="21775" y="36398"/>
                    <a:pt x="49352" y="6517"/>
                  </a:cubicBezTo>
                  <a:cubicBezTo>
                    <a:pt x="52266" y="3649"/>
                    <a:pt x="52266" y="3170"/>
                    <a:pt x="52266" y="2453"/>
                  </a:cubicBezTo>
                  <a:cubicBezTo>
                    <a:pt x="52266" y="780"/>
                    <a:pt x="51369" y="63"/>
                    <a:pt x="50024" y="63"/>
                  </a:cubicBezTo>
                  <a:cubicBezTo>
                    <a:pt x="47782" y="63"/>
                    <a:pt x="27605" y="16318"/>
                    <a:pt x="14377" y="46677"/>
                  </a:cubicBezTo>
                  <a:cubicBezTo>
                    <a:pt x="2943" y="72973"/>
                    <a:pt x="253" y="99507"/>
                    <a:pt x="253" y="119587"/>
                  </a:cubicBezTo>
                  <a:cubicBezTo>
                    <a:pt x="253" y="138233"/>
                    <a:pt x="2719" y="167158"/>
                    <a:pt x="15050" y="194170"/>
                  </a:cubicBezTo>
                  <a:cubicBezTo>
                    <a:pt x="28501" y="223573"/>
                    <a:pt x="47782" y="239111"/>
                    <a:pt x="50024" y="239111"/>
                  </a:cubicBezTo>
                  <a:cubicBezTo>
                    <a:pt x="51369" y="239111"/>
                    <a:pt x="52266" y="238394"/>
                    <a:pt x="52266" y="236721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7B51B30-C28C-7B57-9DA0-88E762643C7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8161321" y="5622334"/>
              <a:ext cx="102906" cy="154664"/>
            </a:xfrm>
            <a:custGeom>
              <a:avLst/>
              <a:gdLst>
                <a:gd name="connsiteX0" fmla="*/ 102490 w 102906"/>
                <a:gd name="connsiteY0" fmla="*/ 15601 h 154664"/>
                <a:gd name="connsiteX1" fmla="*/ 103163 w 102906"/>
                <a:gd name="connsiteY1" fmla="*/ 11298 h 154664"/>
                <a:gd name="connsiteX2" fmla="*/ 96661 w 102906"/>
                <a:gd name="connsiteY2" fmla="*/ 4844 h 154664"/>
                <a:gd name="connsiteX3" fmla="*/ 87469 w 102906"/>
                <a:gd name="connsiteY3" fmla="*/ 15123 h 154664"/>
                <a:gd name="connsiteX4" fmla="*/ 66619 w 102906"/>
                <a:gd name="connsiteY4" fmla="*/ 63 h 154664"/>
                <a:gd name="connsiteX5" fmla="*/ 13260 w 102906"/>
                <a:gd name="connsiteY5" fmla="*/ 67953 h 154664"/>
                <a:gd name="connsiteX6" fmla="*/ 43078 w 102906"/>
                <a:gd name="connsiteY6" fmla="*/ 105722 h 154664"/>
                <a:gd name="connsiteX7" fmla="*/ 69085 w 102906"/>
                <a:gd name="connsiteY7" fmla="*/ 91857 h 154664"/>
                <a:gd name="connsiteX8" fmla="*/ 69309 w 102906"/>
                <a:gd name="connsiteY8" fmla="*/ 92096 h 154664"/>
                <a:gd name="connsiteX9" fmla="*/ 61911 w 102906"/>
                <a:gd name="connsiteY9" fmla="*/ 123651 h 154664"/>
                <a:gd name="connsiteX10" fmla="*/ 29626 w 102906"/>
                <a:gd name="connsiteY10" fmla="*/ 149468 h 154664"/>
                <a:gd name="connsiteX11" fmla="*/ 11690 w 102906"/>
                <a:gd name="connsiteY11" fmla="*/ 147078 h 154664"/>
                <a:gd name="connsiteX12" fmla="*/ 20882 w 102906"/>
                <a:gd name="connsiteY12" fmla="*/ 134647 h 154664"/>
                <a:gd name="connsiteX13" fmla="*/ 12363 w 102906"/>
                <a:gd name="connsiteY13" fmla="*/ 126280 h 154664"/>
                <a:gd name="connsiteX14" fmla="*/ 256 w 102906"/>
                <a:gd name="connsiteY14" fmla="*/ 140145 h 154664"/>
                <a:gd name="connsiteX15" fmla="*/ 30075 w 102906"/>
                <a:gd name="connsiteY15" fmla="*/ 154727 h 154664"/>
                <a:gd name="connsiteX16" fmla="*/ 77604 w 102906"/>
                <a:gd name="connsiteY16" fmla="*/ 121738 h 154664"/>
                <a:gd name="connsiteX17" fmla="*/ 102490 w 102906"/>
                <a:gd name="connsiteY17" fmla="*/ 15601 h 154664"/>
                <a:gd name="connsiteX18" fmla="*/ 73345 w 102906"/>
                <a:gd name="connsiteY18" fmla="*/ 75124 h 154664"/>
                <a:gd name="connsiteX19" fmla="*/ 61911 w 102906"/>
                <a:gd name="connsiteY19" fmla="*/ 91857 h 154664"/>
                <a:gd name="connsiteX20" fmla="*/ 43751 w 102906"/>
                <a:gd name="connsiteY20" fmla="*/ 100463 h 154664"/>
                <a:gd name="connsiteX21" fmla="*/ 29178 w 102906"/>
                <a:gd name="connsiteY21" fmla="*/ 78471 h 154664"/>
                <a:gd name="connsiteX22" fmla="*/ 41733 w 102906"/>
                <a:gd name="connsiteY22" fmla="*/ 26597 h 154664"/>
                <a:gd name="connsiteX23" fmla="*/ 66843 w 102906"/>
                <a:gd name="connsiteY23" fmla="*/ 5322 h 154664"/>
                <a:gd name="connsiteX24" fmla="*/ 84779 w 102906"/>
                <a:gd name="connsiteY24" fmla="*/ 25880 h 154664"/>
                <a:gd name="connsiteX25" fmla="*/ 84106 w 102906"/>
                <a:gd name="connsiteY25" fmla="*/ 29466 h 154664"/>
                <a:gd name="connsiteX26" fmla="*/ 73345 w 102906"/>
                <a:gd name="connsiteY26" fmla="*/ 75124 h 1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2906" h="154664">
                  <a:moveTo>
                    <a:pt x="102490" y="15601"/>
                  </a:moveTo>
                  <a:cubicBezTo>
                    <a:pt x="102714" y="14167"/>
                    <a:pt x="103163" y="12971"/>
                    <a:pt x="103163" y="11298"/>
                  </a:cubicBezTo>
                  <a:cubicBezTo>
                    <a:pt x="103163" y="7234"/>
                    <a:pt x="100472" y="4844"/>
                    <a:pt x="96661" y="4844"/>
                  </a:cubicBezTo>
                  <a:cubicBezTo>
                    <a:pt x="94419" y="4844"/>
                    <a:pt x="88366" y="6517"/>
                    <a:pt x="87469" y="15123"/>
                  </a:cubicBezTo>
                  <a:cubicBezTo>
                    <a:pt x="83433" y="6278"/>
                    <a:pt x="75587" y="63"/>
                    <a:pt x="66619" y="63"/>
                  </a:cubicBezTo>
                  <a:cubicBezTo>
                    <a:pt x="41060" y="63"/>
                    <a:pt x="13260" y="33530"/>
                    <a:pt x="13260" y="67953"/>
                  </a:cubicBezTo>
                  <a:cubicBezTo>
                    <a:pt x="13260" y="91618"/>
                    <a:pt x="26936" y="105722"/>
                    <a:pt x="43078" y="105722"/>
                  </a:cubicBezTo>
                  <a:cubicBezTo>
                    <a:pt x="56306" y="105722"/>
                    <a:pt x="66843" y="94487"/>
                    <a:pt x="69085" y="91857"/>
                  </a:cubicBezTo>
                  <a:lnTo>
                    <a:pt x="69309" y="92096"/>
                  </a:lnTo>
                  <a:cubicBezTo>
                    <a:pt x="64601" y="113372"/>
                    <a:pt x="61911" y="123173"/>
                    <a:pt x="61911" y="123651"/>
                  </a:cubicBezTo>
                  <a:cubicBezTo>
                    <a:pt x="61014" y="125802"/>
                    <a:pt x="53391" y="149468"/>
                    <a:pt x="29626" y="149468"/>
                  </a:cubicBezTo>
                  <a:cubicBezTo>
                    <a:pt x="25366" y="149468"/>
                    <a:pt x="17968" y="149229"/>
                    <a:pt x="11690" y="147078"/>
                  </a:cubicBezTo>
                  <a:cubicBezTo>
                    <a:pt x="18416" y="144926"/>
                    <a:pt x="20882" y="138711"/>
                    <a:pt x="20882" y="134647"/>
                  </a:cubicBezTo>
                  <a:cubicBezTo>
                    <a:pt x="20882" y="130822"/>
                    <a:pt x="18416" y="126280"/>
                    <a:pt x="12363" y="126280"/>
                  </a:cubicBezTo>
                  <a:cubicBezTo>
                    <a:pt x="7431" y="126280"/>
                    <a:pt x="256" y="130583"/>
                    <a:pt x="256" y="140145"/>
                  </a:cubicBezTo>
                  <a:cubicBezTo>
                    <a:pt x="256" y="149946"/>
                    <a:pt x="8552" y="154727"/>
                    <a:pt x="30075" y="154727"/>
                  </a:cubicBezTo>
                  <a:cubicBezTo>
                    <a:pt x="58099" y="154727"/>
                    <a:pt x="74241" y="136081"/>
                    <a:pt x="77604" y="121738"/>
                  </a:cubicBezTo>
                  <a:lnTo>
                    <a:pt x="102490" y="15601"/>
                  </a:lnTo>
                  <a:close/>
                  <a:moveTo>
                    <a:pt x="73345" y="75124"/>
                  </a:moveTo>
                  <a:cubicBezTo>
                    <a:pt x="71999" y="81339"/>
                    <a:pt x="66843" y="87316"/>
                    <a:pt x="61911" y="91857"/>
                  </a:cubicBezTo>
                  <a:cubicBezTo>
                    <a:pt x="57202" y="96160"/>
                    <a:pt x="50252" y="100463"/>
                    <a:pt x="43751" y="100463"/>
                  </a:cubicBezTo>
                  <a:cubicBezTo>
                    <a:pt x="32541" y="100463"/>
                    <a:pt x="29178" y="88033"/>
                    <a:pt x="29178" y="78471"/>
                  </a:cubicBezTo>
                  <a:cubicBezTo>
                    <a:pt x="29178" y="66996"/>
                    <a:pt x="35680" y="38789"/>
                    <a:pt x="41733" y="26597"/>
                  </a:cubicBezTo>
                  <a:cubicBezTo>
                    <a:pt x="47786" y="14884"/>
                    <a:pt x="57427" y="5322"/>
                    <a:pt x="66843" y="5322"/>
                  </a:cubicBezTo>
                  <a:cubicBezTo>
                    <a:pt x="81640" y="5322"/>
                    <a:pt x="84779" y="24685"/>
                    <a:pt x="84779" y="25880"/>
                  </a:cubicBezTo>
                  <a:cubicBezTo>
                    <a:pt x="84779" y="27075"/>
                    <a:pt x="84330" y="28510"/>
                    <a:pt x="84106" y="29466"/>
                  </a:cubicBezTo>
                  <a:lnTo>
                    <a:pt x="73345" y="7512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32EC6068-92BB-593F-7BBD-9ED35DBA198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279528" y="5536661"/>
              <a:ext cx="53044" cy="106257"/>
            </a:xfrm>
            <a:custGeom>
              <a:avLst/>
              <a:gdLst>
                <a:gd name="connsiteX0" fmla="*/ 32277 w 53044"/>
                <a:gd name="connsiteY0" fmla="*/ 38546 h 106257"/>
                <a:gd name="connsiteX1" fmla="*/ 48284 w 53044"/>
                <a:gd name="connsiteY1" fmla="*/ 38546 h 106257"/>
                <a:gd name="connsiteX2" fmla="*/ 53306 w 53044"/>
                <a:gd name="connsiteY2" fmla="*/ 34865 h 106257"/>
                <a:gd name="connsiteX3" fmla="*/ 48598 w 53044"/>
                <a:gd name="connsiteY3" fmla="*/ 32522 h 106257"/>
                <a:gd name="connsiteX4" fmla="*/ 33689 w 53044"/>
                <a:gd name="connsiteY4" fmla="*/ 32522 h 106257"/>
                <a:gd name="connsiteX5" fmla="*/ 39496 w 53044"/>
                <a:gd name="connsiteY5" fmla="*/ 7757 h 106257"/>
                <a:gd name="connsiteX6" fmla="*/ 39967 w 53044"/>
                <a:gd name="connsiteY6" fmla="*/ 5414 h 106257"/>
                <a:gd name="connsiteX7" fmla="*/ 34631 w 53044"/>
                <a:gd name="connsiteY7" fmla="*/ 59 h 106257"/>
                <a:gd name="connsiteX8" fmla="*/ 27255 w 53044"/>
                <a:gd name="connsiteY8" fmla="*/ 7254 h 106257"/>
                <a:gd name="connsiteX9" fmla="*/ 21291 w 53044"/>
                <a:gd name="connsiteY9" fmla="*/ 32522 h 106257"/>
                <a:gd name="connsiteX10" fmla="*/ 5284 w 53044"/>
                <a:gd name="connsiteY10" fmla="*/ 32522 h 106257"/>
                <a:gd name="connsiteX11" fmla="*/ 262 w 53044"/>
                <a:gd name="connsiteY11" fmla="*/ 36203 h 106257"/>
                <a:gd name="connsiteX12" fmla="*/ 4970 w 53044"/>
                <a:gd name="connsiteY12" fmla="*/ 38546 h 106257"/>
                <a:gd name="connsiteX13" fmla="*/ 19879 w 53044"/>
                <a:gd name="connsiteY13" fmla="*/ 38546 h 106257"/>
                <a:gd name="connsiteX14" fmla="*/ 10619 w 53044"/>
                <a:gd name="connsiteY14" fmla="*/ 78037 h 106257"/>
                <a:gd name="connsiteX15" fmla="*/ 8265 w 53044"/>
                <a:gd name="connsiteY15" fmla="*/ 90420 h 106257"/>
                <a:gd name="connsiteX16" fmla="*/ 25058 w 53044"/>
                <a:gd name="connsiteY16" fmla="*/ 106316 h 106257"/>
                <a:gd name="connsiteX17" fmla="*/ 52365 w 53044"/>
                <a:gd name="connsiteY17" fmla="*/ 80714 h 106257"/>
                <a:gd name="connsiteX18" fmla="*/ 49854 w 53044"/>
                <a:gd name="connsiteY18" fmla="*/ 78539 h 106257"/>
                <a:gd name="connsiteX19" fmla="*/ 46558 w 53044"/>
                <a:gd name="connsiteY19" fmla="*/ 81718 h 106257"/>
                <a:gd name="connsiteX20" fmla="*/ 25528 w 53044"/>
                <a:gd name="connsiteY20" fmla="*/ 101631 h 106257"/>
                <a:gd name="connsiteX21" fmla="*/ 20036 w 53044"/>
                <a:gd name="connsiteY21" fmla="*/ 93432 h 106257"/>
                <a:gd name="connsiteX22" fmla="*/ 20977 w 53044"/>
                <a:gd name="connsiteY22" fmla="*/ 86571 h 106257"/>
                <a:gd name="connsiteX23" fmla="*/ 32277 w 53044"/>
                <a:gd name="connsiteY23" fmla="*/ 38546 h 10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44" h="106257">
                  <a:moveTo>
                    <a:pt x="32277" y="38546"/>
                  </a:moveTo>
                  <a:lnTo>
                    <a:pt x="48284" y="38546"/>
                  </a:lnTo>
                  <a:cubicBezTo>
                    <a:pt x="51266" y="38546"/>
                    <a:pt x="53306" y="38546"/>
                    <a:pt x="53306" y="34865"/>
                  </a:cubicBezTo>
                  <a:cubicBezTo>
                    <a:pt x="53306" y="32522"/>
                    <a:pt x="51266" y="32522"/>
                    <a:pt x="48598" y="32522"/>
                  </a:cubicBezTo>
                  <a:lnTo>
                    <a:pt x="33689" y="32522"/>
                  </a:lnTo>
                  <a:lnTo>
                    <a:pt x="39496" y="7757"/>
                  </a:lnTo>
                  <a:cubicBezTo>
                    <a:pt x="39653" y="6920"/>
                    <a:pt x="39967" y="6083"/>
                    <a:pt x="39967" y="5414"/>
                  </a:cubicBezTo>
                  <a:cubicBezTo>
                    <a:pt x="39967" y="2402"/>
                    <a:pt x="37770" y="59"/>
                    <a:pt x="34631" y="59"/>
                  </a:cubicBezTo>
                  <a:cubicBezTo>
                    <a:pt x="30707" y="59"/>
                    <a:pt x="28353" y="2904"/>
                    <a:pt x="27255" y="7254"/>
                  </a:cubicBezTo>
                  <a:cubicBezTo>
                    <a:pt x="26156" y="11438"/>
                    <a:pt x="28196" y="3406"/>
                    <a:pt x="21291" y="32522"/>
                  </a:cubicBezTo>
                  <a:lnTo>
                    <a:pt x="5284" y="32522"/>
                  </a:lnTo>
                  <a:cubicBezTo>
                    <a:pt x="2302" y="32522"/>
                    <a:pt x="262" y="32522"/>
                    <a:pt x="262" y="36203"/>
                  </a:cubicBezTo>
                  <a:cubicBezTo>
                    <a:pt x="262" y="38546"/>
                    <a:pt x="2145" y="38546"/>
                    <a:pt x="4970" y="38546"/>
                  </a:cubicBezTo>
                  <a:lnTo>
                    <a:pt x="19879" y="38546"/>
                  </a:lnTo>
                  <a:lnTo>
                    <a:pt x="10619" y="78037"/>
                  </a:lnTo>
                  <a:cubicBezTo>
                    <a:pt x="9678" y="82220"/>
                    <a:pt x="8265" y="88244"/>
                    <a:pt x="8265" y="90420"/>
                  </a:cubicBezTo>
                  <a:cubicBezTo>
                    <a:pt x="8265" y="100292"/>
                    <a:pt x="16112" y="106316"/>
                    <a:pt x="25058" y="106316"/>
                  </a:cubicBezTo>
                  <a:cubicBezTo>
                    <a:pt x="42478" y="106316"/>
                    <a:pt x="52365" y="82889"/>
                    <a:pt x="52365" y="80714"/>
                  </a:cubicBezTo>
                  <a:cubicBezTo>
                    <a:pt x="52365" y="78539"/>
                    <a:pt x="50325" y="78539"/>
                    <a:pt x="49854" y="78539"/>
                  </a:cubicBezTo>
                  <a:cubicBezTo>
                    <a:pt x="47971" y="78539"/>
                    <a:pt x="47814" y="78873"/>
                    <a:pt x="46558" y="81718"/>
                  </a:cubicBezTo>
                  <a:cubicBezTo>
                    <a:pt x="42164" y="92260"/>
                    <a:pt x="34160" y="101631"/>
                    <a:pt x="25528" y="101631"/>
                  </a:cubicBezTo>
                  <a:cubicBezTo>
                    <a:pt x="22233" y="101631"/>
                    <a:pt x="20036" y="99456"/>
                    <a:pt x="20036" y="93432"/>
                  </a:cubicBezTo>
                  <a:cubicBezTo>
                    <a:pt x="20036" y="91758"/>
                    <a:pt x="20663" y="88244"/>
                    <a:pt x="20977" y="86571"/>
                  </a:cubicBezTo>
                  <a:lnTo>
                    <a:pt x="32277" y="3854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8C62CC46-9AD6-7588-9B80-8D09AAE00E00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272269" y="5679273"/>
              <a:ext cx="47552" cy="112615"/>
            </a:xfrm>
            <a:custGeom>
              <a:avLst/>
              <a:gdLst>
                <a:gd name="connsiteX0" fmla="*/ 43733 w 47552"/>
                <a:gd name="connsiteY0" fmla="*/ 6424 h 112615"/>
                <a:gd name="connsiteX1" fmla="*/ 37455 w 47552"/>
                <a:gd name="connsiteY1" fmla="*/ 65 h 112615"/>
                <a:gd name="connsiteX2" fmla="*/ 28667 w 47552"/>
                <a:gd name="connsiteY2" fmla="*/ 9269 h 112615"/>
                <a:gd name="connsiteX3" fmla="*/ 34944 w 47552"/>
                <a:gd name="connsiteY3" fmla="*/ 15627 h 112615"/>
                <a:gd name="connsiteX4" fmla="*/ 43733 w 47552"/>
                <a:gd name="connsiteY4" fmla="*/ 6424 h 112615"/>
                <a:gd name="connsiteX5" fmla="*/ 11718 w 47552"/>
                <a:gd name="connsiteY5" fmla="*/ 91430 h 112615"/>
                <a:gd name="connsiteX6" fmla="*/ 10305 w 47552"/>
                <a:gd name="connsiteY6" fmla="*/ 98458 h 112615"/>
                <a:gd name="connsiteX7" fmla="*/ 25214 w 47552"/>
                <a:gd name="connsiteY7" fmla="*/ 112681 h 112615"/>
                <a:gd name="connsiteX8" fmla="*/ 47813 w 47552"/>
                <a:gd name="connsiteY8" fmla="*/ 87079 h 112615"/>
                <a:gd name="connsiteX9" fmla="*/ 45302 w 47552"/>
                <a:gd name="connsiteY9" fmla="*/ 84904 h 112615"/>
                <a:gd name="connsiteX10" fmla="*/ 42320 w 47552"/>
                <a:gd name="connsiteY10" fmla="*/ 87748 h 112615"/>
                <a:gd name="connsiteX11" fmla="*/ 25685 w 47552"/>
                <a:gd name="connsiteY11" fmla="*/ 107996 h 112615"/>
                <a:gd name="connsiteX12" fmla="*/ 21762 w 47552"/>
                <a:gd name="connsiteY12" fmla="*/ 102139 h 112615"/>
                <a:gd name="connsiteX13" fmla="*/ 24273 w 47552"/>
                <a:gd name="connsiteY13" fmla="*/ 91430 h 112615"/>
                <a:gd name="connsiteX14" fmla="*/ 29295 w 47552"/>
                <a:gd name="connsiteY14" fmla="*/ 78043 h 112615"/>
                <a:gd name="connsiteX15" fmla="*/ 36985 w 47552"/>
                <a:gd name="connsiteY15" fmla="*/ 56792 h 112615"/>
                <a:gd name="connsiteX16" fmla="*/ 37926 w 47552"/>
                <a:gd name="connsiteY16" fmla="*/ 51437 h 112615"/>
                <a:gd name="connsiteX17" fmla="*/ 23017 w 47552"/>
                <a:gd name="connsiteY17" fmla="*/ 37213 h 112615"/>
                <a:gd name="connsiteX18" fmla="*/ 261 w 47552"/>
                <a:gd name="connsiteY18" fmla="*/ 62816 h 112615"/>
                <a:gd name="connsiteX19" fmla="*/ 2929 w 47552"/>
                <a:gd name="connsiteY19" fmla="*/ 64991 h 112615"/>
                <a:gd name="connsiteX20" fmla="*/ 5754 w 47552"/>
                <a:gd name="connsiteY20" fmla="*/ 62314 h 112615"/>
                <a:gd name="connsiteX21" fmla="*/ 22546 w 47552"/>
                <a:gd name="connsiteY21" fmla="*/ 41899 h 112615"/>
                <a:gd name="connsiteX22" fmla="*/ 26470 w 47552"/>
                <a:gd name="connsiteY22" fmla="*/ 47756 h 112615"/>
                <a:gd name="connsiteX23" fmla="*/ 21605 w 47552"/>
                <a:gd name="connsiteY23" fmla="*/ 64489 h 112615"/>
                <a:gd name="connsiteX24" fmla="*/ 11718 w 47552"/>
                <a:gd name="connsiteY24" fmla="*/ 91430 h 11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552" h="112615">
                  <a:moveTo>
                    <a:pt x="43733" y="6424"/>
                  </a:moveTo>
                  <a:cubicBezTo>
                    <a:pt x="43733" y="3747"/>
                    <a:pt x="41850" y="65"/>
                    <a:pt x="37455" y="65"/>
                  </a:cubicBezTo>
                  <a:cubicBezTo>
                    <a:pt x="33218" y="65"/>
                    <a:pt x="28667" y="4416"/>
                    <a:pt x="28667" y="9269"/>
                  </a:cubicBezTo>
                  <a:cubicBezTo>
                    <a:pt x="28667" y="12113"/>
                    <a:pt x="30707" y="15627"/>
                    <a:pt x="34944" y="15627"/>
                  </a:cubicBezTo>
                  <a:cubicBezTo>
                    <a:pt x="39496" y="15627"/>
                    <a:pt x="43733" y="10942"/>
                    <a:pt x="43733" y="6424"/>
                  </a:cubicBezTo>
                  <a:close/>
                  <a:moveTo>
                    <a:pt x="11718" y="91430"/>
                  </a:moveTo>
                  <a:cubicBezTo>
                    <a:pt x="11090" y="93605"/>
                    <a:pt x="10305" y="95613"/>
                    <a:pt x="10305" y="98458"/>
                  </a:cubicBezTo>
                  <a:cubicBezTo>
                    <a:pt x="10305" y="106322"/>
                    <a:pt x="16583" y="112681"/>
                    <a:pt x="25214" y="112681"/>
                  </a:cubicBezTo>
                  <a:cubicBezTo>
                    <a:pt x="40908" y="112681"/>
                    <a:pt x="47813" y="89589"/>
                    <a:pt x="47813" y="87079"/>
                  </a:cubicBezTo>
                  <a:cubicBezTo>
                    <a:pt x="47813" y="84904"/>
                    <a:pt x="45773" y="84904"/>
                    <a:pt x="45302" y="84904"/>
                  </a:cubicBezTo>
                  <a:cubicBezTo>
                    <a:pt x="43105" y="84904"/>
                    <a:pt x="42948" y="85908"/>
                    <a:pt x="42320" y="87748"/>
                  </a:cubicBezTo>
                  <a:cubicBezTo>
                    <a:pt x="38711" y="101135"/>
                    <a:pt x="31806" y="107996"/>
                    <a:pt x="25685" y="107996"/>
                  </a:cubicBezTo>
                  <a:cubicBezTo>
                    <a:pt x="22546" y="107996"/>
                    <a:pt x="21762" y="105820"/>
                    <a:pt x="21762" y="102139"/>
                  </a:cubicBezTo>
                  <a:cubicBezTo>
                    <a:pt x="21762" y="98290"/>
                    <a:pt x="22860" y="95111"/>
                    <a:pt x="24273" y="91430"/>
                  </a:cubicBezTo>
                  <a:cubicBezTo>
                    <a:pt x="25842" y="86912"/>
                    <a:pt x="27568" y="82394"/>
                    <a:pt x="29295" y="78043"/>
                  </a:cubicBezTo>
                  <a:cubicBezTo>
                    <a:pt x="30707" y="74027"/>
                    <a:pt x="36357" y="58800"/>
                    <a:pt x="36985" y="56792"/>
                  </a:cubicBezTo>
                  <a:cubicBezTo>
                    <a:pt x="37455" y="55118"/>
                    <a:pt x="37926" y="53110"/>
                    <a:pt x="37926" y="51437"/>
                  </a:cubicBezTo>
                  <a:cubicBezTo>
                    <a:pt x="37926" y="43572"/>
                    <a:pt x="31649" y="37213"/>
                    <a:pt x="23017" y="37213"/>
                  </a:cubicBezTo>
                  <a:cubicBezTo>
                    <a:pt x="7480" y="37213"/>
                    <a:pt x="261" y="59971"/>
                    <a:pt x="261" y="62816"/>
                  </a:cubicBezTo>
                  <a:cubicBezTo>
                    <a:pt x="261" y="64991"/>
                    <a:pt x="2458" y="64991"/>
                    <a:pt x="2929" y="64991"/>
                  </a:cubicBezTo>
                  <a:cubicBezTo>
                    <a:pt x="5126" y="64991"/>
                    <a:pt x="5283" y="64154"/>
                    <a:pt x="5754" y="62314"/>
                  </a:cubicBezTo>
                  <a:cubicBezTo>
                    <a:pt x="9834" y="47923"/>
                    <a:pt x="16740" y="41899"/>
                    <a:pt x="22546" y="41899"/>
                  </a:cubicBezTo>
                  <a:cubicBezTo>
                    <a:pt x="25057" y="41899"/>
                    <a:pt x="26470" y="43238"/>
                    <a:pt x="26470" y="47756"/>
                  </a:cubicBezTo>
                  <a:cubicBezTo>
                    <a:pt x="26470" y="51604"/>
                    <a:pt x="25528" y="54114"/>
                    <a:pt x="21605" y="64489"/>
                  </a:cubicBezTo>
                  <a:lnTo>
                    <a:pt x="11718" y="9143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57A843B-36A7-2B15-D281-EFD7F631586E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420301" y="5663450"/>
              <a:ext cx="136984" cy="9561"/>
            </a:xfrm>
            <a:custGeom>
              <a:avLst/>
              <a:gdLst>
                <a:gd name="connsiteX0" fmla="*/ 129405 w 136984"/>
                <a:gd name="connsiteY0" fmla="*/ 9625 h 9561"/>
                <a:gd name="connsiteX1" fmla="*/ 137251 w 136984"/>
                <a:gd name="connsiteY1" fmla="*/ 4844 h 9561"/>
                <a:gd name="connsiteX2" fmla="*/ 129405 w 136984"/>
                <a:gd name="connsiteY2" fmla="*/ 63 h 9561"/>
                <a:gd name="connsiteX3" fmla="*/ 8114 w 136984"/>
                <a:gd name="connsiteY3" fmla="*/ 63 h 9561"/>
                <a:gd name="connsiteX4" fmla="*/ 267 w 136984"/>
                <a:gd name="connsiteY4" fmla="*/ 4844 h 9561"/>
                <a:gd name="connsiteX5" fmla="*/ 8114 w 136984"/>
                <a:gd name="connsiteY5" fmla="*/ 9625 h 9561"/>
                <a:gd name="connsiteX6" fmla="*/ 129405 w 136984"/>
                <a:gd name="connsiteY6" fmla="*/ 9625 h 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984" h="9561">
                  <a:moveTo>
                    <a:pt x="129405" y="9625"/>
                  </a:moveTo>
                  <a:cubicBezTo>
                    <a:pt x="133216" y="9625"/>
                    <a:pt x="137251" y="9625"/>
                    <a:pt x="137251" y="4844"/>
                  </a:cubicBezTo>
                  <a:cubicBezTo>
                    <a:pt x="137251" y="63"/>
                    <a:pt x="133216" y="63"/>
                    <a:pt x="129405" y="63"/>
                  </a:cubicBezTo>
                  <a:lnTo>
                    <a:pt x="8114" y="63"/>
                  </a:lnTo>
                  <a:cubicBezTo>
                    <a:pt x="4303" y="63"/>
                    <a:pt x="267" y="63"/>
                    <a:pt x="267" y="4844"/>
                  </a:cubicBezTo>
                  <a:cubicBezTo>
                    <a:pt x="267" y="9625"/>
                    <a:pt x="4303" y="9625"/>
                    <a:pt x="8114" y="9625"/>
                  </a:cubicBezTo>
                  <a:lnTo>
                    <a:pt x="129405" y="9625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8F70F70-50F5-FF8B-BAC8-940DBC19750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636426" y="5564723"/>
              <a:ext cx="165457" cy="171158"/>
            </a:xfrm>
            <a:custGeom>
              <a:avLst/>
              <a:gdLst>
                <a:gd name="connsiteX0" fmla="*/ 164613 w 165457"/>
                <a:gd name="connsiteY0" fmla="*/ 5322 h 171158"/>
                <a:gd name="connsiteX1" fmla="*/ 165734 w 165457"/>
                <a:gd name="connsiteY1" fmla="*/ 1975 h 171158"/>
                <a:gd name="connsiteX2" fmla="*/ 160354 w 165457"/>
                <a:gd name="connsiteY2" fmla="*/ 63 h 171158"/>
                <a:gd name="connsiteX3" fmla="*/ 5658 w 165457"/>
                <a:gd name="connsiteY3" fmla="*/ 63 h 171158"/>
                <a:gd name="connsiteX4" fmla="*/ 277 w 165457"/>
                <a:gd name="connsiteY4" fmla="*/ 1975 h 171158"/>
                <a:gd name="connsiteX5" fmla="*/ 1398 w 165457"/>
                <a:gd name="connsiteY5" fmla="*/ 5322 h 171158"/>
                <a:gd name="connsiteX6" fmla="*/ 76953 w 165457"/>
                <a:gd name="connsiteY6" fmla="*/ 166680 h 171158"/>
                <a:gd name="connsiteX7" fmla="*/ 83006 w 165457"/>
                <a:gd name="connsiteY7" fmla="*/ 171222 h 171158"/>
                <a:gd name="connsiteX8" fmla="*/ 89059 w 165457"/>
                <a:gd name="connsiteY8" fmla="*/ 166680 h 171158"/>
                <a:gd name="connsiteX9" fmla="*/ 164613 w 165457"/>
                <a:gd name="connsiteY9" fmla="*/ 5322 h 171158"/>
                <a:gd name="connsiteX10" fmla="*/ 28078 w 165457"/>
                <a:gd name="connsiteY10" fmla="*/ 17274 h 171158"/>
                <a:gd name="connsiteX11" fmla="*/ 151162 w 165457"/>
                <a:gd name="connsiteY11" fmla="*/ 17274 h 171158"/>
                <a:gd name="connsiteX12" fmla="*/ 89732 w 165457"/>
                <a:gd name="connsiteY12" fmla="*/ 148751 h 171158"/>
                <a:gd name="connsiteX13" fmla="*/ 28078 w 165457"/>
                <a:gd name="connsiteY13" fmla="*/ 17274 h 17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457" h="171158">
                  <a:moveTo>
                    <a:pt x="164613" y="5322"/>
                  </a:moveTo>
                  <a:cubicBezTo>
                    <a:pt x="165062" y="4605"/>
                    <a:pt x="165734" y="2931"/>
                    <a:pt x="165734" y="1975"/>
                  </a:cubicBezTo>
                  <a:cubicBezTo>
                    <a:pt x="165734" y="302"/>
                    <a:pt x="165510" y="63"/>
                    <a:pt x="160354" y="63"/>
                  </a:cubicBezTo>
                  <a:lnTo>
                    <a:pt x="5658" y="63"/>
                  </a:lnTo>
                  <a:cubicBezTo>
                    <a:pt x="501" y="63"/>
                    <a:pt x="277" y="302"/>
                    <a:pt x="277" y="1975"/>
                  </a:cubicBezTo>
                  <a:cubicBezTo>
                    <a:pt x="277" y="2931"/>
                    <a:pt x="950" y="4605"/>
                    <a:pt x="1398" y="5322"/>
                  </a:cubicBezTo>
                  <a:lnTo>
                    <a:pt x="76953" y="166680"/>
                  </a:lnTo>
                  <a:cubicBezTo>
                    <a:pt x="78522" y="169787"/>
                    <a:pt x="79194" y="171222"/>
                    <a:pt x="83006" y="171222"/>
                  </a:cubicBezTo>
                  <a:cubicBezTo>
                    <a:pt x="86817" y="171222"/>
                    <a:pt x="87490" y="169787"/>
                    <a:pt x="89059" y="166680"/>
                  </a:cubicBezTo>
                  <a:lnTo>
                    <a:pt x="164613" y="5322"/>
                  </a:lnTo>
                  <a:close/>
                  <a:moveTo>
                    <a:pt x="28078" y="17274"/>
                  </a:moveTo>
                  <a:lnTo>
                    <a:pt x="151162" y="17274"/>
                  </a:lnTo>
                  <a:lnTo>
                    <a:pt x="89732" y="148751"/>
                  </a:lnTo>
                  <a:lnTo>
                    <a:pt x="28078" y="17274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AA42A5A-F1B6-76DE-CF87-02A7060A333C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824603" y="5559464"/>
              <a:ext cx="111874" cy="217534"/>
            </a:xfrm>
            <a:custGeom>
              <a:avLst/>
              <a:gdLst>
                <a:gd name="connsiteX0" fmla="*/ 70683 w 111874"/>
                <a:gd name="connsiteY0" fmla="*/ 72973 h 217534"/>
                <a:gd name="connsiteX1" fmla="*/ 89964 w 111874"/>
                <a:gd name="connsiteY1" fmla="*/ 72973 h 217534"/>
                <a:gd name="connsiteX2" fmla="*/ 96690 w 111874"/>
                <a:gd name="connsiteY2" fmla="*/ 68192 h 217534"/>
                <a:gd name="connsiteX3" fmla="*/ 90637 w 111874"/>
                <a:gd name="connsiteY3" fmla="*/ 65562 h 217534"/>
                <a:gd name="connsiteX4" fmla="*/ 72028 w 111874"/>
                <a:gd name="connsiteY4" fmla="*/ 65562 h 217534"/>
                <a:gd name="connsiteX5" fmla="*/ 76737 w 111874"/>
                <a:gd name="connsiteY5" fmla="*/ 38311 h 217534"/>
                <a:gd name="connsiteX6" fmla="*/ 82117 w 111874"/>
                <a:gd name="connsiteY6" fmla="*/ 13449 h 217534"/>
                <a:gd name="connsiteX7" fmla="*/ 92655 w 111874"/>
                <a:gd name="connsiteY7" fmla="*/ 5322 h 217534"/>
                <a:gd name="connsiteX8" fmla="*/ 103640 w 111874"/>
                <a:gd name="connsiteY8" fmla="*/ 9625 h 217534"/>
                <a:gd name="connsiteX9" fmla="*/ 91534 w 111874"/>
                <a:gd name="connsiteY9" fmla="*/ 22533 h 217534"/>
                <a:gd name="connsiteX10" fmla="*/ 99829 w 111874"/>
                <a:gd name="connsiteY10" fmla="*/ 30900 h 217534"/>
                <a:gd name="connsiteX11" fmla="*/ 112160 w 111874"/>
                <a:gd name="connsiteY11" fmla="*/ 16557 h 217534"/>
                <a:gd name="connsiteX12" fmla="*/ 92655 w 111874"/>
                <a:gd name="connsiteY12" fmla="*/ 63 h 217534"/>
                <a:gd name="connsiteX13" fmla="*/ 64182 w 111874"/>
                <a:gd name="connsiteY13" fmla="*/ 28031 h 217534"/>
                <a:gd name="connsiteX14" fmla="*/ 56783 w 111874"/>
                <a:gd name="connsiteY14" fmla="*/ 65562 h 217534"/>
                <a:gd name="connsiteX15" fmla="*/ 41314 w 111874"/>
                <a:gd name="connsiteY15" fmla="*/ 65562 h 217534"/>
                <a:gd name="connsiteX16" fmla="*/ 34588 w 111874"/>
                <a:gd name="connsiteY16" fmla="*/ 70104 h 217534"/>
                <a:gd name="connsiteX17" fmla="*/ 40865 w 111874"/>
                <a:gd name="connsiteY17" fmla="*/ 72973 h 217534"/>
                <a:gd name="connsiteX18" fmla="*/ 55662 w 111874"/>
                <a:gd name="connsiteY18" fmla="*/ 72973 h 217534"/>
                <a:gd name="connsiteX19" fmla="*/ 38847 w 111874"/>
                <a:gd name="connsiteY19" fmla="*/ 167397 h 217534"/>
                <a:gd name="connsiteX20" fmla="*/ 19342 w 111874"/>
                <a:gd name="connsiteY20" fmla="*/ 212338 h 217534"/>
                <a:gd name="connsiteX21" fmla="*/ 8581 w 111874"/>
                <a:gd name="connsiteY21" fmla="*/ 208035 h 217534"/>
                <a:gd name="connsiteX22" fmla="*/ 20912 w 111874"/>
                <a:gd name="connsiteY22" fmla="*/ 195126 h 217534"/>
                <a:gd name="connsiteX23" fmla="*/ 12616 w 111874"/>
                <a:gd name="connsiteY23" fmla="*/ 186760 h 217534"/>
                <a:gd name="connsiteX24" fmla="*/ 286 w 111874"/>
                <a:gd name="connsiteY24" fmla="*/ 201103 h 217534"/>
                <a:gd name="connsiteX25" fmla="*/ 19342 w 111874"/>
                <a:gd name="connsiteY25" fmla="*/ 217597 h 217534"/>
                <a:gd name="connsiteX26" fmla="*/ 44676 w 111874"/>
                <a:gd name="connsiteY26" fmla="*/ 194409 h 217534"/>
                <a:gd name="connsiteX27" fmla="*/ 57231 w 111874"/>
                <a:gd name="connsiteY27" fmla="*/ 148751 h 217534"/>
                <a:gd name="connsiteX28" fmla="*/ 70683 w 111874"/>
                <a:gd name="connsiteY28" fmla="*/ 72973 h 21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874" h="217534">
                  <a:moveTo>
                    <a:pt x="70683" y="72973"/>
                  </a:moveTo>
                  <a:lnTo>
                    <a:pt x="89964" y="72973"/>
                  </a:lnTo>
                  <a:cubicBezTo>
                    <a:pt x="94448" y="72973"/>
                    <a:pt x="96690" y="72973"/>
                    <a:pt x="96690" y="68192"/>
                  </a:cubicBezTo>
                  <a:cubicBezTo>
                    <a:pt x="96690" y="65562"/>
                    <a:pt x="94448" y="65562"/>
                    <a:pt x="90637" y="65562"/>
                  </a:cubicBezTo>
                  <a:lnTo>
                    <a:pt x="72028" y="65562"/>
                  </a:lnTo>
                  <a:lnTo>
                    <a:pt x="76737" y="38311"/>
                  </a:lnTo>
                  <a:cubicBezTo>
                    <a:pt x="77633" y="33291"/>
                    <a:pt x="80772" y="16318"/>
                    <a:pt x="82117" y="13449"/>
                  </a:cubicBezTo>
                  <a:cubicBezTo>
                    <a:pt x="84135" y="8908"/>
                    <a:pt x="87946" y="5322"/>
                    <a:pt x="92655" y="5322"/>
                  </a:cubicBezTo>
                  <a:cubicBezTo>
                    <a:pt x="93551" y="5322"/>
                    <a:pt x="99380" y="5322"/>
                    <a:pt x="103640" y="9625"/>
                  </a:cubicBezTo>
                  <a:cubicBezTo>
                    <a:pt x="93776" y="10581"/>
                    <a:pt x="91534" y="18948"/>
                    <a:pt x="91534" y="22533"/>
                  </a:cubicBezTo>
                  <a:cubicBezTo>
                    <a:pt x="91534" y="28031"/>
                    <a:pt x="95569" y="30900"/>
                    <a:pt x="99829" y="30900"/>
                  </a:cubicBezTo>
                  <a:cubicBezTo>
                    <a:pt x="105658" y="30900"/>
                    <a:pt x="112160" y="25641"/>
                    <a:pt x="112160" y="16557"/>
                  </a:cubicBezTo>
                  <a:cubicBezTo>
                    <a:pt x="112160" y="5561"/>
                    <a:pt x="101847" y="63"/>
                    <a:pt x="92655" y="63"/>
                  </a:cubicBezTo>
                  <a:cubicBezTo>
                    <a:pt x="85032" y="63"/>
                    <a:pt x="70907" y="4366"/>
                    <a:pt x="64182" y="28031"/>
                  </a:cubicBezTo>
                  <a:cubicBezTo>
                    <a:pt x="62836" y="33051"/>
                    <a:pt x="62164" y="35442"/>
                    <a:pt x="56783" y="65562"/>
                  </a:cubicBezTo>
                  <a:lnTo>
                    <a:pt x="41314" y="65562"/>
                  </a:lnTo>
                  <a:cubicBezTo>
                    <a:pt x="37054" y="65562"/>
                    <a:pt x="34588" y="65562"/>
                    <a:pt x="34588" y="70104"/>
                  </a:cubicBezTo>
                  <a:cubicBezTo>
                    <a:pt x="34588" y="72973"/>
                    <a:pt x="36605" y="72973"/>
                    <a:pt x="40865" y="72973"/>
                  </a:cubicBezTo>
                  <a:lnTo>
                    <a:pt x="55662" y="72973"/>
                  </a:lnTo>
                  <a:lnTo>
                    <a:pt x="38847" y="167397"/>
                  </a:lnTo>
                  <a:cubicBezTo>
                    <a:pt x="34812" y="190584"/>
                    <a:pt x="31000" y="212338"/>
                    <a:pt x="19342" y="212338"/>
                  </a:cubicBezTo>
                  <a:cubicBezTo>
                    <a:pt x="18445" y="212338"/>
                    <a:pt x="12841" y="212338"/>
                    <a:pt x="8581" y="208035"/>
                  </a:cubicBezTo>
                  <a:cubicBezTo>
                    <a:pt x="18894" y="207318"/>
                    <a:pt x="20912" y="198712"/>
                    <a:pt x="20912" y="195126"/>
                  </a:cubicBezTo>
                  <a:cubicBezTo>
                    <a:pt x="20912" y="189628"/>
                    <a:pt x="16876" y="186760"/>
                    <a:pt x="12616" y="186760"/>
                  </a:cubicBezTo>
                  <a:cubicBezTo>
                    <a:pt x="6787" y="186760"/>
                    <a:pt x="286" y="192019"/>
                    <a:pt x="286" y="201103"/>
                  </a:cubicBezTo>
                  <a:cubicBezTo>
                    <a:pt x="286" y="211860"/>
                    <a:pt x="10150" y="217597"/>
                    <a:pt x="19342" y="217597"/>
                  </a:cubicBezTo>
                  <a:cubicBezTo>
                    <a:pt x="31673" y="217597"/>
                    <a:pt x="40641" y="203493"/>
                    <a:pt x="44676" y="194409"/>
                  </a:cubicBezTo>
                  <a:cubicBezTo>
                    <a:pt x="51851" y="179349"/>
                    <a:pt x="57007" y="150424"/>
                    <a:pt x="57231" y="148751"/>
                  </a:cubicBezTo>
                  <a:lnTo>
                    <a:pt x="70683" y="72973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96701B4-CF00-A3ED-96E8-4433EDDECDCF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8929860" y="5652908"/>
              <a:ext cx="47552" cy="112615"/>
            </a:xfrm>
            <a:custGeom>
              <a:avLst/>
              <a:gdLst>
                <a:gd name="connsiteX0" fmla="*/ 43762 w 47552"/>
                <a:gd name="connsiteY0" fmla="*/ 6423 h 112615"/>
                <a:gd name="connsiteX1" fmla="*/ 37485 w 47552"/>
                <a:gd name="connsiteY1" fmla="*/ 64 h 112615"/>
                <a:gd name="connsiteX2" fmla="*/ 28696 w 47552"/>
                <a:gd name="connsiteY2" fmla="*/ 9268 h 112615"/>
                <a:gd name="connsiteX3" fmla="*/ 34974 w 47552"/>
                <a:gd name="connsiteY3" fmla="*/ 15626 h 112615"/>
                <a:gd name="connsiteX4" fmla="*/ 43762 w 47552"/>
                <a:gd name="connsiteY4" fmla="*/ 6423 h 112615"/>
                <a:gd name="connsiteX5" fmla="*/ 11747 w 47552"/>
                <a:gd name="connsiteY5" fmla="*/ 91429 h 112615"/>
                <a:gd name="connsiteX6" fmla="*/ 10334 w 47552"/>
                <a:gd name="connsiteY6" fmla="*/ 98457 h 112615"/>
                <a:gd name="connsiteX7" fmla="*/ 25243 w 47552"/>
                <a:gd name="connsiteY7" fmla="*/ 112680 h 112615"/>
                <a:gd name="connsiteX8" fmla="*/ 47843 w 47552"/>
                <a:gd name="connsiteY8" fmla="*/ 87078 h 112615"/>
                <a:gd name="connsiteX9" fmla="*/ 45332 w 47552"/>
                <a:gd name="connsiteY9" fmla="*/ 84903 h 112615"/>
                <a:gd name="connsiteX10" fmla="*/ 42350 w 47552"/>
                <a:gd name="connsiteY10" fmla="*/ 87747 h 112615"/>
                <a:gd name="connsiteX11" fmla="*/ 25714 w 47552"/>
                <a:gd name="connsiteY11" fmla="*/ 107995 h 112615"/>
                <a:gd name="connsiteX12" fmla="*/ 21791 w 47552"/>
                <a:gd name="connsiteY12" fmla="*/ 102138 h 112615"/>
                <a:gd name="connsiteX13" fmla="*/ 24302 w 47552"/>
                <a:gd name="connsiteY13" fmla="*/ 91429 h 112615"/>
                <a:gd name="connsiteX14" fmla="*/ 29324 w 47552"/>
                <a:gd name="connsiteY14" fmla="*/ 78042 h 112615"/>
                <a:gd name="connsiteX15" fmla="*/ 37014 w 47552"/>
                <a:gd name="connsiteY15" fmla="*/ 56790 h 112615"/>
                <a:gd name="connsiteX16" fmla="*/ 37955 w 47552"/>
                <a:gd name="connsiteY16" fmla="*/ 51436 h 112615"/>
                <a:gd name="connsiteX17" fmla="*/ 23046 w 47552"/>
                <a:gd name="connsiteY17" fmla="*/ 37212 h 112615"/>
                <a:gd name="connsiteX18" fmla="*/ 290 w 47552"/>
                <a:gd name="connsiteY18" fmla="*/ 62815 h 112615"/>
                <a:gd name="connsiteX19" fmla="*/ 2958 w 47552"/>
                <a:gd name="connsiteY19" fmla="*/ 64990 h 112615"/>
                <a:gd name="connsiteX20" fmla="*/ 5783 w 47552"/>
                <a:gd name="connsiteY20" fmla="*/ 62312 h 112615"/>
                <a:gd name="connsiteX21" fmla="*/ 22576 w 47552"/>
                <a:gd name="connsiteY21" fmla="*/ 41898 h 112615"/>
                <a:gd name="connsiteX22" fmla="*/ 26499 w 47552"/>
                <a:gd name="connsiteY22" fmla="*/ 47754 h 112615"/>
                <a:gd name="connsiteX23" fmla="*/ 21634 w 47552"/>
                <a:gd name="connsiteY23" fmla="*/ 64488 h 112615"/>
                <a:gd name="connsiteX24" fmla="*/ 11747 w 47552"/>
                <a:gd name="connsiteY24" fmla="*/ 91429 h 11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552" h="112615">
                  <a:moveTo>
                    <a:pt x="43762" y="6423"/>
                  </a:moveTo>
                  <a:cubicBezTo>
                    <a:pt x="43762" y="3746"/>
                    <a:pt x="41879" y="64"/>
                    <a:pt x="37485" y="64"/>
                  </a:cubicBezTo>
                  <a:cubicBezTo>
                    <a:pt x="33247" y="64"/>
                    <a:pt x="28696" y="4415"/>
                    <a:pt x="28696" y="9268"/>
                  </a:cubicBezTo>
                  <a:cubicBezTo>
                    <a:pt x="28696" y="12112"/>
                    <a:pt x="30736" y="15626"/>
                    <a:pt x="34974" y="15626"/>
                  </a:cubicBezTo>
                  <a:cubicBezTo>
                    <a:pt x="39525" y="15626"/>
                    <a:pt x="43762" y="10941"/>
                    <a:pt x="43762" y="6423"/>
                  </a:cubicBezTo>
                  <a:close/>
                  <a:moveTo>
                    <a:pt x="11747" y="91429"/>
                  </a:moveTo>
                  <a:cubicBezTo>
                    <a:pt x="11119" y="93604"/>
                    <a:pt x="10334" y="95612"/>
                    <a:pt x="10334" y="98457"/>
                  </a:cubicBezTo>
                  <a:cubicBezTo>
                    <a:pt x="10334" y="106321"/>
                    <a:pt x="16612" y="112680"/>
                    <a:pt x="25243" y="112680"/>
                  </a:cubicBezTo>
                  <a:cubicBezTo>
                    <a:pt x="40937" y="112680"/>
                    <a:pt x="47843" y="89588"/>
                    <a:pt x="47843" y="87078"/>
                  </a:cubicBezTo>
                  <a:cubicBezTo>
                    <a:pt x="47843" y="84903"/>
                    <a:pt x="45802" y="84903"/>
                    <a:pt x="45332" y="84903"/>
                  </a:cubicBezTo>
                  <a:cubicBezTo>
                    <a:pt x="43134" y="84903"/>
                    <a:pt x="42977" y="85907"/>
                    <a:pt x="42350" y="87747"/>
                  </a:cubicBezTo>
                  <a:cubicBezTo>
                    <a:pt x="38740" y="101134"/>
                    <a:pt x="31835" y="107995"/>
                    <a:pt x="25714" y="107995"/>
                  </a:cubicBezTo>
                  <a:cubicBezTo>
                    <a:pt x="22576" y="107995"/>
                    <a:pt x="21791" y="105819"/>
                    <a:pt x="21791" y="102138"/>
                  </a:cubicBezTo>
                  <a:cubicBezTo>
                    <a:pt x="21791" y="98289"/>
                    <a:pt x="22889" y="95110"/>
                    <a:pt x="24302" y="91429"/>
                  </a:cubicBezTo>
                  <a:cubicBezTo>
                    <a:pt x="25871" y="86911"/>
                    <a:pt x="27598" y="82393"/>
                    <a:pt x="29324" y="78042"/>
                  </a:cubicBezTo>
                  <a:cubicBezTo>
                    <a:pt x="30736" y="74026"/>
                    <a:pt x="36386" y="58798"/>
                    <a:pt x="37014" y="56790"/>
                  </a:cubicBezTo>
                  <a:cubicBezTo>
                    <a:pt x="37485" y="55117"/>
                    <a:pt x="37955" y="53109"/>
                    <a:pt x="37955" y="51436"/>
                  </a:cubicBezTo>
                  <a:cubicBezTo>
                    <a:pt x="37955" y="43571"/>
                    <a:pt x="31678" y="37212"/>
                    <a:pt x="23046" y="37212"/>
                  </a:cubicBezTo>
                  <a:cubicBezTo>
                    <a:pt x="7510" y="37212"/>
                    <a:pt x="290" y="59970"/>
                    <a:pt x="290" y="62815"/>
                  </a:cubicBezTo>
                  <a:cubicBezTo>
                    <a:pt x="290" y="64990"/>
                    <a:pt x="2488" y="64990"/>
                    <a:pt x="2958" y="64990"/>
                  </a:cubicBezTo>
                  <a:cubicBezTo>
                    <a:pt x="5155" y="64990"/>
                    <a:pt x="5312" y="64153"/>
                    <a:pt x="5783" y="62312"/>
                  </a:cubicBezTo>
                  <a:cubicBezTo>
                    <a:pt x="9864" y="47922"/>
                    <a:pt x="16769" y="41898"/>
                    <a:pt x="22576" y="41898"/>
                  </a:cubicBezTo>
                  <a:cubicBezTo>
                    <a:pt x="25087" y="41898"/>
                    <a:pt x="26499" y="43236"/>
                    <a:pt x="26499" y="47754"/>
                  </a:cubicBezTo>
                  <a:cubicBezTo>
                    <a:pt x="26499" y="51603"/>
                    <a:pt x="25557" y="54113"/>
                    <a:pt x="21634" y="64488"/>
                  </a:cubicBezTo>
                  <a:lnTo>
                    <a:pt x="11747" y="91429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E8359EF-EA86-2500-AC43-B7C2E8B2DDC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019321" y="5548707"/>
              <a:ext cx="52013" cy="239048"/>
            </a:xfrm>
            <a:custGeom>
              <a:avLst/>
              <a:gdLst>
                <a:gd name="connsiteX0" fmla="*/ 52307 w 52013"/>
                <a:gd name="connsiteY0" fmla="*/ 236721 h 239048"/>
                <a:gd name="connsiteX1" fmla="*/ 48496 w 52013"/>
                <a:gd name="connsiteY1" fmla="*/ 231462 h 239048"/>
                <a:gd name="connsiteX2" fmla="*/ 13297 w 52013"/>
                <a:gd name="connsiteY2" fmla="*/ 119587 h 239048"/>
                <a:gd name="connsiteX3" fmla="*/ 49393 w 52013"/>
                <a:gd name="connsiteY3" fmla="*/ 6517 h 239048"/>
                <a:gd name="connsiteX4" fmla="*/ 52307 w 52013"/>
                <a:gd name="connsiteY4" fmla="*/ 2453 h 239048"/>
                <a:gd name="connsiteX5" fmla="*/ 50065 w 52013"/>
                <a:gd name="connsiteY5" fmla="*/ 63 h 239048"/>
                <a:gd name="connsiteX6" fmla="*/ 14418 w 52013"/>
                <a:gd name="connsiteY6" fmla="*/ 46677 h 239048"/>
                <a:gd name="connsiteX7" fmla="*/ 294 w 52013"/>
                <a:gd name="connsiteY7" fmla="*/ 119587 h 239048"/>
                <a:gd name="connsiteX8" fmla="*/ 15091 w 52013"/>
                <a:gd name="connsiteY8" fmla="*/ 194170 h 239048"/>
                <a:gd name="connsiteX9" fmla="*/ 50065 w 52013"/>
                <a:gd name="connsiteY9" fmla="*/ 239111 h 239048"/>
                <a:gd name="connsiteX10" fmla="*/ 52307 w 52013"/>
                <a:gd name="connsiteY10" fmla="*/ 236721 h 2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013" h="239048">
                  <a:moveTo>
                    <a:pt x="52307" y="236721"/>
                  </a:moveTo>
                  <a:cubicBezTo>
                    <a:pt x="52307" y="236004"/>
                    <a:pt x="52307" y="235526"/>
                    <a:pt x="48496" y="231462"/>
                  </a:cubicBezTo>
                  <a:cubicBezTo>
                    <a:pt x="20471" y="201342"/>
                    <a:pt x="13297" y="156161"/>
                    <a:pt x="13297" y="119587"/>
                  </a:cubicBezTo>
                  <a:cubicBezTo>
                    <a:pt x="13297" y="77993"/>
                    <a:pt x="21817" y="36398"/>
                    <a:pt x="49393" y="6517"/>
                  </a:cubicBezTo>
                  <a:cubicBezTo>
                    <a:pt x="52307" y="3649"/>
                    <a:pt x="52307" y="3170"/>
                    <a:pt x="52307" y="2453"/>
                  </a:cubicBezTo>
                  <a:cubicBezTo>
                    <a:pt x="52307" y="780"/>
                    <a:pt x="51411" y="63"/>
                    <a:pt x="50065" y="63"/>
                  </a:cubicBezTo>
                  <a:cubicBezTo>
                    <a:pt x="47823" y="63"/>
                    <a:pt x="27646" y="16318"/>
                    <a:pt x="14418" y="46677"/>
                  </a:cubicBezTo>
                  <a:cubicBezTo>
                    <a:pt x="2984" y="72973"/>
                    <a:pt x="294" y="99507"/>
                    <a:pt x="294" y="119587"/>
                  </a:cubicBezTo>
                  <a:cubicBezTo>
                    <a:pt x="294" y="138233"/>
                    <a:pt x="2760" y="167158"/>
                    <a:pt x="15091" y="194170"/>
                  </a:cubicBezTo>
                  <a:cubicBezTo>
                    <a:pt x="28543" y="223573"/>
                    <a:pt x="47823" y="239111"/>
                    <a:pt x="50065" y="239111"/>
                  </a:cubicBezTo>
                  <a:cubicBezTo>
                    <a:pt x="51411" y="239111"/>
                    <a:pt x="52307" y="238394"/>
                    <a:pt x="52307" y="236721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05583EF-F568-621D-6AF6-41C2D6E09729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090815" y="5622334"/>
              <a:ext cx="111649" cy="108289"/>
            </a:xfrm>
            <a:custGeom>
              <a:avLst/>
              <a:gdLst>
                <a:gd name="connsiteX0" fmla="*/ 68678 w 111649"/>
                <a:gd name="connsiteY0" fmla="*/ 33530 h 108289"/>
                <a:gd name="connsiteX1" fmla="*/ 90873 w 111649"/>
                <a:gd name="connsiteY1" fmla="*/ 5322 h 108289"/>
                <a:gd name="connsiteX2" fmla="*/ 102083 w 111649"/>
                <a:gd name="connsiteY2" fmla="*/ 8429 h 108289"/>
                <a:gd name="connsiteX3" fmla="*/ 91321 w 111649"/>
                <a:gd name="connsiteY3" fmla="*/ 21338 h 108289"/>
                <a:gd name="connsiteX4" fmla="*/ 99841 w 111649"/>
                <a:gd name="connsiteY4" fmla="*/ 29705 h 108289"/>
                <a:gd name="connsiteX5" fmla="*/ 111948 w 111649"/>
                <a:gd name="connsiteY5" fmla="*/ 15840 h 108289"/>
                <a:gd name="connsiteX6" fmla="*/ 91097 w 111649"/>
                <a:gd name="connsiteY6" fmla="*/ 63 h 108289"/>
                <a:gd name="connsiteX7" fmla="*/ 67557 w 111649"/>
                <a:gd name="connsiteY7" fmla="*/ 18230 h 108289"/>
                <a:gd name="connsiteX8" fmla="*/ 43343 w 111649"/>
                <a:gd name="connsiteY8" fmla="*/ 63 h 108289"/>
                <a:gd name="connsiteX9" fmla="*/ 7248 w 111649"/>
                <a:gd name="connsiteY9" fmla="*/ 36876 h 108289"/>
                <a:gd name="connsiteX10" fmla="*/ 9938 w 111649"/>
                <a:gd name="connsiteY10" fmla="*/ 39267 h 108289"/>
                <a:gd name="connsiteX11" fmla="*/ 12853 w 111649"/>
                <a:gd name="connsiteY11" fmla="*/ 36637 h 108289"/>
                <a:gd name="connsiteX12" fmla="*/ 42895 w 111649"/>
                <a:gd name="connsiteY12" fmla="*/ 5322 h 108289"/>
                <a:gd name="connsiteX13" fmla="*/ 55002 w 111649"/>
                <a:gd name="connsiteY13" fmla="*/ 21338 h 108289"/>
                <a:gd name="connsiteX14" fmla="*/ 42895 w 111649"/>
                <a:gd name="connsiteY14" fmla="*/ 78232 h 108289"/>
                <a:gd name="connsiteX15" fmla="*/ 21596 w 111649"/>
                <a:gd name="connsiteY15" fmla="*/ 103093 h 108289"/>
                <a:gd name="connsiteX16" fmla="*/ 10386 w 111649"/>
                <a:gd name="connsiteY16" fmla="*/ 99985 h 108289"/>
                <a:gd name="connsiteX17" fmla="*/ 20924 w 111649"/>
                <a:gd name="connsiteY17" fmla="*/ 87076 h 108289"/>
                <a:gd name="connsiteX18" fmla="*/ 12628 w 111649"/>
                <a:gd name="connsiteY18" fmla="*/ 78710 h 108289"/>
                <a:gd name="connsiteX19" fmla="*/ 298 w 111649"/>
                <a:gd name="connsiteY19" fmla="*/ 92575 h 108289"/>
                <a:gd name="connsiteX20" fmla="*/ 21372 w 111649"/>
                <a:gd name="connsiteY20" fmla="*/ 108352 h 108289"/>
                <a:gd name="connsiteX21" fmla="*/ 44913 w 111649"/>
                <a:gd name="connsiteY21" fmla="*/ 90184 h 108289"/>
                <a:gd name="connsiteX22" fmla="*/ 69126 w 111649"/>
                <a:gd name="connsiteY22" fmla="*/ 108352 h 108289"/>
                <a:gd name="connsiteX23" fmla="*/ 104997 w 111649"/>
                <a:gd name="connsiteY23" fmla="*/ 71538 h 108289"/>
                <a:gd name="connsiteX24" fmla="*/ 102307 w 111649"/>
                <a:gd name="connsiteY24" fmla="*/ 69148 h 108289"/>
                <a:gd name="connsiteX25" fmla="*/ 99393 w 111649"/>
                <a:gd name="connsiteY25" fmla="*/ 71777 h 108289"/>
                <a:gd name="connsiteX26" fmla="*/ 69574 w 111649"/>
                <a:gd name="connsiteY26" fmla="*/ 103093 h 108289"/>
                <a:gd name="connsiteX27" fmla="*/ 57244 w 111649"/>
                <a:gd name="connsiteY27" fmla="*/ 87316 h 108289"/>
                <a:gd name="connsiteX28" fmla="*/ 61055 w 111649"/>
                <a:gd name="connsiteY28" fmla="*/ 66279 h 108289"/>
                <a:gd name="connsiteX29" fmla="*/ 68678 w 111649"/>
                <a:gd name="connsiteY29" fmla="*/ 33530 h 10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1649" h="108289">
                  <a:moveTo>
                    <a:pt x="68678" y="33530"/>
                  </a:moveTo>
                  <a:cubicBezTo>
                    <a:pt x="70023" y="27314"/>
                    <a:pt x="75179" y="5322"/>
                    <a:pt x="90873" y="5322"/>
                  </a:cubicBezTo>
                  <a:cubicBezTo>
                    <a:pt x="91994" y="5322"/>
                    <a:pt x="97375" y="5322"/>
                    <a:pt x="102083" y="8429"/>
                  </a:cubicBezTo>
                  <a:cubicBezTo>
                    <a:pt x="95805" y="9625"/>
                    <a:pt x="91321" y="15601"/>
                    <a:pt x="91321" y="21338"/>
                  </a:cubicBezTo>
                  <a:cubicBezTo>
                    <a:pt x="91321" y="25163"/>
                    <a:pt x="93788" y="29705"/>
                    <a:pt x="99841" y="29705"/>
                  </a:cubicBezTo>
                  <a:cubicBezTo>
                    <a:pt x="104773" y="29705"/>
                    <a:pt x="111948" y="25402"/>
                    <a:pt x="111948" y="15840"/>
                  </a:cubicBezTo>
                  <a:cubicBezTo>
                    <a:pt x="111948" y="3409"/>
                    <a:pt x="98720" y="63"/>
                    <a:pt x="91097" y="63"/>
                  </a:cubicBezTo>
                  <a:cubicBezTo>
                    <a:pt x="78094" y="63"/>
                    <a:pt x="70247" y="12732"/>
                    <a:pt x="67557" y="18230"/>
                  </a:cubicBezTo>
                  <a:cubicBezTo>
                    <a:pt x="61952" y="2453"/>
                    <a:pt x="49845" y="63"/>
                    <a:pt x="43343" y="63"/>
                  </a:cubicBezTo>
                  <a:cubicBezTo>
                    <a:pt x="20027" y="63"/>
                    <a:pt x="7248" y="30900"/>
                    <a:pt x="7248" y="36876"/>
                  </a:cubicBezTo>
                  <a:cubicBezTo>
                    <a:pt x="7248" y="39267"/>
                    <a:pt x="9490" y="39267"/>
                    <a:pt x="9938" y="39267"/>
                  </a:cubicBezTo>
                  <a:cubicBezTo>
                    <a:pt x="11732" y="39267"/>
                    <a:pt x="12404" y="38789"/>
                    <a:pt x="12853" y="36637"/>
                  </a:cubicBezTo>
                  <a:cubicBezTo>
                    <a:pt x="20475" y="11298"/>
                    <a:pt x="35272" y="5322"/>
                    <a:pt x="42895" y="5322"/>
                  </a:cubicBezTo>
                  <a:cubicBezTo>
                    <a:pt x="47155" y="5322"/>
                    <a:pt x="55002" y="7473"/>
                    <a:pt x="55002" y="21338"/>
                  </a:cubicBezTo>
                  <a:cubicBezTo>
                    <a:pt x="55002" y="28749"/>
                    <a:pt x="51190" y="44765"/>
                    <a:pt x="42895" y="78232"/>
                  </a:cubicBezTo>
                  <a:cubicBezTo>
                    <a:pt x="39308" y="93053"/>
                    <a:pt x="31461" y="103093"/>
                    <a:pt x="21596" y="103093"/>
                  </a:cubicBezTo>
                  <a:cubicBezTo>
                    <a:pt x="20251" y="103093"/>
                    <a:pt x="15095" y="103093"/>
                    <a:pt x="10386" y="99985"/>
                  </a:cubicBezTo>
                  <a:cubicBezTo>
                    <a:pt x="15991" y="98790"/>
                    <a:pt x="20924" y="93770"/>
                    <a:pt x="20924" y="87076"/>
                  </a:cubicBezTo>
                  <a:cubicBezTo>
                    <a:pt x="20924" y="80622"/>
                    <a:pt x="15991" y="78710"/>
                    <a:pt x="12628" y="78710"/>
                  </a:cubicBezTo>
                  <a:cubicBezTo>
                    <a:pt x="5903" y="78710"/>
                    <a:pt x="298" y="84925"/>
                    <a:pt x="298" y="92575"/>
                  </a:cubicBezTo>
                  <a:cubicBezTo>
                    <a:pt x="298" y="103571"/>
                    <a:pt x="11507" y="108352"/>
                    <a:pt x="21372" y="108352"/>
                  </a:cubicBezTo>
                  <a:cubicBezTo>
                    <a:pt x="36169" y="108352"/>
                    <a:pt x="44240" y="91618"/>
                    <a:pt x="44913" y="90184"/>
                  </a:cubicBezTo>
                  <a:cubicBezTo>
                    <a:pt x="47603" y="99029"/>
                    <a:pt x="55674" y="108352"/>
                    <a:pt x="69126" y="108352"/>
                  </a:cubicBezTo>
                  <a:cubicBezTo>
                    <a:pt x="92218" y="108352"/>
                    <a:pt x="104997" y="77515"/>
                    <a:pt x="104997" y="71538"/>
                  </a:cubicBezTo>
                  <a:cubicBezTo>
                    <a:pt x="104997" y="69148"/>
                    <a:pt x="102980" y="69148"/>
                    <a:pt x="102307" y="69148"/>
                  </a:cubicBezTo>
                  <a:cubicBezTo>
                    <a:pt x="100289" y="69148"/>
                    <a:pt x="99841" y="70104"/>
                    <a:pt x="99393" y="71777"/>
                  </a:cubicBezTo>
                  <a:cubicBezTo>
                    <a:pt x="91994" y="97356"/>
                    <a:pt x="76749" y="103093"/>
                    <a:pt x="69574" y="103093"/>
                  </a:cubicBezTo>
                  <a:cubicBezTo>
                    <a:pt x="60831" y="103093"/>
                    <a:pt x="57244" y="95443"/>
                    <a:pt x="57244" y="87316"/>
                  </a:cubicBezTo>
                  <a:cubicBezTo>
                    <a:pt x="57244" y="82056"/>
                    <a:pt x="58589" y="76797"/>
                    <a:pt x="61055" y="66279"/>
                  </a:cubicBezTo>
                  <a:lnTo>
                    <a:pt x="68678" y="33530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39609FC-AB3F-C507-275A-EBD7511C52C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219039" y="5536661"/>
              <a:ext cx="53044" cy="106257"/>
            </a:xfrm>
            <a:custGeom>
              <a:avLst/>
              <a:gdLst>
                <a:gd name="connsiteX0" fmla="*/ 32319 w 53044"/>
                <a:gd name="connsiteY0" fmla="*/ 38546 h 106257"/>
                <a:gd name="connsiteX1" fmla="*/ 48326 w 53044"/>
                <a:gd name="connsiteY1" fmla="*/ 38546 h 106257"/>
                <a:gd name="connsiteX2" fmla="*/ 53348 w 53044"/>
                <a:gd name="connsiteY2" fmla="*/ 34865 h 106257"/>
                <a:gd name="connsiteX3" fmla="*/ 48640 w 53044"/>
                <a:gd name="connsiteY3" fmla="*/ 32522 h 106257"/>
                <a:gd name="connsiteX4" fmla="*/ 33731 w 53044"/>
                <a:gd name="connsiteY4" fmla="*/ 32522 h 106257"/>
                <a:gd name="connsiteX5" fmla="*/ 39538 w 53044"/>
                <a:gd name="connsiteY5" fmla="*/ 7757 h 106257"/>
                <a:gd name="connsiteX6" fmla="*/ 40009 w 53044"/>
                <a:gd name="connsiteY6" fmla="*/ 5414 h 106257"/>
                <a:gd name="connsiteX7" fmla="*/ 34673 w 53044"/>
                <a:gd name="connsiteY7" fmla="*/ 59 h 106257"/>
                <a:gd name="connsiteX8" fmla="*/ 27297 w 53044"/>
                <a:gd name="connsiteY8" fmla="*/ 7254 h 106257"/>
                <a:gd name="connsiteX9" fmla="*/ 21333 w 53044"/>
                <a:gd name="connsiteY9" fmla="*/ 32522 h 106257"/>
                <a:gd name="connsiteX10" fmla="*/ 5325 w 53044"/>
                <a:gd name="connsiteY10" fmla="*/ 32522 h 106257"/>
                <a:gd name="connsiteX11" fmla="*/ 303 w 53044"/>
                <a:gd name="connsiteY11" fmla="*/ 36203 h 106257"/>
                <a:gd name="connsiteX12" fmla="*/ 5011 w 53044"/>
                <a:gd name="connsiteY12" fmla="*/ 38546 h 106257"/>
                <a:gd name="connsiteX13" fmla="*/ 19920 w 53044"/>
                <a:gd name="connsiteY13" fmla="*/ 38546 h 106257"/>
                <a:gd name="connsiteX14" fmla="*/ 10661 w 53044"/>
                <a:gd name="connsiteY14" fmla="*/ 78037 h 106257"/>
                <a:gd name="connsiteX15" fmla="*/ 8307 w 53044"/>
                <a:gd name="connsiteY15" fmla="*/ 90420 h 106257"/>
                <a:gd name="connsiteX16" fmla="*/ 25099 w 53044"/>
                <a:gd name="connsiteY16" fmla="*/ 106316 h 106257"/>
                <a:gd name="connsiteX17" fmla="*/ 52407 w 53044"/>
                <a:gd name="connsiteY17" fmla="*/ 80714 h 106257"/>
                <a:gd name="connsiteX18" fmla="*/ 49896 w 53044"/>
                <a:gd name="connsiteY18" fmla="*/ 78539 h 106257"/>
                <a:gd name="connsiteX19" fmla="*/ 46600 w 53044"/>
                <a:gd name="connsiteY19" fmla="*/ 81718 h 106257"/>
                <a:gd name="connsiteX20" fmla="*/ 25570 w 53044"/>
                <a:gd name="connsiteY20" fmla="*/ 101631 h 106257"/>
                <a:gd name="connsiteX21" fmla="*/ 20077 w 53044"/>
                <a:gd name="connsiteY21" fmla="*/ 93432 h 106257"/>
                <a:gd name="connsiteX22" fmla="*/ 21019 w 53044"/>
                <a:gd name="connsiteY22" fmla="*/ 86571 h 106257"/>
                <a:gd name="connsiteX23" fmla="*/ 32319 w 53044"/>
                <a:gd name="connsiteY23" fmla="*/ 38546 h 10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44" h="106257">
                  <a:moveTo>
                    <a:pt x="32319" y="38546"/>
                  </a:moveTo>
                  <a:lnTo>
                    <a:pt x="48326" y="38546"/>
                  </a:lnTo>
                  <a:cubicBezTo>
                    <a:pt x="51308" y="38546"/>
                    <a:pt x="53348" y="38546"/>
                    <a:pt x="53348" y="34865"/>
                  </a:cubicBezTo>
                  <a:cubicBezTo>
                    <a:pt x="53348" y="32522"/>
                    <a:pt x="51308" y="32522"/>
                    <a:pt x="48640" y="32522"/>
                  </a:cubicBezTo>
                  <a:lnTo>
                    <a:pt x="33731" y="32522"/>
                  </a:lnTo>
                  <a:lnTo>
                    <a:pt x="39538" y="7757"/>
                  </a:lnTo>
                  <a:cubicBezTo>
                    <a:pt x="39695" y="6920"/>
                    <a:pt x="40009" y="6083"/>
                    <a:pt x="40009" y="5414"/>
                  </a:cubicBezTo>
                  <a:cubicBezTo>
                    <a:pt x="40009" y="2402"/>
                    <a:pt x="37811" y="59"/>
                    <a:pt x="34673" y="59"/>
                  </a:cubicBezTo>
                  <a:cubicBezTo>
                    <a:pt x="30749" y="59"/>
                    <a:pt x="28395" y="2904"/>
                    <a:pt x="27297" y="7254"/>
                  </a:cubicBezTo>
                  <a:cubicBezTo>
                    <a:pt x="26198" y="11438"/>
                    <a:pt x="28238" y="3406"/>
                    <a:pt x="21333" y="32522"/>
                  </a:cubicBezTo>
                  <a:lnTo>
                    <a:pt x="5325" y="32522"/>
                  </a:lnTo>
                  <a:cubicBezTo>
                    <a:pt x="2343" y="32522"/>
                    <a:pt x="303" y="32522"/>
                    <a:pt x="303" y="36203"/>
                  </a:cubicBezTo>
                  <a:cubicBezTo>
                    <a:pt x="303" y="38546"/>
                    <a:pt x="2187" y="38546"/>
                    <a:pt x="5011" y="38546"/>
                  </a:cubicBezTo>
                  <a:lnTo>
                    <a:pt x="19920" y="38546"/>
                  </a:lnTo>
                  <a:lnTo>
                    <a:pt x="10661" y="78037"/>
                  </a:lnTo>
                  <a:cubicBezTo>
                    <a:pt x="9720" y="82220"/>
                    <a:pt x="8307" y="88244"/>
                    <a:pt x="8307" y="90420"/>
                  </a:cubicBezTo>
                  <a:cubicBezTo>
                    <a:pt x="8307" y="100292"/>
                    <a:pt x="16154" y="106316"/>
                    <a:pt x="25099" y="106316"/>
                  </a:cubicBezTo>
                  <a:cubicBezTo>
                    <a:pt x="42520" y="106316"/>
                    <a:pt x="52407" y="82889"/>
                    <a:pt x="52407" y="80714"/>
                  </a:cubicBezTo>
                  <a:cubicBezTo>
                    <a:pt x="52407" y="78539"/>
                    <a:pt x="50366" y="78539"/>
                    <a:pt x="49896" y="78539"/>
                  </a:cubicBezTo>
                  <a:cubicBezTo>
                    <a:pt x="48012" y="78539"/>
                    <a:pt x="47855" y="78873"/>
                    <a:pt x="46600" y="81718"/>
                  </a:cubicBezTo>
                  <a:cubicBezTo>
                    <a:pt x="42206" y="92260"/>
                    <a:pt x="34202" y="101631"/>
                    <a:pt x="25570" y="101631"/>
                  </a:cubicBezTo>
                  <a:cubicBezTo>
                    <a:pt x="22275" y="101631"/>
                    <a:pt x="20077" y="99456"/>
                    <a:pt x="20077" y="93432"/>
                  </a:cubicBezTo>
                  <a:cubicBezTo>
                    <a:pt x="20077" y="91758"/>
                    <a:pt x="20705" y="88244"/>
                    <a:pt x="21019" y="86571"/>
                  </a:cubicBezTo>
                  <a:lnTo>
                    <a:pt x="32319" y="38546"/>
                  </a:ln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1950BF8-A8AA-9CA9-9A7D-67E42E9C9BD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304163" y="5548707"/>
              <a:ext cx="52013" cy="239048"/>
            </a:xfrm>
            <a:custGeom>
              <a:avLst/>
              <a:gdLst>
                <a:gd name="connsiteX0" fmla="*/ 52320 w 52013"/>
                <a:gd name="connsiteY0" fmla="*/ 119587 h 239048"/>
                <a:gd name="connsiteX1" fmla="*/ 37523 w 52013"/>
                <a:gd name="connsiteY1" fmla="*/ 45004 h 239048"/>
                <a:gd name="connsiteX2" fmla="*/ 2549 w 52013"/>
                <a:gd name="connsiteY2" fmla="*/ 63 h 239048"/>
                <a:gd name="connsiteX3" fmla="*/ 307 w 52013"/>
                <a:gd name="connsiteY3" fmla="*/ 2453 h 239048"/>
                <a:gd name="connsiteX4" fmla="*/ 4567 w 52013"/>
                <a:gd name="connsiteY4" fmla="*/ 7951 h 239048"/>
                <a:gd name="connsiteX5" fmla="*/ 39317 w 52013"/>
                <a:gd name="connsiteY5" fmla="*/ 119587 h 239048"/>
                <a:gd name="connsiteX6" fmla="*/ 3221 w 52013"/>
                <a:gd name="connsiteY6" fmla="*/ 232657 h 239048"/>
                <a:gd name="connsiteX7" fmla="*/ 307 w 52013"/>
                <a:gd name="connsiteY7" fmla="*/ 236721 h 239048"/>
                <a:gd name="connsiteX8" fmla="*/ 2549 w 52013"/>
                <a:gd name="connsiteY8" fmla="*/ 239111 h 239048"/>
                <a:gd name="connsiteX9" fmla="*/ 38196 w 52013"/>
                <a:gd name="connsiteY9" fmla="*/ 192497 h 239048"/>
                <a:gd name="connsiteX10" fmla="*/ 52320 w 52013"/>
                <a:gd name="connsiteY10" fmla="*/ 119587 h 2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013" h="239048">
                  <a:moveTo>
                    <a:pt x="52320" y="119587"/>
                  </a:moveTo>
                  <a:cubicBezTo>
                    <a:pt x="52320" y="100941"/>
                    <a:pt x="49854" y="72016"/>
                    <a:pt x="37523" y="45004"/>
                  </a:cubicBezTo>
                  <a:cubicBezTo>
                    <a:pt x="24072" y="15601"/>
                    <a:pt x="4791" y="63"/>
                    <a:pt x="2549" y="63"/>
                  </a:cubicBezTo>
                  <a:cubicBezTo>
                    <a:pt x="1204" y="63"/>
                    <a:pt x="307" y="1019"/>
                    <a:pt x="307" y="2453"/>
                  </a:cubicBezTo>
                  <a:cubicBezTo>
                    <a:pt x="307" y="3170"/>
                    <a:pt x="307" y="3649"/>
                    <a:pt x="4567" y="7951"/>
                  </a:cubicBezTo>
                  <a:cubicBezTo>
                    <a:pt x="26538" y="31617"/>
                    <a:pt x="39317" y="69626"/>
                    <a:pt x="39317" y="119587"/>
                  </a:cubicBezTo>
                  <a:cubicBezTo>
                    <a:pt x="39317" y="160464"/>
                    <a:pt x="31022" y="202537"/>
                    <a:pt x="3221" y="232657"/>
                  </a:cubicBezTo>
                  <a:cubicBezTo>
                    <a:pt x="307" y="235526"/>
                    <a:pt x="307" y="236004"/>
                    <a:pt x="307" y="236721"/>
                  </a:cubicBezTo>
                  <a:cubicBezTo>
                    <a:pt x="307" y="238155"/>
                    <a:pt x="1204" y="239111"/>
                    <a:pt x="2549" y="239111"/>
                  </a:cubicBezTo>
                  <a:cubicBezTo>
                    <a:pt x="4791" y="239111"/>
                    <a:pt x="24968" y="222856"/>
                    <a:pt x="38196" y="192497"/>
                  </a:cubicBezTo>
                  <a:cubicBezTo>
                    <a:pt x="49630" y="166202"/>
                    <a:pt x="52320" y="139667"/>
                    <a:pt x="52320" y="119587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0C7EFB4-17C0-9944-6876-E6A301CC16CE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391351" y="5548707"/>
              <a:ext cx="52013" cy="239048"/>
            </a:xfrm>
            <a:custGeom>
              <a:avLst/>
              <a:gdLst>
                <a:gd name="connsiteX0" fmla="*/ 52324 w 52013"/>
                <a:gd name="connsiteY0" fmla="*/ 119587 h 239048"/>
                <a:gd name="connsiteX1" fmla="*/ 37527 w 52013"/>
                <a:gd name="connsiteY1" fmla="*/ 45004 h 239048"/>
                <a:gd name="connsiteX2" fmla="*/ 2553 w 52013"/>
                <a:gd name="connsiteY2" fmla="*/ 63 h 239048"/>
                <a:gd name="connsiteX3" fmla="*/ 311 w 52013"/>
                <a:gd name="connsiteY3" fmla="*/ 2453 h 239048"/>
                <a:gd name="connsiteX4" fmla="*/ 4570 w 52013"/>
                <a:gd name="connsiteY4" fmla="*/ 7951 h 239048"/>
                <a:gd name="connsiteX5" fmla="*/ 39321 w 52013"/>
                <a:gd name="connsiteY5" fmla="*/ 119587 h 239048"/>
                <a:gd name="connsiteX6" fmla="*/ 3225 w 52013"/>
                <a:gd name="connsiteY6" fmla="*/ 232657 h 239048"/>
                <a:gd name="connsiteX7" fmla="*/ 311 w 52013"/>
                <a:gd name="connsiteY7" fmla="*/ 236721 h 239048"/>
                <a:gd name="connsiteX8" fmla="*/ 2553 w 52013"/>
                <a:gd name="connsiteY8" fmla="*/ 239111 h 239048"/>
                <a:gd name="connsiteX9" fmla="*/ 38200 w 52013"/>
                <a:gd name="connsiteY9" fmla="*/ 192497 h 239048"/>
                <a:gd name="connsiteX10" fmla="*/ 52324 w 52013"/>
                <a:gd name="connsiteY10" fmla="*/ 119587 h 2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013" h="239048">
                  <a:moveTo>
                    <a:pt x="52324" y="119587"/>
                  </a:moveTo>
                  <a:cubicBezTo>
                    <a:pt x="52324" y="100941"/>
                    <a:pt x="49858" y="72016"/>
                    <a:pt x="37527" y="45004"/>
                  </a:cubicBezTo>
                  <a:cubicBezTo>
                    <a:pt x="24076" y="15601"/>
                    <a:pt x="4795" y="63"/>
                    <a:pt x="2553" y="63"/>
                  </a:cubicBezTo>
                  <a:cubicBezTo>
                    <a:pt x="1207" y="63"/>
                    <a:pt x="311" y="1019"/>
                    <a:pt x="311" y="2453"/>
                  </a:cubicBezTo>
                  <a:cubicBezTo>
                    <a:pt x="311" y="3170"/>
                    <a:pt x="311" y="3649"/>
                    <a:pt x="4570" y="7951"/>
                  </a:cubicBezTo>
                  <a:cubicBezTo>
                    <a:pt x="26542" y="31617"/>
                    <a:pt x="39321" y="69626"/>
                    <a:pt x="39321" y="119587"/>
                  </a:cubicBezTo>
                  <a:cubicBezTo>
                    <a:pt x="39321" y="160464"/>
                    <a:pt x="31026" y="202537"/>
                    <a:pt x="3225" y="232657"/>
                  </a:cubicBezTo>
                  <a:cubicBezTo>
                    <a:pt x="311" y="235526"/>
                    <a:pt x="311" y="236004"/>
                    <a:pt x="311" y="236721"/>
                  </a:cubicBezTo>
                  <a:cubicBezTo>
                    <a:pt x="311" y="238155"/>
                    <a:pt x="1207" y="239111"/>
                    <a:pt x="2553" y="239111"/>
                  </a:cubicBezTo>
                  <a:cubicBezTo>
                    <a:pt x="4795" y="239111"/>
                    <a:pt x="24972" y="222856"/>
                    <a:pt x="38200" y="192497"/>
                  </a:cubicBezTo>
                  <a:cubicBezTo>
                    <a:pt x="49634" y="166202"/>
                    <a:pt x="52324" y="139667"/>
                    <a:pt x="52324" y="119587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6554092-E46D-35E9-8519-DE1783900665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475624" y="5524801"/>
              <a:ext cx="58515" cy="286619"/>
            </a:xfrm>
            <a:custGeom>
              <a:avLst/>
              <a:gdLst>
                <a:gd name="connsiteX0" fmla="*/ 58830 w 58515"/>
                <a:gd name="connsiteY0" fmla="*/ 143484 h 286619"/>
                <a:gd name="connsiteX1" fmla="*/ 23855 w 58515"/>
                <a:gd name="connsiteY1" fmla="*/ 21091 h 286619"/>
                <a:gd name="connsiteX2" fmla="*/ 3005 w 58515"/>
                <a:gd name="connsiteY2" fmla="*/ 55 h 286619"/>
                <a:gd name="connsiteX3" fmla="*/ 315 w 58515"/>
                <a:gd name="connsiteY3" fmla="*/ 2445 h 286619"/>
                <a:gd name="connsiteX4" fmla="*/ 1660 w 58515"/>
                <a:gd name="connsiteY4" fmla="*/ 4836 h 286619"/>
                <a:gd name="connsiteX5" fmla="*/ 36186 w 58515"/>
                <a:gd name="connsiteY5" fmla="*/ 74638 h 286619"/>
                <a:gd name="connsiteX6" fmla="*/ 43360 w 58515"/>
                <a:gd name="connsiteY6" fmla="*/ 143245 h 286619"/>
                <a:gd name="connsiteX7" fmla="*/ 35513 w 58515"/>
                <a:gd name="connsiteY7" fmla="*/ 215198 h 286619"/>
                <a:gd name="connsiteX8" fmla="*/ 2332 w 58515"/>
                <a:gd name="connsiteY8" fmla="*/ 281176 h 286619"/>
                <a:gd name="connsiteX9" fmla="*/ 315 w 58515"/>
                <a:gd name="connsiteY9" fmla="*/ 284283 h 286619"/>
                <a:gd name="connsiteX10" fmla="*/ 3005 w 58515"/>
                <a:gd name="connsiteY10" fmla="*/ 286674 h 286619"/>
                <a:gd name="connsiteX11" fmla="*/ 21389 w 58515"/>
                <a:gd name="connsiteY11" fmla="*/ 268745 h 286619"/>
                <a:gd name="connsiteX12" fmla="*/ 58830 w 58515"/>
                <a:gd name="connsiteY12" fmla="*/ 143484 h 28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15" h="286619">
                  <a:moveTo>
                    <a:pt x="58830" y="143484"/>
                  </a:moveTo>
                  <a:cubicBezTo>
                    <a:pt x="58830" y="109539"/>
                    <a:pt x="53225" y="61490"/>
                    <a:pt x="23855" y="21091"/>
                  </a:cubicBezTo>
                  <a:cubicBezTo>
                    <a:pt x="21613" y="18222"/>
                    <a:pt x="7040" y="55"/>
                    <a:pt x="3005" y="55"/>
                  </a:cubicBezTo>
                  <a:cubicBezTo>
                    <a:pt x="1884" y="55"/>
                    <a:pt x="315" y="533"/>
                    <a:pt x="315" y="2445"/>
                  </a:cubicBezTo>
                  <a:cubicBezTo>
                    <a:pt x="315" y="3401"/>
                    <a:pt x="763" y="4119"/>
                    <a:pt x="1660" y="4836"/>
                  </a:cubicBezTo>
                  <a:cubicBezTo>
                    <a:pt x="12421" y="17266"/>
                    <a:pt x="26994" y="36629"/>
                    <a:pt x="36186" y="74638"/>
                  </a:cubicBezTo>
                  <a:cubicBezTo>
                    <a:pt x="41343" y="96391"/>
                    <a:pt x="43360" y="121013"/>
                    <a:pt x="43360" y="143245"/>
                  </a:cubicBezTo>
                  <a:cubicBezTo>
                    <a:pt x="43360" y="167389"/>
                    <a:pt x="41343" y="191772"/>
                    <a:pt x="35513" y="215198"/>
                  </a:cubicBezTo>
                  <a:cubicBezTo>
                    <a:pt x="26994" y="248665"/>
                    <a:pt x="13766" y="267789"/>
                    <a:pt x="2332" y="281176"/>
                  </a:cubicBezTo>
                  <a:cubicBezTo>
                    <a:pt x="315" y="283327"/>
                    <a:pt x="315" y="283805"/>
                    <a:pt x="315" y="284283"/>
                  </a:cubicBezTo>
                  <a:cubicBezTo>
                    <a:pt x="315" y="286196"/>
                    <a:pt x="1884" y="286674"/>
                    <a:pt x="3005" y="286674"/>
                  </a:cubicBezTo>
                  <a:cubicBezTo>
                    <a:pt x="6368" y="286674"/>
                    <a:pt x="18699" y="272092"/>
                    <a:pt x="21389" y="268745"/>
                  </a:cubicBezTo>
                  <a:cubicBezTo>
                    <a:pt x="44257" y="239820"/>
                    <a:pt x="58830" y="196792"/>
                    <a:pt x="58830" y="143484"/>
                  </a:cubicBezTo>
                  <a:close/>
                </a:path>
              </a:pathLst>
            </a:custGeom>
            <a:solidFill>
              <a:srgbClr val="000000"/>
            </a:solidFill>
            <a:ln w="249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RU"/>
            </a:p>
          </p:txBody>
        </p:sp>
      </p:grp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03FB931D-03EB-2B2E-8A55-E5278152E33B}"/>
              </a:ext>
            </a:extLst>
          </p:cNvPr>
          <p:cNvSpPr/>
          <p:nvPr/>
        </p:nvSpPr>
        <p:spPr>
          <a:xfrm>
            <a:off x="7477220" y="2611534"/>
            <a:ext cx="2717021" cy="58968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C968B7C-D34E-22D4-8808-CE804BBB55FF}"/>
              </a:ext>
            </a:extLst>
          </p:cNvPr>
          <p:cNvCxnSpPr>
            <a:cxnSpLocks/>
            <a:stCxn id="105" idx="0"/>
            <a:endCxn id="103" idx="2"/>
          </p:cNvCxnSpPr>
          <p:nvPr/>
        </p:nvCxnSpPr>
        <p:spPr>
          <a:xfrm flipV="1">
            <a:off x="5990763" y="3201214"/>
            <a:ext cx="2844968" cy="109981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82EDBC6-52E3-7037-3236-6249148BC65D}"/>
              </a:ext>
            </a:extLst>
          </p:cNvPr>
          <p:cNvSpPr txBox="1"/>
          <p:nvPr/>
        </p:nvSpPr>
        <p:spPr>
          <a:xfrm>
            <a:off x="1690346" y="4301024"/>
            <a:ext cx="8600834" cy="783193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U" sz="2000" b="1" dirty="0">
                <a:solidFill>
                  <a:schemeClr val="accent6">
                    <a:lumMod val="75000"/>
                  </a:schemeClr>
                </a:solidFill>
              </a:rPr>
              <a:t>Yes, we can! Using a specially designed momentum correction.</a:t>
            </a:r>
          </a:p>
          <a:p>
            <a:pPr algn="ctr"/>
            <a:r>
              <a:rPr lang="en-RU" sz="2000" b="1" dirty="0">
                <a:solidFill>
                  <a:schemeClr val="accent6">
                    <a:lumMod val="75000"/>
                  </a:schemeClr>
                </a:solidFill>
              </a:rPr>
              <a:t>Unlike the MARINA method, DASHA sends only compressed vectors.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F81418-61BC-FE1C-D13C-3F915DC0E608}"/>
              </a:ext>
            </a:extLst>
          </p:cNvPr>
          <p:cNvSpPr txBox="1"/>
          <p:nvPr/>
        </p:nvSpPr>
        <p:spPr>
          <a:xfrm>
            <a:off x="2227792" y="3931692"/>
            <a:ext cx="37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b="1" dirty="0"/>
              <a:t>An answer to the previous questions: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ABEFBFB-71C5-45DD-A88A-029EE11CA53C}"/>
              </a:ext>
            </a:extLst>
          </p:cNvPr>
          <p:cNvSpPr txBox="1"/>
          <p:nvPr/>
        </p:nvSpPr>
        <p:spPr>
          <a:xfrm>
            <a:off x="1664885" y="5572168"/>
            <a:ext cx="8600834" cy="783193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DASHA does not require the participation of all workers.</a:t>
            </a:r>
          </a:p>
          <a:p>
            <a:pPr algn="ctr"/>
            <a:r>
              <a:rPr lang="en-GB" sz="2000" b="1" dirty="0"/>
              <a:t>Partial participation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can be easily implemented.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409796-EA8D-5DC5-5F88-2725EF508380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999565" y="5496575"/>
            <a:ext cx="6003273" cy="8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2" grpId="0" animBg="1"/>
      <p:bldP spid="8" grpId="0" animBg="1"/>
      <p:bldP spid="41" grpId="0"/>
      <p:bldP spid="103" grpId="0" animBg="1"/>
      <p:bldP spid="105" grpId="0" animBg="1"/>
      <p:bldP spid="118" grpId="0"/>
      <p:bldP spid="123" grpId="0" animBg="1"/>
      <p:bldP spid="12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72"/>
  <p:tag name="ORIGINALWIDTH" val="25,6475"/>
  <p:tag name="OUTPUTTYPE" val="SVG"/>
  <p:tag name="IGUANATEXVERSION" val="159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1(v_1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6484"/>
  <p:tag name="ORIGINALWIDTH" val="5,200496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2(v_2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59343"/>
  <p:tag name="ORIGINALWIDTH" val="2,346718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02268"/>
  <p:tag name="ORIGINALWIDTH" val="2,103718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652802"/>
  <p:tag name="ORIGINALWIDTH" val="6,060218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8806"/>
  <p:tag name="ORIGINALWIDTH" val="7,319877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105"/>
  <p:tag name="ORIGINALWIDTH" val="4,949348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02268"/>
  <p:tag name="ORIGINALWIDTH" val="2,103718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132417"/>
  <p:tag name="ORIGINALWIDTH" val="2,301081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36986"/>
  <p:tag name="ORIGINALWIDTH" val="4,939427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59343"/>
  <p:tag name="ORIGINALWIDTH" val="2,346718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98613"/>
  <p:tag name="ORIGINALWIDTH" val="1,081106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6757"/>
  <p:tag name="ORIGINALWIDTH" val="3,082432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237444"/>
  <p:tag name="ORIGINALWIDTH" val="4,195531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59343"/>
  <p:tag name="ORIGINALWIDTH" val="2,346718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711415"/>
  <p:tag name="ORIGINALWIDTH" val="5,110016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44735"/>
  <p:tag name="ORIGINALWIDTH" val="2,527229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02268"/>
  <p:tag name="ORIGINALWIDTH" val="2,103718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132417"/>
  <p:tag name="ORIGINALWIDTH" val="2,301081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132417"/>
  <p:tag name="ORIGINALWIDTH" val="2,301081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445808"/>
  <p:tag name="ORIGINALWIDTH" val="4,545944"/>
  <p:tag name="LATEXADDIN" val="\documentclass{article}&#10;\usepackage{amsmath}&#10;\pagestyle{empty}&#10;\newcommand{\cC}{\mathcal{C}}&#10;\begin{document}&#10;&#10;$g^{t+1}_i = g^t_i + \cC_i\left(h^{t+1}_i - h^{t}_i - a \left(g^t_i - h^{t}_i\right)\right)$&#10;&#10;&#10;\end{document}"/>
  <p:tag name="IGUANATEXSIZE" val="20"/>
  <p:tag name="IGUANATEXCURSOR" val="185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89"/>
  <p:tag name="ORIGINALWIDTH" val="2,343279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139708"/>
  <p:tag name="ORIGINALWIDTH" val="5,102556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2"/>
  <p:tag name="ORIGINALWIDTH" val="2,311333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30633"/>
  <p:tag name="ORIGINALWIDTH" val="2,523525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8"/>
  <p:tag name="ORIGINALWIDTH" val="2,100623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331251"/>
  <p:tag name="ORIGINALWIDTH" val="6,586167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445808"/>
  <p:tag name="ORIGINALWIDTH" val="4,545944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89"/>
  <p:tag name="ORIGINALWIDTH" val="2,343279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8"/>
  <p:tag name="ORIGINALWIDTH" val="2,100623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635111"/>
  <p:tag name="ORIGINALWIDTH" val="6,586167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262752"/>
  <p:tag name="ORIGINALWIDTH" val="5,169887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8"/>
  <p:tag name="ORIGINALWIDTH" val="2,100623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,9452"/>
  <p:tag name="ORIGINALWIDTH" val="2,58493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1757"/>
  <p:tag name="ORIGINALWIDTH" val="4,373595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023642"/>
  <p:tag name="ORIGINALWIDTH" val="4,862863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89"/>
  <p:tag name="ORIGINALWIDTH" val="2,343279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139708"/>
  <p:tag name="ORIGINALWIDTH" val="5,102556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30633"/>
  <p:tag name="ORIGINALWIDTH" val="2,523525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8"/>
  <p:tag name="ORIGINALWIDTH" val="2,100623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985007"/>
  <p:tag name="ORIGINALWIDTH" val="6,051354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023642"/>
  <p:tag name="ORIGINALWIDTH" val="4,862863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89"/>
  <p:tag name="ORIGINALWIDTH" val="2,343279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8"/>
  <p:tag name="ORIGINALWIDTH" val="2,100623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985007"/>
  <p:tag name="ORIGINALWIDTH" val="6,051354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6757"/>
  <p:tag name="ORIGINALWIDTH" val="3,082432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58"/>
  <p:tag name="ORIGINALWIDTH" val="4,536022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39"/>
  <p:tag name="ORIGINALWIDTH" val="2,297721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445808"/>
  <p:tag name="ORIGINALWIDTH" val="4,545944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89"/>
  <p:tag name="ORIGINALWIDTH" val="2,343279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8"/>
  <p:tag name="ORIGINALWIDTH" val="2,100623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985007"/>
  <p:tag name="ORIGINALWIDTH" val="6,051354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023642"/>
  <p:tag name="ORIGINALWIDTH" val="4,862863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89"/>
  <p:tag name="ORIGINALWIDTH" val="2,343279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8"/>
  <p:tag name="ORIGINALWIDTH" val="2,100623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39"/>
  <p:tag name="ORIGINALWIDTH" val="2,29772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2"/>
  <p:tag name="ORIGINALWIDTH" val="2,311333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,9452"/>
  <p:tag name="ORIGINALWIDTH" val="2,58493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38"/>
  <p:tag name="ORIGINALWIDTH" val="31,29146"/>
  <p:tag name="OUTPUTTYPE" val="SVG"/>
  <p:tag name="IGUANATEXVERSION" val="159"/>
  <p:tag name="LATEXADDIN" val="\documentclass{article}&#10;\usepackage{amsmath}&#10;\pagestyle{empty}&#10;\begin{document}&#10;&#10;&#10;$\sqrt{1 + \omega}$&#10;&#10;\end{document}"/>
  <p:tag name="IGUANATEXSIZE" val="20"/>
  <p:tag name="IGUANATEXCURSOR" val="100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017408"/>
  <p:tag name="ORIGINALWIDTH" val="56,39511"/>
  <p:tag name="OUTPUTTYPE" val="SVG"/>
  <p:tag name="IGUANATEXVERSION" val="159"/>
  <p:tag name="LATEXADDIN" val="\documentclass{article}&#10;\usepackage{amsmath,amsfonts,bm}&#10;\usepackage{amssymb}&#10;\pagestyle{empty}&#10;\usepackage{ stmaryrd }&#10;\newcommand{\cC}{\mathcal{C}}&#10;\newcommand{\R}{\mathbb{R}} % reals&#10;\begin{document}&#10;&#10;$\cC_i \,:\, \R^d \shortrightarrow \R^d$&#10;&#10;&#10;\end{document}"/>
  <p:tag name="IGUANATEXSIZE" val="20"/>
  <p:tag name="IGUANATEXCURSOR" val="77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8"/>
  <p:tag name="ORIGINALWIDTH" val="53,14119"/>
  <p:tag name="OUTPUTTYPE" val="SVG"/>
  <p:tag name="IGUANATEXVERSION" val="159"/>
  <p:tag name="LATEXADDIN" val="\documentclass{article}&#10;\usepackage{amsmath,amsfonts,bm}&#10;\usepackage{amssymb}&#10;\pagestyle{empty}&#10;\usepackage{ stmaryrd }&#10;\newcommand{\cC}{\mathcal{C}}&#10;\newcommand{\R}{\mathbb{R}} % reals&#10;\newcommand{\Exp}[1]{{\mathbb{E}}\left[#1\right]}&#10;\begin{document}&#10;&#10;$\Exp{\cC_i(v)} = v$&#10;&#10;&#10;\end{document}"/>
  <p:tag name="IGUANATEXSIZE" val="20"/>
  <p:tag name="IGUANATEXCURSOR" val="274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,92276"/>
  <p:tag name="ORIGINALWIDTH" val="110,0469"/>
  <p:tag name="OUTPUTTYPE" val="SVG"/>
  <p:tag name="IGUANATEXVERSION" val="159"/>
  <p:tag name="LATEXADDIN" val="\documentclass{article}&#10;\usepackage{amsmath,amsfonts,bm}&#10;\usepackage{amssymb}&#10;\pagestyle{empty}&#10;\usepackage{ stmaryrd }&#10;\newcommand{\cC}{\mathcal{C}}&#10;\newcommand{\R}{\mathbb{R}} % reals&#10;\newcommand{\Exp}[1]{{\mathbb{E}}\left[#1\right]}&#10;\newcommand{\norm}[1]{\left\| #1 \right\|}&#10;\begin{document}&#10;&#10;$\Exp{\norm{\cC_i(v) - v}^2} \leq \omega \norm{v}^2$&#10;&#10;&#10;\end{document}"/>
  <p:tag name="IGUANATEXSIZE" val="20"/>
  <p:tag name="IGUANATEXCURSOR" val="348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76"/>
  <p:tag name="ORIGINALWIDTH" val="5,063864"/>
  <p:tag name="OUTPUTTYPE" val="SVG"/>
  <p:tag name="IGUANATEXVERSION" val="159"/>
  <p:tag name="LATEXADDIN" val="\documentclass{article}&#10;\usepackage{amsmath}&#10;\pagestyle{empty}&#10;\begin{document}&#10;&#10;$\omega$&#10;&#10;&#10;\end{document}"/>
  <p:tag name="IGUANATEXSIZE" val="20"/>
  <p:tag name="IGUANATEXCURSOR" val="88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82437"/>
  <p:tag name="ORIGINALWIDTH" val="6,171024"/>
  <p:tag name="LATEXADDIN" val="\documentclass{article}&#10;\usepackage{amsmath,amsfonts,bm}&#10;\usepackage{amssymb}&#10;\pagestyle{empty}&#10;\usepackage{ stmaryrd }&#10;\newcommand{\cC}{\mathcal{C}}&#10;\newcommand{\R}{\mathbb{R}} % reals&#10;\newcommand{\Exp}[1]{{\mathbb{E}}\left[#1\right]}&#10;\newcommand{\norm}[1]{\left\| #1 \right\|}&#10;\begin{document}&#10;&#10;$\Exp{\norm{\cC_i(v) - v}^2} \leq \omega \norm{v}^2$&#10;&#10;&#10;\end{document}"/>
  <p:tag name="IGUANATEXSIZE" val="20"/>
  <p:tag name="IGUANATEXCURSOR" val="348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,92276"/>
  <p:tag name="ORIGINALWIDTH" val="2,241299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38"/>
  <p:tag name="ORIGINALWIDTH" val="2,320315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262756"/>
  <p:tag name="ORIGINALWIDTH" val="5,15405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6487"/>
  <p:tag name="ORIGINALWIDTH" val="5,200493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1(v_1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86"/>
  <p:tag name="ORIGINALWIDTH" val="2,094173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38"/>
  <p:tag name="ORIGINALWIDTH" val="2,290669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71"/>
  <p:tag name="ORIGINALWIDTH" val="4,334527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38"/>
  <p:tag name="ORIGINALWIDTH" val="2,290669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985039"/>
  <p:tag name="ORIGINALWIDTH" val="6,032795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71"/>
  <p:tag name="ORIGINALWIDTH" val="4,334527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38"/>
  <p:tag name="ORIGINALWIDTH" val="2,320315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3063"/>
  <p:tag name="ORIGINALWIDTH" val="3,054882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,92276"/>
  <p:tag name="ORIGINALWIDTH" val="2,241299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701102"/>
  <p:tag name="ORIGINALWIDTH" val="6,03279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67567"/>
  <p:tag name="ORIGINALWIDTH" val="2,53847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71"/>
  <p:tag name="ORIGINALWIDTH" val="5,855079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38"/>
  <p:tag name="ORIGINALWIDTH" val="2,320315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71"/>
  <p:tag name="ORIGINALWIDTH" val="4,334527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38"/>
  <p:tag name="ORIGINALWIDTH" val="2,320315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3063"/>
  <p:tag name="ORIGINALWIDTH" val="3,054882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141954"/>
  <p:tag name="ORIGINALWIDTH" val="6,226619"/>
  <p:tag name="LATEXADDIN" val="\documentclass{article}&#10;\usepackage{amsmath,amsfonts,bm}&#10;\usepackage{amssymb}&#10;\pagestyle{empty}&#10;\usepackage{ stmaryrd }&#10;\newcommand{\cC}{\mathcal{C}}&#10;\newcommand{\R}{\mathbb{R}} % reals&#10;\newcommand{\Exp}[1]{{\mathbb{E}}\left[#1\right]}&#10;\begin{document}&#10;&#10;$\Exp{\cC_i(v)} = v$&#10;&#10;&#10;\end{document}"/>
  <p:tag name="IGUANATEXSIZE" val="20"/>
  <p:tag name="IGUANATEXCURSOR" val="274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8"/>
  <p:tag name="ORIGINALWIDTH" val="1,36487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6465"/>
  <p:tag name="ORIGINALWIDTH" val="5,200469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24041"/>
  <p:tag name="ORIGINALWIDTH" val="2,113073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8"/>
  <p:tag name="ORIGINALWIDTH" val="2,311313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72"/>
  <p:tag name="ORIGINALWIDTH" val="2,311325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1764"/>
  <p:tag name="ORIGINALWIDTH" val="4,373573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8"/>
  <p:tag name="ORIGINALWIDTH" val="2,311313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8"/>
  <p:tag name="ORIGINALWIDTH" val="1,36487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098119"/>
  <p:tag name="ORIGINALWIDTH" val="6,625127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1764"/>
  <p:tag name="ORIGINALWIDTH" val="4,373573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6481"/>
  <p:tag name="ORIGINALWIDTH" val="5,200485"/>
  <p:tag name="LATEXADDIN" val="\documentclass{article}&#10;\usepackage{amsmath,amsfonts,bm}&#10;\usepackage{amssymb}&#10;\pagestyle{empty}&#10;\usepackage{ stmaryrd }&#10;\newcommand{\cC}{\mathcal{C}}&#10;\newcommand{\R}{\mathbb{R}} % reals&#10;\begin{document}&#10;&#10;$\cC_i \,:\, \R^d \shortrightarrow \R^d$&#10;&#10;&#10;\end{document}"/>
  <p:tag name="IGUANATEXSIZE" val="20"/>
  <p:tag name="IGUANATEXCURSOR" val="77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24051"/>
  <p:tag name="ORIGINALWIDTH" val="2,113055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64487"/>
  <p:tag name="ORIGINALWIDTH" val="1,056036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141949"/>
  <p:tag name="ORIGINALWIDTH" val="6,844314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1862"/>
  <p:tag name="ORIGINALWIDTH" val="3,584538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1764"/>
  <p:tag name="ORIGINALWIDTH" val="4,373587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192019"/>
  <p:tag name="ORIGINALWIDTH" val="6,635104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141949"/>
  <p:tag name="ORIGINALWIDTH" val="6,844314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1862"/>
  <p:tag name="ORIGINALWIDTH" val="3,584538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38"/>
  <p:tag name="ORIGINALWIDTH" val="7,770827"/>
  <p:tag name="LATEXADDIN" val="\documentclass{article}&#10;\usepackage{amsmath}&#10;\pagestyle{empty}&#10;\begin{document}&#10;&#10;&#10;$\sqrt{1 + \omega}$&#10;&#10;\end{document}"/>
  <p:tag name="IGUANATEXSIZE" val="20"/>
  <p:tag name="IGUANATEXCURSOR" val="100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58622"/>
  <p:tag name="ORIGINALWIDTH" val="23,7165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971575"/>
  <p:tag name="ORIGINALWIDTH" val="3,287638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971575"/>
  <p:tag name="ORIGINALWIDTH" val="6,625118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1732"/>
  <p:tag name="ORIGINALWIDTH" val="5,907835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2"/>
  <p:tag name="ORIGINALWIDTH" val="25,64753"/>
  <p:tag name="OUTPUTTYPE" val="SVG"/>
  <p:tag name="IGUANATEXVERSION" val="159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2(v_2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67567"/>
  <p:tag name="ORIGINALWIDTH" val="2,53847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72"/>
  <p:tag name="ORIGINALWIDTH" val="2,31132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36934"/>
  <p:tag name="ORIGINALWIDTH" val="240,7093"/>
  <p:tag name="OUTPUTTYPE" val="SVG"/>
  <p:tag name="IGUANATEXVERSION" val="159"/>
  <p:tag name="LATEXADDIN" val="\documentclass{article}&#10;\usepackage{amsmath}&#10;\pagestyle{empty}&#10;\newcommand{\cC}{\mathcal{C}}&#10;\begin{document}&#10;&#10;$g^{t+1}_i = g^t_i + \cC_i\left(\nabla f_i(x^{t+1}) - \nabla f_i(x^{t}) - a \left(g^t_i - \nabla f_i(x^{t})\right)\right)$&#10;&#10;&#10;\end{document}"/>
  <p:tag name="IGUANATEXSIZE" val="20"/>
  <p:tag name="IGUANATEXCURSOR" val="225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445811"/>
  <p:tag name="ORIGINALWIDTH" val="4,572838"/>
  <p:tag name="LATEXADDIN" val="\documentclass{article}&#10;\usepackage{amsmath}&#10;\pagestyle{empty}&#10;\newcommand{\cC}{\mathcal{C}}&#10;\begin{document}&#10;&#10;$g^{t+1}_i = g^t_i + \cC_i\left(\nabla f_i(x^{t+1}) - \nabla f_i(x^{t}) - a \left(g^t_i - \nabla f_i(x^{t})\right)\right)$&#10;&#10;&#10;\end{document}"/>
  <p:tag name="IGUANATEXSIZE" val="20"/>
  <p:tag name="IGUANATEXCURSOR" val="225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9"/>
  <p:tag name="ORIGINALWIDTH" val="2,357118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139719"/>
  <p:tag name="ORIGINALWIDTH" val="5,132744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30603"/>
  <p:tag name="ORIGINALWIDTH" val="2,538466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67"/>
  <p:tag name="ORIGINALWIDTH" val="2,11307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331243"/>
  <p:tag name="ORIGINALWIDTH" val="6,625118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445811"/>
  <p:tag name="ORIGINALWIDTH" val="4,572838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5"/>
  <p:tag name="ORIGINALWIDTH" val="25,64751"/>
  <p:tag name="OUTPUTTYPE" val="SVG"/>
  <p:tag name="IGUANATEXVERSION" val="159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3(v_3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9"/>
  <p:tag name="ORIGINALWIDTH" val="2,357118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67"/>
  <p:tag name="ORIGINALWIDTH" val="2,11307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635104"/>
  <p:tag name="ORIGINALWIDTH" val="6,625118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262748"/>
  <p:tag name="ORIGINALWIDTH" val="5,200467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67"/>
  <p:tag name="ORIGINALWIDTH" val="2,11307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,9452"/>
  <p:tag name="ORIGINALWIDTH" val="2,600233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133218"/>
  <p:tag name="ORIGINALWIDTH" val="7,352419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065995"/>
  <p:tag name="ORIGINALWIDTH" val="4,971349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67"/>
  <p:tag name="ORIGINALWIDTH" val="2,11307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17"/>
  <p:tag name="ORIGINALWIDTH" val="2,311304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6479"/>
  <p:tag name="ORIGINALWIDTH" val="5,200486"/>
  <p:tag name="LATEXADDIN" val="\documentclass{article}&#10;\usepackage{amsmath}&#10;\usepackage{amsthm}&#10;\usepackage{amssymb}&#10;\usepackage{amsfonts}&#10;\usepackage{mathtools}&#10;&#10;\pagestyle{empty}&#10;&#10;\newcommand{\R}{\mathbb{R}} % reals&#10;\newcommand{\cC}{\mathcal{C}}&#10;\newcommand{\eqdef}{:=} %\vcentcolon&#10;&#10;\begin{document}&#10;&#10;&#10;\begin{equation*} \cC_3(v_3)\end{equation*}&#10;&#10;\end{document}"/>
  <p:tag name="IGUANATEXSIZE" val="20"/>
  <p:tag name="IGUANATEXCURSOR" val="302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76"/>
  <p:tag name="ORIGINALWIDTH" val="4,961351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9"/>
  <p:tag name="ORIGINALWIDTH" val="2,357118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139719"/>
  <p:tag name="ORIGINALWIDTH" val="5,132744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30603"/>
  <p:tag name="ORIGINALWIDTH" val="2,538466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17"/>
  <p:tag name="ORIGINALWIDTH" val="2,311304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984663"/>
  <p:tag name="ORIGINALWIDTH" val="6,087163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133218"/>
  <p:tag name="ORIGINALWIDTH" val="7,352419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065995"/>
  <p:tag name="ORIGINALWIDTH" val="4,971349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67"/>
  <p:tag name="ORIGINALWIDTH" val="2,11307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17"/>
  <p:tag name="ORIGINALWIDTH" val="2,311304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93085"/>
  <p:tag name="ORIGINALWIDTH" val="3,207968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76"/>
  <p:tag name="ORIGINALWIDTH" val="4,961351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9"/>
  <p:tag name="ORIGINALWIDTH" val="2,357118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17"/>
  <p:tag name="ORIGINALWIDTH" val="2,311304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984663"/>
  <p:tag name="ORIGINALWIDTH" val="6,087163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76"/>
  <p:tag name="ORIGINALWIDTH" val="4,562884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17"/>
  <p:tag name="ORIGINALWIDTH" val="2,311304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445811"/>
  <p:tag name="ORIGINALWIDTH" val="4,572838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9"/>
  <p:tag name="ORIGINALWIDTH" val="2,357118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67"/>
  <p:tag name="ORIGINALWIDTH" val="2,11307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984663"/>
  <p:tag name="ORIGINALWIDTH" val="6,087163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5"/>
  <p:tag name="ORIGINALWIDTH" val="2,311332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133218"/>
  <p:tag name="ORIGINALWIDTH" val="7,352419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065995"/>
  <p:tag name="ORIGINALWIDTH" val="4,971349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693367"/>
  <p:tag name="ORIGINALWIDTH" val="2,11307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17"/>
  <p:tag name="ORIGINALWIDTH" val="2,311304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513076"/>
  <p:tag name="ORIGINALWIDTH" val="4,961351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42839"/>
  <p:tag name="ORIGINALWIDTH" val="2,357118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17"/>
  <p:tag name="ORIGINALWIDTH" val="2,311304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962617"/>
  <p:tag name="ORIGINALWIDTH" val="2,311304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,9452"/>
  <p:tag name="ORIGINALWIDTH" val="2,600233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36931"/>
  <p:tag name="ORIGINALWIDTH" val="167,1227"/>
  <p:tag name="OUTPUTTYPE" val="SVG"/>
  <p:tag name="IGUANATEXVERSION" val="159"/>
  <p:tag name="LATEXADDIN" val="\documentclass{article}&#10;\usepackage{amsmath}&#10;\pagestyle{empty}&#10;\newcommand{\cC}{\mathcal{C}}&#10;\begin{document}&#10;&#10;$g^{t+1}_i = g^t_i + \cC_i\left(h^{t+1}_i - h^{t}_i - a \left(g^t_i - h^{t}_i\right)\right)$&#10;&#10;&#10;\end{document}"/>
  <p:tag name="IGUANATEXSIZE" val="20"/>
  <p:tag name="IGUANATEXCURSOR" val="185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1762"/>
  <p:tag name="ORIGINALWIDTH" val="4,373594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,7609"/>
  <p:tag name="ORIGINALWIDTH" val="223,2753"/>
  <p:tag name="OUTPUTTYPE" val="SVG"/>
  <p:tag name="IGUANATEXVERSION" val="159"/>
  <p:tag name="LATEXADDIN" val="\documentclass{article}&#10;\usepackage{amsmath}&#10;\pagestyle{empty}&#10;\newcommand{\cC}{\mathcal{C}}&#10;\begin{document}&#10;&#10;$h^{t+1}_i = \nabla f_i(x^{t+1}; \xi_i^{t+1}) + (1 - b) (h^t_i - \nabla f_i(x^{t}; \xi_i^{t+1}))$&#10;&#10;&#10;\end{document}"/>
  <p:tag name="IGUANATEXSIZE" val="20"/>
  <p:tag name="IGUANATEXCURSOR" val="155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438348"/>
  <p:tag name="ORIGINALWIDTH" val="4,870006"/>
  <p:tag name="LATEXADDIN" val="\documentclass{article}&#10;\usepackage{amsmath}&#10;\pagestyle{empty}&#10;\newcommand{\cC}{\mathcal{C}}&#10;\begin{document}&#10;&#10;$h^{t+1}_i = \nabla f_i(x^{t+1}; \xi_i^{t+1}) + (1 - b) (h^t_i - \nabla f_i(x^{t}; \xi_i^{t+1}))$&#10;&#10;&#10;\end{document}"/>
  <p:tag name="IGUANATEXSIZE" val="20"/>
  <p:tag name="IGUANATEXCURSOR" val="155"/>
  <p:tag name="TRANSPARENCY" val="True"/>
  <p:tag name="LATEXENGINEID" val="0"/>
  <p:tag name="TEMPFOLDER" val="/Users/alexatiurin/Library/Group Containers/UBF8T346G9.Office/"/>
  <p:tag name="LATEXFORMHEIGHT" val="426,65"/>
  <p:tag name="LATEXFORMWIDTH" val="513,35"/>
  <p:tag name="LATEXFORMWRAP" val="True"/>
  <p:tag name="BITMAPVECTOR" val="1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59343"/>
  <p:tag name="ORIGINALWIDTH" val="2,346718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711415"/>
  <p:tag name="ORIGINALWIDTH" val="5,110016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44735"/>
  <p:tag name="ORIGINALWIDTH" val="2,527229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02268"/>
  <p:tag name="ORIGINALWIDTH" val="2,103718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136974"/>
  <p:tag name="ORIGINALWIDTH" val="6,595823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538806"/>
  <p:tag name="ORIGINALWIDTH" val="7,319877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105"/>
  <p:tag name="ORIGINALWIDTH" val="4,949348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02268"/>
  <p:tag name="ORIGINALWIDTH" val="2,103718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93085"/>
  <p:tag name="ORIGINALWIDTH" val="3,207968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132417"/>
  <p:tag name="ORIGINALWIDTH" val="2,301081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36986"/>
  <p:tag name="ORIGINALWIDTH" val="4,939427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59343"/>
  <p:tag name="ORIGINALWIDTH" val="2,346718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711415"/>
  <p:tag name="ORIGINALWIDTH" val="5,110016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44735"/>
  <p:tag name="ORIGINALWIDTH" val="2,527229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98613"/>
  <p:tag name="ORIGINALWIDTH" val="1,081106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237444"/>
  <p:tag name="ORIGINALWIDTH" val="4,195531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59343"/>
  <p:tag name="ORIGINALWIDTH" val="2,346718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711415"/>
  <p:tag name="ORIGINALWIDTH" val="5,110016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244735"/>
  <p:tag name="ORIGINALWIDTH" val="2,527229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966365"/>
  <p:tag name="ORIGINALWIDTH" val="2,311332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02268"/>
  <p:tag name="ORIGINALWIDTH" val="2,103718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132417"/>
  <p:tag name="ORIGINALWIDTH" val="2,301081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082194"/>
  <p:tag name="ORIGINALWIDTH" val="6,595823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132417"/>
  <p:tag name="ORIGINALWIDTH" val="2,301081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082194"/>
  <p:tag name="ORIGINALWIDTH" val="3,273109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652802"/>
  <p:tag name="ORIGINALWIDTH" val="6,060218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438348"/>
  <p:tag name="ORIGINALWIDTH" val="3,650004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132417"/>
  <p:tag name="ORIGINALWIDTH" val="2,301081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,132417"/>
  <p:tag name="ORIGINALWIDTH" val="2,301081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,438348"/>
  <p:tag name="ORIGINALWIDTH" val="4,870006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1499</TotalTime>
  <Words>242</Words>
  <Application>Microsoft Macintosh PowerPoint</Application>
  <PresentationFormat>Widescreen</PresentationFormat>
  <Paragraphs>47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Office Theme</vt:lpstr>
      <vt:lpstr> DASHA: Distributed Nonconvex Optimization with Communication Compression and  Optimal Oracle Complexity </vt:lpstr>
      <vt:lpstr>This is a joint work with </vt:lpstr>
      <vt:lpstr>Optimization Problem</vt:lpstr>
      <vt:lpstr>Optimization Solution In Nonconvex World</vt:lpstr>
      <vt:lpstr>Communication is the Bottleneck!</vt:lpstr>
      <vt:lpstr>Unbiased Compression Operators </vt:lpstr>
      <vt:lpstr>Compressed Communication</vt:lpstr>
      <vt:lpstr>Previous Method: MARINA</vt:lpstr>
      <vt:lpstr>New Method: DASHA</vt:lpstr>
      <vt:lpstr>Stochastic and Finite-Sum Settings</vt:lpstr>
      <vt:lpstr>DASHA-MVR: New Method for Stochastic Setting</vt:lpstr>
      <vt:lpstr>Assumptions</vt:lpstr>
      <vt:lpstr>New SOTA Communication Complexities</vt:lpstr>
      <vt:lpstr>Experiments</vt:lpstr>
      <vt:lpstr>Thank you! See you at Poster #107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EF21-P and Friends: Improved Theoretical Communication Complexity for Distributed Optimization with Bidirectional Compression</dc:title>
  <dc:creator>Alexander Tyurin</dc:creator>
  <cp:lastModifiedBy>Alexander Tyurin</cp:lastModifiedBy>
  <cp:revision>47</cp:revision>
  <dcterms:created xsi:type="dcterms:W3CDTF">2023-03-30T06:33:25Z</dcterms:created>
  <dcterms:modified xsi:type="dcterms:W3CDTF">2023-05-03T06:03:39Z</dcterms:modified>
</cp:coreProperties>
</file>