
<file path=[Content_Types].xml><?xml version="1.0" encoding="utf-8"?>
<Types xmlns="http://schemas.openxmlformats.org/package/2006/content-types"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5" r:id="rId10"/>
    <p:sldId id="267" r:id="rId11"/>
    <p:sldId id="269" r:id="rId12"/>
    <p:sldId id="263" r:id="rId13"/>
    <p:sldId id="266" r:id="rId14"/>
  </p:sldIdLst>
  <p:sldSz cx="12192000" cy="6858000"/>
  <p:notesSz cx="6858000" cy="9144000"/>
  <p:defaultTextStyle>
    <a:defPPr>
      <a:defRPr lang="en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3477"/>
    <a:srgbClr val="0034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266"/>
    <p:restoredTop sz="96654"/>
  </p:normalViewPr>
  <p:slideViewPr>
    <p:cSldViewPr snapToGrid="0" snapToObjects="1">
      <p:cViewPr varScale="1">
        <p:scale>
          <a:sx n="149" d="100"/>
          <a:sy n="149" d="100"/>
        </p:scale>
        <p:origin x="24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C3D36-5D0A-E346-872B-148ABF56D7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E8576-49E9-F24C-9136-7E41A641F8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46A6E-2A51-084C-B7D3-CEF8BCDE0FB3}" type="datetimeFigureOut">
              <a:rPr lang="en-PL" smtClean="0"/>
              <a:t>30/10/2020</a:t>
            </a:fld>
            <a:endParaRPr lang="en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34F66E-5798-D746-9CE7-B2B61485A5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529054-53EE-B241-8F75-F13EDE41EB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CBB2C-8876-8746-8A2A-3662BE67C540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4093147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434367-4540-0B4F-ABDD-AA1FBC04B235}" type="datetimeFigureOut">
              <a:rPr lang="en-PL" smtClean="0"/>
              <a:t>30/10/2020</a:t>
            </a:fld>
            <a:endParaRPr lang="en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E5CD3-0E53-5848-AE3D-61158BC3CB8E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397070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E5CD3-0E53-5848-AE3D-61158BC3CB8E}" type="slidenum">
              <a:rPr lang="en-PL" smtClean="0"/>
              <a:t>1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209413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E5CD3-0E53-5848-AE3D-61158BC3CB8E}" type="slidenum">
              <a:rPr lang="en-PL" smtClean="0"/>
              <a:t>2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168434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F5FFB-F10E-8941-8F2F-5FB5209FB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AA9BFE-FD2C-B648-9F6C-5CF9D2247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AF81A-F6DE-3F47-9433-77C0F29A5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F2FC-8A8A-7A45-8436-E8A0918AF986}" type="datetimeFigureOut">
              <a:rPr lang="en-PL" smtClean="0"/>
              <a:t>30/10/2020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1A724-A468-0341-A361-3F9A5D0A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62960-FA1F-AF44-A210-77F60D46F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59C27-B5DB-0840-BCC1-D682535E436F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343236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E7069-2740-1E4D-91AE-7487EE17F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4F50C4-22BC-D84B-B280-797874D5B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04631-491C-D142-B92F-BBDF0721F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F2FC-8A8A-7A45-8436-E8A0918AF986}" type="datetimeFigureOut">
              <a:rPr lang="en-PL" smtClean="0"/>
              <a:t>30/10/2020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30EE8-EBF0-214A-AEB9-709C04D4B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0F3A9-C7FC-7645-8B7E-DF856843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59C27-B5DB-0840-BCC1-D682535E436F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484884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C4F70-8BD8-4143-BDE7-3F13135F24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6B0EAA-C845-824D-8B0F-2315AB97B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2C5A5-AF9D-334D-BB8B-64E2F2000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F2FC-8A8A-7A45-8436-E8A0918AF986}" type="datetimeFigureOut">
              <a:rPr lang="en-PL" smtClean="0"/>
              <a:t>30/10/2020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4A024-47A4-E44F-BE25-E23171644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05701-5A38-8441-B4F0-9CBE9B63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59C27-B5DB-0840-BCC1-D682535E436F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53503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73D69-9E9A-D947-9FE6-D308E05FD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1B028-0DF5-F04F-B8F0-8419F4D36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DCFFA-B2AA-6D48-99A8-77C259ED1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F2FC-8A8A-7A45-8436-E8A0918AF986}" type="datetimeFigureOut">
              <a:rPr lang="en-PL" smtClean="0"/>
              <a:t>30/10/2020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37E0D-E9FA-3547-AC5A-73FDBEE11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04434-3C48-3A49-BAE6-468D070C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59C27-B5DB-0840-BCC1-D682535E436F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265640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C8316-A6B2-C347-9A3A-4845D09C1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44531-DC62-D54E-80F2-FDA18E175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DBD69-EEC2-DB47-9188-7A69658FB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F2FC-8A8A-7A45-8436-E8A0918AF986}" type="datetimeFigureOut">
              <a:rPr lang="en-PL" smtClean="0"/>
              <a:t>30/10/2020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08EEA-B0A8-2843-929C-81B88DA0F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7A8CF-DBF1-6146-96C9-252E59FE7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59C27-B5DB-0840-BCC1-D682535E436F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703248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B6919-F1B7-E74B-A5DF-7D247C8BE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8FAA0-2A57-8842-AB83-E1C961A6C8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ED012-015D-A444-9624-745502E2C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7F5EE-2A6C-B44C-96BD-76D4E3B0E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F2FC-8A8A-7A45-8436-E8A0918AF986}" type="datetimeFigureOut">
              <a:rPr lang="en-PL" smtClean="0"/>
              <a:t>30/10/2020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1E18A-546C-A548-A39D-1B40F08F5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8FC6D-A9BA-6145-BF9D-7B6F8EC6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59C27-B5DB-0840-BCC1-D682535E436F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721182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413A0-1508-5E4A-B80D-AA69E8A5D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E4D83-0842-7A4A-AC30-2D30EA2A1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52025B-B8C7-A947-96E3-FFD8DDEEA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B4AB50-1586-054D-BE17-05F2E6FED1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B56BA0-551B-9F4D-AE9C-7CEA46F6FD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351DA4-A615-B04E-AED9-3F0DD6615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F2FC-8A8A-7A45-8436-E8A0918AF986}" type="datetimeFigureOut">
              <a:rPr lang="en-PL" smtClean="0"/>
              <a:t>30/10/2020</a:t>
            </a:fld>
            <a:endParaRPr lang="en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497BB0-BEBF-FE44-8513-9A9813401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662F2C-C9EB-8440-ABAC-5EE0491FE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59C27-B5DB-0840-BCC1-D682535E436F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085965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BEC73-A9AC-FB45-AAD1-EFE713C86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625EB-E247-4E47-86DA-9778599AB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F2FC-8A8A-7A45-8436-E8A0918AF986}" type="datetimeFigureOut">
              <a:rPr lang="en-PL" smtClean="0"/>
              <a:t>30/10/2020</a:t>
            </a:fld>
            <a:endParaRPr lang="en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B2368B-C1F6-DA4C-9C1A-04CE8D33C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CF8888-49AD-B345-AC9A-3289F9DC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59C27-B5DB-0840-BCC1-D682535E436F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98335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4EDEC-86AB-4248-AEB9-F52B8FA84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F2FC-8A8A-7A45-8436-E8A0918AF986}" type="datetimeFigureOut">
              <a:rPr lang="en-PL" smtClean="0"/>
              <a:t>30/10/2020</a:t>
            </a:fld>
            <a:endParaRPr lang="en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EDABD2-AE49-4E49-9812-E7E5537FC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66B29-E5B5-954D-B104-804B2FC6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59C27-B5DB-0840-BCC1-D682535E436F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423867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80A25-E63D-5F4B-B89A-0727C66DC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0CC7C-C4D1-4346-A22A-C6622756A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46A82-A289-FB47-A0D4-BCE7D2962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83D53-EDB1-5445-B5DA-5B090E23A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F2FC-8A8A-7A45-8436-E8A0918AF986}" type="datetimeFigureOut">
              <a:rPr lang="en-PL" smtClean="0"/>
              <a:t>30/10/2020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879B5-64EF-2342-960D-94BD1BA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F1159-2E46-3245-9366-E886D256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59C27-B5DB-0840-BCC1-D682535E436F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60258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C3476-5764-6842-A344-850351ACB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20EB3D-6C79-2E49-A43D-7E5A003D08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C8DD6-2E29-E042-BEAA-2978EDA3F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ABE4D-A9AC-194B-A8E7-B65D0A2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F2FC-8A8A-7A45-8436-E8A0918AF986}" type="datetimeFigureOut">
              <a:rPr lang="en-PL" smtClean="0"/>
              <a:t>30/10/2020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87F8C-29C8-3B43-84AB-23C8735CC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6752C-B2F4-8E42-9B47-92031F2F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59C27-B5DB-0840-BCC1-D682535E436F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90470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A3725B-190F-D349-9A6C-9C7BC7E58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C0F82-E13E-2448-BBCE-3DCD359D9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36DA0-CD94-5D48-954B-6BC7E4742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1F2FC-8A8A-7A45-8436-E8A0918AF986}" type="datetimeFigureOut">
              <a:rPr lang="en-PL" smtClean="0"/>
              <a:t>30/10/2020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1C57E-130E-B946-944E-7FDAF42B8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1CF55-FB22-6C46-985E-F5D9868A05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59C27-B5DB-0840-BCC1-D682535E436F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6082184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ov"/><Relationship Id="rId1" Type="http://schemas.microsoft.com/office/2007/relationships/media" Target="../media/media3.mov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4.mov"/><Relationship Id="rId1" Type="http://schemas.microsoft.com/office/2007/relationships/media" Target="../media/media4.mov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ov"/><Relationship Id="rId1" Type="http://schemas.microsoft.com/office/2007/relationships/media" Target="../media/media2.mov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A27BD56-BD55-5949-93A7-3126D8EE3EC8}"/>
              </a:ext>
            </a:extLst>
          </p:cNvPr>
          <p:cNvSpPr/>
          <p:nvPr/>
        </p:nvSpPr>
        <p:spPr>
          <a:xfrm>
            <a:off x="1524000" y="2545491"/>
            <a:ext cx="10668000" cy="4312509"/>
          </a:xfrm>
          <a:prstGeom prst="rect">
            <a:avLst/>
          </a:prstGeom>
          <a:solidFill>
            <a:srgbClr val="2834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4431D-867F-664D-B7CC-D94C2451C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4065" y="4552521"/>
            <a:ext cx="9144000" cy="1655762"/>
          </a:xfrm>
        </p:spPr>
        <p:txBody>
          <a:bodyPr/>
          <a:lstStyle/>
          <a:p>
            <a:pPr algn="l"/>
            <a:r>
              <a:rPr lang="en-PL" dirty="0"/>
              <a:t>Praca Magisterska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D89EF1-3738-AB4C-9E75-86EB76C30FF4}"/>
              </a:ext>
            </a:extLst>
          </p:cNvPr>
          <p:cNvSpPr txBox="1"/>
          <p:nvPr/>
        </p:nvSpPr>
        <p:spPr>
          <a:xfrm>
            <a:off x="7798676" y="5735637"/>
            <a:ext cx="4393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L" dirty="0"/>
              <a:t>Łukasz Lalik, Teleinformatyka</a:t>
            </a:r>
            <a:br>
              <a:rPr lang="en-PL" dirty="0"/>
            </a:br>
            <a:r>
              <a:rPr lang="en-PL" dirty="0"/>
              <a:t>pod kierunkiem dr inż. Jerzy R. Jaworowski</a:t>
            </a:r>
            <a:br>
              <a:rPr lang="en-PL" dirty="0"/>
            </a:br>
            <a:endParaRPr lang="en-P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06269-BCD2-FA4E-AC64-9EBDD8C4A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4065" y="2072846"/>
            <a:ext cx="9144000" cy="2387600"/>
          </a:xfrm>
        </p:spPr>
        <p:txBody>
          <a:bodyPr/>
          <a:lstStyle/>
          <a:p>
            <a:pPr algn="l"/>
            <a:r>
              <a:rPr lang="en-PL" dirty="0"/>
              <a:t>Interaktywna symulacja stosu protokołów LTE</a:t>
            </a:r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724FBAF-079F-674F-9271-AD48C13DA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357" y="-10232"/>
            <a:ext cx="4572000" cy="126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230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994D33-F2B3-224E-974B-0853C42A2BBC}"/>
              </a:ext>
            </a:extLst>
          </p:cNvPr>
          <p:cNvSpPr/>
          <p:nvPr/>
        </p:nvSpPr>
        <p:spPr>
          <a:xfrm>
            <a:off x="-12358" y="-12357"/>
            <a:ext cx="12204357" cy="2014151"/>
          </a:xfrm>
          <a:prstGeom prst="rect">
            <a:avLst/>
          </a:prstGeom>
          <a:solidFill>
            <a:srgbClr val="2834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610AFF-88AD-A740-A817-726CE8735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Szczegóły implementacyjne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B9D7E9-2DB8-A24A-AF97-705935DE3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9386" y="2379276"/>
            <a:ext cx="3479800" cy="3530600"/>
          </a:xfrm>
          <a:prstGeom prst="rect">
            <a:avLst/>
          </a:prstGeom>
        </p:spPr>
      </p:pic>
      <p:pic>
        <p:nvPicPr>
          <p:cNvPr id="12" name="Screen Recording 2020-10-29 at 21.02.02" descr="Screen Recording 2020-10-29 at 21.02.02">
            <a:hlinkClick r:id="" action="ppaction://media"/>
            <a:extLst>
              <a:ext uri="{FF2B5EF4-FFF2-40B4-BE49-F238E27FC236}">
                <a16:creationId xmlns:a16="http://schemas.microsoft.com/office/drawing/2014/main" id="{F3AE13AA-A020-F14B-994A-BBC77C08114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268366" y="2455967"/>
            <a:ext cx="3479801" cy="282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02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33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994D33-F2B3-224E-974B-0853C42A2BBC}"/>
              </a:ext>
            </a:extLst>
          </p:cNvPr>
          <p:cNvSpPr/>
          <p:nvPr/>
        </p:nvSpPr>
        <p:spPr>
          <a:xfrm>
            <a:off x="-12358" y="-12357"/>
            <a:ext cx="12204357" cy="2014151"/>
          </a:xfrm>
          <a:prstGeom prst="rect">
            <a:avLst/>
          </a:prstGeom>
          <a:solidFill>
            <a:srgbClr val="2834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610AFF-88AD-A740-A817-726CE8735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Szczegóły implementacyjne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3C033C12-C1CC-914F-9F16-C9EA1850E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8818" y="5352492"/>
            <a:ext cx="8481291" cy="1241983"/>
          </a:xfrm>
          <a:prstGeom prst="rect">
            <a:avLst/>
          </a:prstGeom>
        </p:spPr>
      </p:pic>
      <p:pic>
        <p:nvPicPr>
          <p:cNvPr id="3" name="Screen Recording 2020-10-29 at 21.11.02" descr="Screen Recording 2020-10-29 at 21.11.02">
            <a:hlinkClick r:id="" action="ppaction://media"/>
            <a:extLst>
              <a:ext uri="{FF2B5EF4-FFF2-40B4-BE49-F238E27FC236}">
                <a16:creationId xmlns:a16="http://schemas.microsoft.com/office/drawing/2014/main" id="{C2643BE0-9E63-8F46-96FC-B0FC8B55E74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876569" y="2379276"/>
            <a:ext cx="4426501" cy="244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58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616137-6608-0B48-86DB-588A5DA1AE03}"/>
              </a:ext>
            </a:extLst>
          </p:cNvPr>
          <p:cNvSpPr/>
          <p:nvPr/>
        </p:nvSpPr>
        <p:spPr>
          <a:xfrm>
            <a:off x="-12358" y="-12357"/>
            <a:ext cx="12204357" cy="2014151"/>
          </a:xfrm>
          <a:prstGeom prst="rect">
            <a:avLst/>
          </a:prstGeom>
          <a:solidFill>
            <a:srgbClr val="2834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9F0A3E-3301-474E-B9EB-823E024F3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Podsumowanie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091DB-09C7-A047-9335-8047F5553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8112"/>
            <a:ext cx="10515600" cy="4351338"/>
          </a:xfrm>
        </p:spPr>
        <p:txBody>
          <a:bodyPr/>
          <a:lstStyle/>
          <a:p>
            <a:r>
              <a:rPr lang="en-PL" dirty="0">
                <a:solidFill>
                  <a:schemeClr val="bg1"/>
                </a:solidFill>
              </a:rPr>
              <a:t>Zaimplementowano symulację przesyłania pakietu IP od urządzenia użytkownika do stacji bazowej</a:t>
            </a:r>
          </a:p>
          <a:p>
            <a:r>
              <a:rPr lang="en-PL" dirty="0">
                <a:solidFill>
                  <a:schemeClr val="bg1"/>
                </a:solidFill>
              </a:rPr>
              <a:t>Użycie diagramów, animacji oraz elementów interaktywnych pozwala na łatwiejsze zrozumienie zasady działania stosu protokołów LTE</a:t>
            </a:r>
          </a:p>
          <a:p>
            <a:r>
              <a:rPr lang="en-PL" dirty="0">
                <a:solidFill>
                  <a:schemeClr val="bg1"/>
                </a:solidFill>
              </a:rPr>
              <a:t>Dodanie kolejnych elementów interaktywnych pozwoli zwiększyć walory edukacyjne pracy</a:t>
            </a:r>
          </a:p>
          <a:p>
            <a:endParaRPr lang="en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646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A27BD56-BD55-5949-93A7-3126D8EE3EC8}"/>
              </a:ext>
            </a:extLst>
          </p:cNvPr>
          <p:cNvSpPr/>
          <p:nvPr/>
        </p:nvSpPr>
        <p:spPr>
          <a:xfrm>
            <a:off x="-12357" y="1254687"/>
            <a:ext cx="12220687" cy="5772646"/>
          </a:xfrm>
          <a:prstGeom prst="rect">
            <a:avLst/>
          </a:prstGeom>
          <a:solidFill>
            <a:srgbClr val="283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06269-BCD2-FA4E-AC64-9EBDD8C4A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4065" y="2072846"/>
            <a:ext cx="9144000" cy="2387600"/>
          </a:xfrm>
        </p:spPr>
        <p:txBody>
          <a:bodyPr/>
          <a:lstStyle/>
          <a:p>
            <a:r>
              <a:rPr lang="en-PL" dirty="0"/>
              <a:t>Dziękuję za uwagę</a:t>
            </a:r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724FBAF-079F-674F-9271-AD48C13DA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357" y="-10232"/>
            <a:ext cx="4572000" cy="12649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DAB43AC-E3D3-9549-B2B0-78428DE7B815}"/>
              </a:ext>
            </a:extLst>
          </p:cNvPr>
          <p:cNvSpPr/>
          <p:nvPr/>
        </p:nvSpPr>
        <p:spPr>
          <a:xfrm>
            <a:off x="4559644" y="-20948"/>
            <a:ext cx="7648686" cy="1275635"/>
          </a:xfrm>
          <a:prstGeom prst="rect">
            <a:avLst/>
          </a:prstGeom>
          <a:solidFill>
            <a:srgbClr val="28347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752484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34519E-3BB2-6242-BE29-9BE133020485}"/>
              </a:ext>
            </a:extLst>
          </p:cNvPr>
          <p:cNvSpPr/>
          <p:nvPr/>
        </p:nvSpPr>
        <p:spPr>
          <a:xfrm>
            <a:off x="-12358" y="-12357"/>
            <a:ext cx="12204357" cy="2014151"/>
          </a:xfrm>
          <a:prstGeom prst="rect">
            <a:avLst/>
          </a:prstGeom>
          <a:solidFill>
            <a:srgbClr val="2834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3A51A4-7FA7-4745-9998-B2DB0849E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Cele pracy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723A9-7E1F-7E4A-9329-78B5010E8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PL" dirty="0">
                <a:solidFill>
                  <a:schemeClr val="bg1"/>
                </a:solidFill>
              </a:rPr>
              <a:t>Stworzenie interaktywnej symulacji mającej na celu ułatwienie zrozumienia mechanizmów obecnych w stosie protokołów LTE.</a:t>
            </a:r>
          </a:p>
        </p:txBody>
      </p:sp>
    </p:spTree>
    <p:extLst>
      <p:ext uri="{BB962C8B-B14F-4D97-AF65-F5344CB8AC3E}">
        <p14:creationId xmlns:p14="http://schemas.microsoft.com/office/powerpoint/2010/main" val="3172795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B4969F-5243-8D4B-907F-57DA8CD705B7}"/>
              </a:ext>
            </a:extLst>
          </p:cNvPr>
          <p:cNvSpPr/>
          <p:nvPr/>
        </p:nvSpPr>
        <p:spPr>
          <a:xfrm>
            <a:off x="-12358" y="-12357"/>
            <a:ext cx="12204357" cy="2014151"/>
          </a:xfrm>
          <a:prstGeom prst="rect">
            <a:avLst/>
          </a:prstGeom>
          <a:solidFill>
            <a:srgbClr val="2834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A25F13-5BB2-7747-B0BC-E7ECB7E1C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Zakres pracy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672D4-FBA9-CB41-9A25-4CF111F2D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4611"/>
            <a:ext cx="10515600" cy="4351338"/>
          </a:xfrm>
        </p:spPr>
        <p:txBody>
          <a:bodyPr/>
          <a:lstStyle/>
          <a:p>
            <a:r>
              <a:rPr lang="en-PL" dirty="0">
                <a:solidFill>
                  <a:schemeClr val="bg1"/>
                </a:solidFill>
              </a:rPr>
              <a:t>Symulacja podwarstw warstwy 2-ej (warstwa łącza danych)</a:t>
            </a:r>
          </a:p>
          <a:p>
            <a:r>
              <a:rPr lang="en-PL" dirty="0">
                <a:solidFill>
                  <a:schemeClr val="bg1"/>
                </a:solidFill>
              </a:rPr>
              <a:t>Dla komunikacji pomiędzy urządzeniem użytkownika (UE) a stacją bazową (eNB)</a:t>
            </a:r>
          </a:p>
          <a:p>
            <a:r>
              <a:rPr lang="en-PL" dirty="0">
                <a:solidFill>
                  <a:schemeClr val="bg1"/>
                </a:solidFill>
              </a:rPr>
              <a:t>Dla płaszczyzny łącza danych (user plane)</a:t>
            </a:r>
          </a:p>
        </p:txBody>
      </p:sp>
    </p:spTree>
    <p:extLst>
      <p:ext uri="{BB962C8B-B14F-4D97-AF65-F5344CB8AC3E}">
        <p14:creationId xmlns:p14="http://schemas.microsoft.com/office/powerpoint/2010/main" val="867437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6E51AB87-4302-3544-80CB-EFFA9BE40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2535" y="173005"/>
            <a:ext cx="9106930" cy="6511990"/>
          </a:xfrm>
        </p:spPr>
      </p:pic>
    </p:spTree>
    <p:extLst>
      <p:ext uri="{BB962C8B-B14F-4D97-AF65-F5344CB8AC3E}">
        <p14:creationId xmlns:p14="http://schemas.microsoft.com/office/powerpoint/2010/main" val="2179180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8649D0-AECF-CC49-87D6-4F763FF0C294}"/>
              </a:ext>
            </a:extLst>
          </p:cNvPr>
          <p:cNvSpPr/>
          <p:nvPr/>
        </p:nvSpPr>
        <p:spPr>
          <a:xfrm>
            <a:off x="-12358" y="-12357"/>
            <a:ext cx="12204357" cy="2014151"/>
          </a:xfrm>
          <a:prstGeom prst="rect">
            <a:avLst/>
          </a:prstGeom>
          <a:solidFill>
            <a:srgbClr val="2834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95C74C-F38D-AE40-93B7-EAFF0A6AC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Podwarstwa Packet Data Convergence Protocol</a:t>
            </a:r>
          </a:p>
        </p:txBody>
      </p:sp>
      <p:pic>
        <p:nvPicPr>
          <p:cNvPr id="7" name="Screen Recording 2020-10-27 at 18.56.10" descr="Screen Recording 2020-10-27 at 18.56.10">
            <a:hlinkClick r:id="" action="ppaction://media"/>
            <a:extLst>
              <a:ext uri="{FF2B5EF4-FFF2-40B4-BE49-F238E27FC236}">
                <a16:creationId xmlns:a16="http://schemas.microsoft.com/office/drawing/2014/main" id="{6F160F08-BBE1-C94A-A53B-54ADF052B25D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537911" y="2649933"/>
            <a:ext cx="5103817" cy="2885041"/>
          </a:xfrm>
        </p:spPr>
      </p:pic>
    </p:spTree>
    <p:extLst>
      <p:ext uri="{BB962C8B-B14F-4D97-AF65-F5344CB8AC3E}">
        <p14:creationId xmlns:p14="http://schemas.microsoft.com/office/powerpoint/2010/main" val="45839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35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F64CCF-5ECD-9447-84C5-DE7CB73D0D3E}"/>
              </a:ext>
            </a:extLst>
          </p:cNvPr>
          <p:cNvSpPr/>
          <p:nvPr/>
        </p:nvSpPr>
        <p:spPr>
          <a:xfrm>
            <a:off x="-12358" y="-12357"/>
            <a:ext cx="12204357" cy="2014151"/>
          </a:xfrm>
          <a:prstGeom prst="rect">
            <a:avLst/>
          </a:prstGeom>
          <a:solidFill>
            <a:srgbClr val="2834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4F8513-1EE0-B147-9C13-9415851FA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Podwarstwa Radio Link Control</a:t>
            </a:r>
          </a:p>
        </p:txBody>
      </p:sp>
      <p:pic>
        <p:nvPicPr>
          <p:cNvPr id="4" name="Screen Recording 2020-10-27 at 19.05.54" descr="Screen Recording 2020-10-27 at 19.05.54">
            <a:hlinkClick r:id="" action="ppaction://media"/>
            <a:extLst>
              <a:ext uri="{FF2B5EF4-FFF2-40B4-BE49-F238E27FC236}">
                <a16:creationId xmlns:a16="http://schemas.microsoft.com/office/drawing/2014/main" id="{2F6B676B-FD70-7640-8ED0-20F2D3603F0B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589484" y="2691341"/>
            <a:ext cx="5000671" cy="2747963"/>
          </a:xfrm>
        </p:spPr>
      </p:pic>
    </p:spTree>
    <p:extLst>
      <p:ext uri="{BB962C8B-B14F-4D97-AF65-F5344CB8AC3E}">
        <p14:creationId xmlns:p14="http://schemas.microsoft.com/office/powerpoint/2010/main" val="5224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3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428500-0A7F-F54D-A157-135027F35730}"/>
              </a:ext>
            </a:extLst>
          </p:cNvPr>
          <p:cNvSpPr/>
          <p:nvPr/>
        </p:nvSpPr>
        <p:spPr>
          <a:xfrm>
            <a:off x="-12358" y="-12357"/>
            <a:ext cx="12204357" cy="2014151"/>
          </a:xfrm>
          <a:prstGeom prst="rect">
            <a:avLst/>
          </a:prstGeom>
          <a:solidFill>
            <a:srgbClr val="2834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610AFF-88AD-A740-A817-726CE8735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Podwarstwa Medium Access Control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610A26-1CB7-6346-BE64-54C2CE375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2320" y="2792020"/>
            <a:ext cx="5715000" cy="2197100"/>
          </a:xfrm>
        </p:spPr>
      </p:pic>
    </p:spTree>
    <p:extLst>
      <p:ext uri="{BB962C8B-B14F-4D97-AF65-F5344CB8AC3E}">
        <p14:creationId xmlns:p14="http://schemas.microsoft.com/office/powerpoint/2010/main" val="4078420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428500-0A7F-F54D-A157-135027F35730}"/>
              </a:ext>
            </a:extLst>
          </p:cNvPr>
          <p:cNvSpPr/>
          <p:nvPr/>
        </p:nvSpPr>
        <p:spPr>
          <a:xfrm>
            <a:off x="-12358" y="-12357"/>
            <a:ext cx="12204357" cy="2014151"/>
          </a:xfrm>
          <a:prstGeom prst="rect">
            <a:avLst/>
          </a:prstGeom>
          <a:solidFill>
            <a:srgbClr val="2834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610AFF-88AD-A740-A817-726CE8735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Elementy interaktywne symulacji</a:t>
            </a:r>
          </a:p>
        </p:txBody>
      </p:sp>
    </p:spTree>
    <p:extLst>
      <p:ext uri="{BB962C8B-B14F-4D97-AF65-F5344CB8AC3E}">
        <p14:creationId xmlns:p14="http://schemas.microsoft.com/office/powerpoint/2010/main" val="2035347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994D33-F2B3-224E-974B-0853C42A2BBC}"/>
              </a:ext>
            </a:extLst>
          </p:cNvPr>
          <p:cNvSpPr/>
          <p:nvPr/>
        </p:nvSpPr>
        <p:spPr>
          <a:xfrm>
            <a:off x="-12358" y="-12357"/>
            <a:ext cx="12204357" cy="2014151"/>
          </a:xfrm>
          <a:prstGeom prst="rect">
            <a:avLst/>
          </a:prstGeom>
          <a:solidFill>
            <a:srgbClr val="2834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610AFF-88AD-A740-A817-726CE8735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Szczegóły implementacyjne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AEFDC-06D3-BF4B-B557-A73C5B538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9848"/>
            <a:ext cx="10515600" cy="4351338"/>
          </a:xfrm>
        </p:spPr>
        <p:txBody>
          <a:bodyPr/>
          <a:lstStyle/>
          <a:p>
            <a:r>
              <a:rPr lang="en-PL" dirty="0">
                <a:solidFill>
                  <a:schemeClr val="bg1"/>
                </a:solidFill>
              </a:rPr>
              <a:t>Język Typescript</a:t>
            </a:r>
          </a:p>
          <a:p>
            <a:r>
              <a:rPr lang="en-PL" dirty="0">
                <a:solidFill>
                  <a:schemeClr val="bg1"/>
                </a:solidFill>
              </a:rPr>
              <a:t>Technologia WebGL</a:t>
            </a:r>
          </a:p>
          <a:p>
            <a:r>
              <a:rPr lang="en-PL" dirty="0">
                <a:solidFill>
                  <a:schemeClr val="bg1"/>
                </a:solidFill>
              </a:rPr>
              <a:t>Biblioteki PixiJS oraz Tween.js</a:t>
            </a:r>
          </a:p>
        </p:txBody>
      </p:sp>
    </p:spTree>
    <p:extLst>
      <p:ext uri="{BB962C8B-B14F-4D97-AF65-F5344CB8AC3E}">
        <p14:creationId xmlns:p14="http://schemas.microsoft.com/office/powerpoint/2010/main" val="3498255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</TotalTime>
  <Words>146</Words>
  <Application>Microsoft Macintosh PowerPoint</Application>
  <PresentationFormat>Widescreen</PresentationFormat>
  <Paragraphs>26</Paragraphs>
  <Slides>13</Slides>
  <Notes>2</Notes>
  <HiddenSlides>0</HiddenSlides>
  <MMClips>4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Interaktywna symulacja stosu protokołów LTE</vt:lpstr>
      <vt:lpstr>Cele pracy</vt:lpstr>
      <vt:lpstr>Zakres pracy</vt:lpstr>
      <vt:lpstr>PowerPoint Presentation</vt:lpstr>
      <vt:lpstr>Podwarstwa Packet Data Convergence Protocol</vt:lpstr>
      <vt:lpstr>Podwarstwa Radio Link Control</vt:lpstr>
      <vt:lpstr>Podwarstwa Medium Access Control</vt:lpstr>
      <vt:lpstr>Elementy interaktywne symulacji</vt:lpstr>
      <vt:lpstr>Szczegóły implementacyjne</vt:lpstr>
      <vt:lpstr>Szczegóły implementacyjne</vt:lpstr>
      <vt:lpstr>Szczegóły implementacyjne</vt:lpstr>
      <vt:lpstr>Podsumowanie</vt:lpstr>
      <vt:lpstr>Dziękuję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Symulacja stosu protokołów LTE</dc:title>
  <dc:creator>Łukasz Lalik</dc:creator>
  <cp:lastModifiedBy>Łukasz Lalik</cp:lastModifiedBy>
  <cp:revision>20</cp:revision>
  <dcterms:created xsi:type="dcterms:W3CDTF">2020-10-27T12:11:22Z</dcterms:created>
  <dcterms:modified xsi:type="dcterms:W3CDTF">2020-10-30T07:40:25Z</dcterms:modified>
</cp:coreProperties>
</file>