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K2600@student.jamk.f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Olio-ohjelmointi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Teemu Joutulainen</a:t>
            </a:r>
          </a:p>
        </p:txBody>
      </p:sp>
    </p:spTree>
    <p:extLst>
      <p:ext uri="{BB962C8B-B14F-4D97-AF65-F5344CB8AC3E}">
        <p14:creationId xmlns:p14="http://schemas.microsoft.com/office/powerpoint/2010/main" val="1420895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Sovellus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Peli</a:t>
            </a:r>
          </a:p>
          <a:p>
            <a:pPr lvl="1"/>
            <a:r>
              <a:rPr lang="fi-FI" dirty="0"/>
              <a:t>Perustuu Muumipeikon kalaretki lauta peliin</a:t>
            </a:r>
          </a:p>
          <a:p>
            <a:r>
              <a:rPr lang="fi-FI" dirty="0"/>
              <a:t>Pelaaja saa kalan tai siltä viedään kala, joskus voi saada jopa kaksi…</a:t>
            </a:r>
          </a:p>
          <a:p>
            <a:pPr lvl="1"/>
            <a:endParaRPr lang="fi-FI" dirty="0"/>
          </a:p>
        </p:txBody>
      </p:sp>
      <p:pic>
        <p:nvPicPr>
          <p:cNvPr id="6" name="Sisällön paikkamerkki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59800" y="2602489"/>
            <a:ext cx="1177189" cy="1258374"/>
          </a:xfrm>
        </p:spPr>
      </p:pic>
    </p:spTree>
    <p:extLst>
      <p:ext uri="{BB962C8B-B14F-4D97-AF65-F5344CB8AC3E}">
        <p14:creationId xmlns:p14="http://schemas.microsoft.com/office/powerpoint/2010/main" val="9352405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sivuja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Sivuja on kolme</a:t>
            </a:r>
          </a:p>
          <a:p>
            <a:pPr lvl="1"/>
            <a:r>
              <a:rPr lang="fi-FI" dirty="0"/>
              <a:t>Joista ainakin kaksi toimii</a:t>
            </a:r>
          </a:p>
          <a:p>
            <a:r>
              <a:rPr lang="fi-FI" dirty="0" err="1"/>
              <a:t>MainPage</a:t>
            </a:r>
            <a:endParaRPr lang="fi-FI" dirty="0"/>
          </a:p>
          <a:p>
            <a:pPr lvl="1"/>
            <a:r>
              <a:rPr lang="fi-FI" dirty="0"/>
              <a:t>Tästä kaikki alkaa -&gt;</a:t>
            </a:r>
          </a:p>
          <a:p>
            <a:r>
              <a:rPr lang="fi-FI" dirty="0" err="1"/>
              <a:t>GamePage</a:t>
            </a:r>
            <a:endParaRPr lang="fi-FI" dirty="0"/>
          </a:p>
          <a:p>
            <a:pPr lvl="1"/>
            <a:r>
              <a:rPr lang="fi-FI" dirty="0"/>
              <a:t>Täällä pelataan</a:t>
            </a:r>
          </a:p>
          <a:p>
            <a:r>
              <a:rPr lang="fi-FI" dirty="0" err="1"/>
              <a:t>Scores</a:t>
            </a:r>
            <a:endParaRPr lang="fi-FI" dirty="0"/>
          </a:p>
          <a:p>
            <a:pPr lvl="1"/>
            <a:r>
              <a:rPr lang="fi-FI" dirty="0"/>
              <a:t>Tämän kanssa tekemistä jäi</a:t>
            </a:r>
          </a:p>
          <a:p>
            <a:endParaRPr lang="fi-FI" dirty="0"/>
          </a:p>
        </p:txBody>
      </p:sp>
      <p:pic>
        <p:nvPicPr>
          <p:cNvPr id="5" name="Sisällön paikkamerkki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9169" y="1905000"/>
            <a:ext cx="4057650" cy="37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181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Luokka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Player</a:t>
            </a:r>
          </a:p>
          <a:p>
            <a:pPr lvl="1"/>
            <a:r>
              <a:rPr lang="fi-FI" dirty="0"/>
              <a:t>Name1 ja Name2</a:t>
            </a:r>
          </a:p>
          <a:p>
            <a:pPr lvl="2"/>
            <a:r>
              <a:rPr lang="fi-FI" dirty="0" err="1"/>
              <a:t>String</a:t>
            </a:r>
            <a:endParaRPr lang="fi-FI" dirty="0"/>
          </a:p>
          <a:p>
            <a:pPr lvl="1"/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746" y="2133600"/>
            <a:ext cx="4313865" cy="3777621"/>
          </a:xfrm>
          <a:prstGeom prst="rect">
            <a:avLst/>
          </a:prstGeom>
        </p:spPr>
      </p:pic>
      <p:pic>
        <p:nvPicPr>
          <p:cNvPr id="6" name="Kuv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462" y="3490912"/>
            <a:ext cx="4450614" cy="12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852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Grafiikka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Aivan mahtava</a:t>
            </a:r>
          </a:p>
          <a:p>
            <a:r>
              <a:rPr lang="fi-FI" dirty="0"/>
              <a:t>Tehty </a:t>
            </a:r>
            <a:r>
              <a:rPr lang="fi-FI" dirty="0" err="1"/>
              <a:t>Paintilla</a:t>
            </a:r>
            <a:endParaRPr lang="fi-FI" dirty="0"/>
          </a:p>
          <a:p>
            <a:pPr lvl="1"/>
            <a:r>
              <a:rPr lang="fi-FI" dirty="0" err="1"/>
              <a:t>Uskoisko</a:t>
            </a:r>
            <a:r>
              <a:rPr lang="fi-FI" dirty="0"/>
              <a:t>?</a:t>
            </a:r>
          </a:p>
          <a:p>
            <a:pPr lvl="2"/>
            <a:r>
              <a:rPr lang="fi-FI" dirty="0"/>
              <a:t>Ei…</a:t>
            </a:r>
          </a:p>
        </p:txBody>
      </p:sp>
      <p:pic>
        <p:nvPicPr>
          <p:cNvPr id="6" name="Sisällön paikkamerkki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3000" y="2031863"/>
            <a:ext cx="2269389" cy="2425899"/>
          </a:xfrm>
        </p:spPr>
      </p:pic>
    </p:spTree>
    <p:extLst>
      <p:ext uri="{BB962C8B-B14F-4D97-AF65-F5344CB8AC3E}">
        <p14:creationId xmlns:p14="http://schemas.microsoft.com/office/powerpoint/2010/main" val="24629538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Kehitettävää</a:t>
            </a:r>
          </a:p>
        </p:txBody>
      </p:sp>
      <p:sp>
        <p:nvSpPr>
          <p:cNvPr id="8" name="Sisällön paikkamerkki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Pisteiden laskeminen</a:t>
            </a:r>
          </a:p>
          <a:p>
            <a:pPr lvl="1"/>
            <a:r>
              <a:rPr lang="fi-FI" dirty="0"/>
              <a:t>Ei toimi kuten pitäisi</a:t>
            </a:r>
          </a:p>
          <a:p>
            <a:r>
              <a:rPr lang="fi-FI" dirty="0"/>
              <a:t>Tiedostoon kirjoittaminen</a:t>
            </a:r>
          </a:p>
          <a:p>
            <a:pPr lvl="1"/>
            <a:r>
              <a:rPr lang="fi-FI" dirty="0"/>
              <a:t>Toteutus</a:t>
            </a:r>
          </a:p>
          <a:p>
            <a:r>
              <a:rPr lang="fi-FI" dirty="0"/>
              <a:t>Poikkeukset</a:t>
            </a:r>
          </a:p>
          <a:p>
            <a:pPr lvl="1"/>
            <a:r>
              <a:rPr lang="fi-FI" dirty="0"/>
              <a:t>Ei käsitellä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11" name="Kuva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56" y="2984500"/>
            <a:ext cx="29241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71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Kiitos</a:t>
            </a:r>
          </a:p>
        </p:txBody>
      </p:sp>
      <p:pic>
        <p:nvPicPr>
          <p:cNvPr id="5" name="Sisällön paikkamerkk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611" y="3133808"/>
            <a:ext cx="7113389" cy="2564863"/>
          </a:xfrm>
          <a:prstGeom prst="rect">
            <a:avLst/>
          </a:prstGeom>
        </p:spPr>
      </p:pic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i-FI" dirty="0"/>
              <a:t>Kysymykset osoitteeseen </a:t>
            </a:r>
            <a:r>
              <a:rPr lang="fi-FI" dirty="0">
                <a:hlinkClick r:id="rId3"/>
              </a:rPr>
              <a:t>K2600@student.jamk.fi</a:t>
            </a:r>
            <a:endParaRPr lang="fi-FI" dirty="0"/>
          </a:p>
          <a:p>
            <a:endParaRPr lang="fi-FI" dirty="0"/>
          </a:p>
          <a:p>
            <a:r>
              <a:rPr lang="fi-FI" dirty="0"/>
              <a:t>GitHub: https://github.com/k3rm1t/Harjoitusty-TTOS0200</a:t>
            </a:r>
          </a:p>
        </p:txBody>
      </p:sp>
    </p:spTree>
    <p:extLst>
      <p:ext uri="{BB962C8B-B14F-4D97-AF65-F5344CB8AC3E}">
        <p14:creationId xmlns:p14="http://schemas.microsoft.com/office/powerpoint/2010/main" val="270698633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uiskaus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94</Words>
  <Application>Microsoft Office PowerPoint</Application>
  <PresentationFormat>Laajakuva</PresentationFormat>
  <Paragraphs>35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Kuiskaus</vt:lpstr>
      <vt:lpstr>Olio-ohjelmointi</vt:lpstr>
      <vt:lpstr>Sovellus</vt:lpstr>
      <vt:lpstr>sivuja</vt:lpstr>
      <vt:lpstr>Luokka</vt:lpstr>
      <vt:lpstr>Grafiikka</vt:lpstr>
      <vt:lpstr>Kehitettävää</vt:lpstr>
      <vt:lpstr>Kiitos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Olio-ohjelmointi</dc:title>
  <dc:creator>Joutulainen Teemu</dc:creator>
  <cp:lastModifiedBy>Joutulainen Teemu</cp:lastModifiedBy>
  <cp:revision>5</cp:revision>
  <dcterms:created xsi:type="dcterms:W3CDTF">2017-04-26T20:48:50Z</dcterms:created>
  <dcterms:modified xsi:type="dcterms:W3CDTF">2017-04-26T21:11:41Z</dcterms:modified>
</cp:coreProperties>
</file>