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2" r:id="rId6"/>
    <p:sldId id="261" r:id="rId7"/>
    <p:sldId id="262" r:id="rId8"/>
    <p:sldId id="259" r:id="rId9"/>
    <p:sldId id="265" r:id="rId10"/>
    <p:sldId id="280" r:id="rId11"/>
    <p:sldId id="281" r:id="rId12"/>
    <p:sldId id="266" r:id="rId13"/>
    <p:sldId id="267" r:id="rId14"/>
    <p:sldId id="264" r:id="rId15"/>
    <p:sldId id="269" r:id="rId16"/>
    <p:sldId id="276" r:id="rId17"/>
    <p:sldId id="277" r:id="rId18"/>
    <p:sldId id="270" r:id="rId19"/>
    <p:sldId id="271" r:id="rId20"/>
    <p:sldId id="268" r:id="rId21"/>
    <p:sldId id="273" r:id="rId22"/>
    <p:sldId id="274" r:id="rId23"/>
    <p:sldId id="263" r:id="rId24"/>
    <p:sldId id="275" r:id="rId25"/>
    <p:sldId id="278" r:id="rId26"/>
    <p:sldId id="285" r:id="rId27"/>
    <p:sldId id="282" r:id="rId28"/>
    <p:sldId id="283" r:id="rId29"/>
    <p:sldId id="279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B56-28E1-4867-B51C-048A4AEC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63A-1E6F-4A77-8537-2589B42F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49DC-5920-4473-80EE-F035250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460-5C62-43C3-BA6D-27F0C3F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025C-C688-4D98-9BB9-19A551D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B7-2D1D-4A31-8A7A-841B197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3A0A-163A-49F2-936E-818CA5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C1B-D723-4D81-B8FA-5B2B221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8D4-AC37-462E-9031-A140A00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09E-1E82-4AD2-91E1-7FA0DBD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6D2A2-5471-4539-8E78-0B7ED6CC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F567-F4A8-4468-9CB5-A0596D71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3149-AE62-4A77-9E1D-87AFA7C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2252-60AE-4DBF-BA1C-AC6CA13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104B-D125-4D4E-AE43-3ACB23D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02A-104A-4AC0-A509-FCB2901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318F-7D81-4E18-9A0E-0BF041BE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B26-0122-487F-A226-6805E95A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4F52-775B-44C7-98E9-6DCCF48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C9A-61B4-4CEA-BCC4-AA496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88-2C41-4E8F-9038-A098F140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8AA-25DD-4EAF-936F-0DAB971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B339-0E34-416C-ABFA-AB4271F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8277-A250-4F86-BAB3-333431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6C-17C7-4ED6-B5AC-3E3683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4-EF73-4C39-A374-FA8CD9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EFE-2740-467E-9D79-1745D618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8C86-D3E5-4948-BD4B-2FBC771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A955-63E6-4AE1-AC34-0AF6324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3C9A-0230-485B-B523-A8941B6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5E1-CCCC-40A7-9CCC-FEFAF25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60F6-FAA0-4532-A1C3-DCC63F14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B8FC-A5B9-4102-A4E5-F5CD709A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5889-C463-4726-9E5F-E5227718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4FDA-0C77-4679-9F2E-840C7337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974A-5851-494E-95B5-E622185D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C509-F796-4124-A076-DAEE8EC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9EEC-E66D-4FF8-ABE6-F4BF576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44D6-83A0-4C8C-9F5C-1DF674F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3F6-D9EC-4CB8-BE45-4920AB8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9F9F-A44D-4F3A-9908-9C1554A0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7A45-87AE-473E-8383-511ED9A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9BED7-111B-488F-8A87-980FB91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011-B291-49D5-99C6-6035973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A108-DC92-4454-A360-DF8B8FE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7325-EF6B-4941-8ADB-44CF765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60C-3206-43FA-B6BF-7F97100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8C2-82A6-4E13-805E-F9FAF42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E0B4-C978-4772-A46F-7EB19F6B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ED4-54E9-49B4-AFAA-C59449A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431-D1C6-4FD0-81C4-E8C9605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2645-D9C2-417D-99C9-D9E6E3E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E30-C936-4372-8732-4B60296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50866-B5C5-434E-A72D-0842274C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5C51-ECEC-4A0C-9E48-4C39198A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C6EA-8510-4EBD-BB5B-F9A92EE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60-E285-4037-84D9-F041941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7EFB-BA9A-417D-A32F-09E788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D6504-4AC4-46F6-BC77-0413531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F4F2-ECE3-4F3A-B387-669EEA2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B8E1-AE21-458B-B281-007E8EC0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B929-6947-446A-81CE-0F697EB0F85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04A-C4F9-41A7-A968-F5A23A79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962-F1C1-4D78-B4F5-72CCDA1D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-VMPzVoo5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b.docker.com/r/vulnerables/web-dvw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our_ip:5601/app/kiban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usercontent.com/slape/5cc350109583af6cbe577bbcc0710c93/raw/eca603b72586fbe148c11f9c87bf96a63cb25760/Filebe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CcoMd6U_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Project</a:t>
            </a:r>
          </a:p>
        </p:txBody>
      </p:sp>
    </p:spTree>
    <p:extLst>
      <p:ext uri="{BB962C8B-B14F-4D97-AF65-F5344CB8AC3E}">
        <p14:creationId xmlns:p14="http://schemas.microsoft.com/office/powerpoint/2010/main" val="24288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638" y="2979988"/>
            <a:ext cx="5200725" cy="1974448"/>
          </a:xfrm>
        </p:spPr>
        <p:txBody>
          <a:bodyPr>
            <a:no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#!/bin/bash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! [ $(id -u) = 0 ];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echo "The script need to be run as root." &gt;&amp;2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exit 1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​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if [ $SUDO_USER ]; then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=$SUDO_USER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else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real_user</a:t>
            </a:r>
            <a:r>
              <a:rPr lang="en-US" sz="1000" dirty="0">
                <a:latin typeface="Lucida Console" panose="020B0609040504020204" pitchFamily="49" charset="0"/>
              </a:rPr>
              <a:t>=$(</a:t>
            </a:r>
            <a:r>
              <a:rPr lang="en-US" sz="1000" dirty="0" err="1">
                <a:latin typeface="Lucida Console" panose="020B0609040504020204" pitchFamily="49" charset="0"/>
              </a:rPr>
              <a:t>whoami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fi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#Check to see if user is Root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update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apt-get upgrade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#Update and upgrade Current VM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docker.io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to box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python3-pip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python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apt install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#installs docker python module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 err="1">
                <a:latin typeface="Lucida Console" panose="020B0609040504020204" pitchFamily="49" charset="0"/>
              </a:rPr>
              <a:t>systemctl</a:t>
            </a:r>
            <a:r>
              <a:rPr lang="en-US" sz="1000" dirty="0">
                <a:latin typeface="Lucida Console" panose="020B0609040504020204" pitchFamily="49" charset="0"/>
              </a:rPr>
              <a:t> start docker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#starts docker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pull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#pulls docker 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docker run --rm -it -p 80:80 </a:t>
            </a:r>
            <a:r>
              <a:rPr lang="en-US" sz="1000" dirty="0" err="1">
                <a:latin typeface="Lucida Console" panose="020B0609040504020204" pitchFamily="49" charset="0"/>
              </a:rPr>
              <a:t>vulnerables</a:t>
            </a:r>
            <a:r>
              <a:rPr lang="en-US" sz="1000" dirty="0">
                <a:latin typeface="Lucida Console" panose="020B0609040504020204" pitchFamily="49" charset="0"/>
              </a:rPr>
              <a:t>/web-</a:t>
            </a:r>
            <a:r>
              <a:rPr lang="en-US" sz="1000" dirty="0" err="1">
                <a:latin typeface="Lucida Console" panose="020B0609040504020204" pitchFamily="49" charset="0"/>
              </a:rPr>
              <a:t>dvwa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#Create Image</a:t>
            </a:r>
            <a:br>
              <a:rPr lang="en-US" sz="1000" dirty="0">
                <a:latin typeface="Lucida Console" panose="020B0609040504020204" pitchFamily="49" charset="0"/>
              </a:rPr>
            </a:br>
            <a:r>
              <a:rPr lang="en-US" sz="1000" dirty="0">
                <a:latin typeface="Lucida Console" panose="020B0609040504020204" pitchFamily="49" charset="0"/>
              </a:rPr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6EB93-DB35-4E22-AF12-00E748777FAB}"/>
              </a:ext>
            </a:extLst>
          </p:cNvPr>
          <p:cNvSpPr txBox="1"/>
          <p:nvPr/>
        </p:nvSpPr>
        <p:spPr>
          <a:xfrm>
            <a:off x="3048000" y="2152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SSH into the Jump Server and use it to SSH into the Web1</a:t>
            </a:r>
            <a:br>
              <a:rPr lang="en-US" sz="1800" dirty="0"/>
            </a:br>
            <a:r>
              <a:rPr lang="en-US" sz="1800" dirty="0"/>
              <a:t>2. Run the DVWA Script that Terrace and Steve Created and Thank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08753-E973-4BEB-889C-5A121AE3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5" y="526489"/>
            <a:ext cx="9969623" cy="1338169"/>
          </a:xfrm>
        </p:spPr>
        <p:txBody>
          <a:bodyPr/>
          <a:lstStyle/>
          <a:p>
            <a:r>
              <a:rPr lang="en-US" dirty="0"/>
              <a:t>If It’s Working, it will look </a:t>
            </a:r>
            <a:r>
              <a:rPr lang="en-US" u="sng" dirty="0"/>
              <a:t>like</a:t>
            </a:r>
            <a:r>
              <a:rPr lang="en-US" dirty="0"/>
              <a:t> below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C54D5CF-A9BC-45C2-B701-0C9AF42D3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B2E9F-3447-4D64-A4E1-C2432571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53" y="2575335"/>
            <a:ext cx="6181817" cy="33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1. Create a Load Balancer and add Web01 into it</a:t>
            </a:r>
            <a:br>
              <a:rPr lang="en-US" sz="3200" dirty="0"/>
            </a:br>
            <a:r>
              <a:rPr lang="en-US" sz="3200" dirty="0"/>
              <a:t>2. Open port 80 from your Load Balancer to your Web server (NSG)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https://www.youtube.com/watch?v=-VMPzVoo5Nk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5510F-E1C1-48AF-83B3-AAAC66A7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2041745"/>
            <a:ext cx="5078218" cy="4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Test Connecting to the DVWA Using the Public IP of the Load Balancer</a:t>
            </a:r>
            <a:br>
              <a:rPr lang="en-US" sz="2000" dirty="0"/>
            </a:br>
            <a:r>
              <a:rPr lang="en-US" sz="2000" dirty="0"/>
              <a:t>2. Log in following the below Instructions – Start reading where the images start, ignore everything before it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https://hub.docker.com/r/vulnerables/web-dvwa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7E6F-0AFC-40DB-B748-8C8A1E3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2422890"/>
            <a:ext cx="3982832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A1A85-D614-4257-BDA2-CCD7D38E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79" y="2530479"/>
            <a:ext cx="6212442" cy="41069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01082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1. Create New Resource Group – “Management”</a:t>
            </a:r>
            <a:br>
              <a:rPr lang="en-US" sz="2400" dirty="0"/>
            </a:br>
            <a:r>
              <a:rPr lang="en-US" sz="2400" dirty="0"/>
              <a:t>2. Create </a:t>
            </a:r>
            <a:r>
              <a:rPr lang="en-US" sz="2400" u="sng" dirty="0"/>
              <a:t>New Subnet </a:t>
            </a:r>
            <a:r>
              <a:rPr lang="en-US" sz="2400" dirty="0"/>
              <a:t>in </a:t>
            </a:r>
            <a:r>
              <a:rPr lang="en-US" sz="2400" u="sng" dirty="0"/>
              <a:t>Existing Virtual Network</a:t>
            </a:r>
            <a:br>
              <a:rPr lang="en-US" sz="2400" dirty="0"/>
            </a:br>
            <a:r>
              <a:rPr lang="en-US" sz="2400" dirty="0"/>
              <a:t>3. Create New NSG - “Management” in Management Resource Group</a:t>
            </a:r>
            <a:br>
              <a:rPr lang="en-US" sz="2400" dirty="0"/>
            </a:br>
            <a:r>
              <a:rPr lang="en-US" sz="2400" dirty="0"/>
              <a:t>4. Associate NSG to “Management” Subnet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664593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1. Create a Simple New VM, in Resource Group “Management”, Called “ELK”. </a:t>
            </a:r>
            <a:br>
              <a:rPr lang="en-US" sz="2000" dirty="0"/>
            </a:br>
            <a:r>
              <a:rPr lang="en-US" sz="2000" dirty="0"/>
              <a:t>Create a username and password and make sure the B series VM has 2 CPUs and 4gb of Memory</a:t>
            </a:r>
            <a:br>
              <a:rPr lang="en-US" sz="2000" dirty="0"/>
            </a:br>
            <a:r>
              <a:rPr lang="en-US" sz="2000" dirty="0"/>
              <a:t>Make Sure you Don’t Create a NEW NSG as part of the Setup</a:t>
            </a:r>
            <a:br>
              <a:rPr lang="en-US" sz="2000" dirty="0"/>
            </a:br>
            <a:r>
              <a:rPr lang="en-US" sz="2000" dirty="0"/>
              <a:t>Give it a Public IP</a:t>
            </a:r>
            <a:br>
              <a:rPr lang="en-US" sz="2000" dirty="0"/>
            </a:br>
            <a:r>
              <a:rPr lang="en-US" sz="2000" dirty="0"/>
              <a:t>2. Verify you can SSH into it the new VM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6465A-8282-4F72-9237-4BEEFD50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520809"/>
            <a:ext cx="5758416" cy="42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0A1EF5-D5F9-4005-811D-8D8F058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64" y="238465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Install ELK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7B48F-87D1-4485-AE95-47537F802A8F}"/>
              </a:ext>
            </a:extLst>
          </p:cNvPr>
          <p:cNvSpPr txBox="1"/>
          <p:nvPr/>
        </p:nvSpPr>
        <p:spPr>
          <a:xfrm>
            <a:off x="4705165" y="1125723"/>
            <a:ext cx="352221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#!/bin/bash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! [ $(id -u) = 0 ]; then</a:t>
            </a:r>
          </a:p>
          <a:p>
            <a:r>
              <a:rPr lang="en-US" sz="900" dirty="0"/>
              <a:t>   echo "The script need to be run as root." &gt;&amp;2</a:t>
            </a:r>
          </a:p>
          <a:p>
            <a:r>
              <a:rPr lang="en-US" sz="900" dirty="0"/>
              <a:t>   exit 1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​</a:t>
            </a:r>
          </a:p>
          <a:p>
            <a:r>
              <a:rPr lang="en-US" sz="900" dirty="0"/>
              <a:t>if [ $SUDO_USER ]; then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=$SUDO_USER</a:t>
            </a:r>
          </a:p>
          <a:p>
            <a:r>
              <a:rPr lang="en-US" sz="900" dirty="0"/>
              <a:t>else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real_user</a:t>
            </a:r>
            <a:r>
              <a:rPr lang="en-US" sz="900" dirty="0"/>
              <a:t>=$(</a:t>
            </a:r>
            <a:r>
              <a:rPr lang="en-US" sz="900" dirty="0" err="1"/>
              <a:t>whoami</a:t>
            </a:r>
            <a:r>
              <a:rPr lang="en-US" sz="900" dirty="0"/>
              <a:t>)</a:t>
            </a:r>
          </a:p>
          <a:p>
            <a:r>
              <a:rPr lang="en-US" sz="900" dirty="0"/>
              <a:t>fi</a:t>
            </a:r>
          </a:p>
          <a:p>
            <a:r>
              <a:rPr lang="en-US" sz="900" dirty="0"/>
              <a:t>#Check to see if user is Root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apt-get update</a:t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>
                <a:latin typeface="Lucida Console" panose="020B0609040504020204" pitchFamily="49" charset="0"/>
              </a:rPr>
              <a:t>apt-get upgrade </a:t>
            </a:r>
          </a:p>
          <a:p>
            <a:r>
              <a:rPr lang="en-US" sz="900" dirty="0"/>
              <a:t>#Update and upgrade Current VM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docker.io </a:t>
            </a:r>
          </a:p>
          <a:p>
            <a:r>
              <a:rPr lang="en-US" sz="900" dirty="0"/>
              <a:t>#installs docker to box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python3-pip</a:t>
            </a:r>
          </a:p>
          <a:p>
            <a:r>
              <a:rPr lang="en-US" sz="900" dirty="0"/>
              <a:t>#installs python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apt install docker</a:t>
            </a:r>
          </a:p>
          <a:p>
            <a:r>
              <a:rPr lang="en-US" sz="900" dirty="0"/>
              <a:t>#installs docker python module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sysctl</a:t>
            </a:r>
            <a:r>
              <a:rPr lang="en-US" sz="900" dirty="0"/>
              <a:t> -w </a:t>
            </a:r>
            <a:r>
              <a:rPr lang="en-US" sz="900" dirty="0" err="1"/>
              <a:t>vm.max_map_count</a:t>
            </a:r>
            <a:r>
              <a:rPr lang="en-US" sz="900" dirty="0"/>
              <a:t>=262144</a:t>
            </a:r>
          </a:p>
          <a:p>
            <a:r>
              <a:rPr lang="en-US" sz="900" dirty="0"/>
              <a:t>#increases virtual memory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 err="1"/>
              <a:t>systemctl</a:t>
            </a:r>
            <a:r>
              <a:rPr lang="en-US" sz="900" dirty="0"/>
              <a:t> start docker </a:t>
            </a:r>
          </a:p>
          <a:p>
            <a:r>
              <a:rPr lang="en-US" sz="900" dirty="0"/>
              <a:t>#starts docker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pull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#pulls docker elk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docker run -p 5601:5601 -p 9200:9200 -p 5044:5044 -it </a:t>
            </a:r>
            <a:r>
              <a:rPr lang="en-US" sz="900" dirty="0" err="1"/>
              <a:t>sebp</a:t>
            </a:r>
            <a:r>
              <a:rPr lang="en-US" sz="900" dirty="0"/>
              <a:t>/elk</a:t>
            </a:r>
          </a:p>
          <a:p>
            <a:r>
              <a:rPr lang="en-US" sz="900" dirty="0"/>
              <a:t>#Create Image</a:t>
            </a:r>
          </a:p>
          <a:p>
            <a:r>
              <a:rPr lang="en-US" sz="9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347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Connect to ELK and Login</a:t>
            </a:r>
            <a:br>
              <a:rPr lang="en-US" sz="4000" dirty="0"/>
            </a:br>
            <a:r>
              <a:rPr lang="en-US" sz="2000" dirty="0"/>
              <a:t>1. Modify the “management” NSG to Allow your Home IP to connect to the Elk Internal IP on port 5601</a:t>
            </a:r>
            <a:br>
              <a:rPr lang="en-US" sz="2000" dirty="0"/>
            </a:br>
            <a:r>
              <a:rPr lang="en-US" sz="2000" dirty="0"/>
              <a:t>2. Browse to </a:t>
            </a:r>
            <a:r>
              <a:rPr lang="en-US" sz="2000" dirty="0">
                <a:hlinkClick r:id="rId2"/>
              </a:rPr>
              <a:t>http://Your_IP:5601/app/kibana</a:t>
            </a:r>
            <a:r>
              <a:rPr lang="en-US" sz="2000" dirty="0"/>
              <a:t> and Login to change the default password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5686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007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1" y="452022"/>
            <a:ext cx="856488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Last Class</a:t>
            </a:r>
            <a:br>
              <a:rPr lang="en-US" dirty="0"/>
            </a:br>
            <a:r>
              <a:rPr lang="en-US" dirty="0"/>
              <a:t>Some of You Only Gained SSH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89D7-E338-4183-9B92-8987E41E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871696"/>
            <a:ext cx="5858422" cy="44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Where We  Left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DD59D-C8E5-47B3-BE47-EA1A94D9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824484"/>
            <a:ext cx="5991795" cy="4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6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Goal</a:t>
            </a:r>
            <a:br>
              <a:rPr lang="en-US" sz="4000" dirty="0"/>
            </a:br>
            <a:r>
              <a:rPr lang="en-US" sz="4000" dirty="0"/>
              <a:t>Push Logs from Web01 to ELK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C4AD-89AC-4B98-80CC-F0DBEDA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78" y="1645574"/>
            <a:ext cx="6321980" cy="2061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91E2D-D78F-439D-B7FD-69547931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5" y="2628133"/>
            <a:ext cx="3651984" cy="3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By the End of Today You Should Have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DEC92-8097-439F-A561-E91BFBF2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Install File Beat on Web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r>
              <a:rPr lang="en-US" sz="1800" dirty="0"/>
              <a:t>SSH into the Web Server through the </a:t>
            </a:r>
            <a:r>
              <a:rPr lang="en-US" sz="1800" dirty="0" err="1"/>
              <a:t>Jumpbox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644170"/>
            <a:ext cx="115853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#download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curl -L -O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https://artifacts.elastic.co/downloads/beats/filebeat/filebeat-7.9.2-amd64.deb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#install </a:t>
            </a:r>
            <a:r>
              <a:rPr lang="en-US" sz="2400" dirty="0" err="1"/>
              <a:t>filebeat</a:t>
            </a:r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dpkg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Slack-Lato"/>
              </a:rPr>
              <a:t>filebeat-7.9.2-amd64.deb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ref: https://www.elastic.co/guide/en/beats/filebeat/6.8/filebeat-installation.html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8053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Download the Config File, Move it, and Add </a:t>
            </a:r>
            <a:r>
              <a:rPr lang="en-US" sz="4000" dirty="0" err="1"/>
              <a:t>Dest</a:t>
            </a:r>
            <a:r>
              <a:rPr lang="en-US" sz="4000" dirty="0"/>
              <a:t>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1498009" y="1789714"/>
            <a:ext cx="115853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effectLst/>
                <a:latin typeface="+mj-lt"/>
              </a:rPr>
              <a:t>#download</a:t>
            </a:r>
          </a:p>
          <a:p>
            <a:r>
              <a:rPr lang="pt-BR" sz="1100" b="0" dirty="0">
                <a:effectLst/>
                <a:latin typeface="+mj-lt"/>
              </a:rPr>
              <a:t>curl -O –L </a:t>
            </a:r>
            <a:r>
              <a:rPr lang="pt-BR" sz="1100" b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https://gist.githubusercontent.com/slape/5cc350109583af6cbe577bbcc0710c93/raw/eca603b72586fbe148c11f9c87bf96a63cb25760/Filebeat</a:t>
            </a:r>
            <a:endParaRPr lang="pt-BR" sz="1100" b="0" dirty="0">
              <a:effectLst/>
              <a:latin typeface="+mj-lt"/>
            </a:endParaRPr>
          </a:p>
          <a:p>
            <a:r>
              <a:rPr lang="en-US" sz="1200" dirty="0">
                <a:latin typeface="+mj-lt"/>
              </a:rPr>
              <a:t>#move</a:t>
            </a:r>
          </a:p>
          <a:p>
            <a:r>
              <a:rPr lang="en-US" sz="1200" dirty="0">
                <a:latin typeface="+mj-lt"/>
              </a:rPr>
              <a:t>mv 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#open</a:t>
            </a:r>
          </a:p>
          <a:p>
            <a:r>
              <a:rPr lang="en-US" sz="1200" dirty="0">
                <a:latin typeface="+mj-lt"/>
              </a:rPr>
              <a:t>Nano /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filebeat.yml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#update Config to Point to ELK Server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b="0" dirty="0">
                <a:effectLst/>
                <a:latin typeface="+mj-lt"/>
              </a:rPr>
              <a:t>Scroll to line #1106 and replace the IP address with the IP address of your ELK machine. And Update Password.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 err="1">
                <a:effectLst/>
                <a:latin typeface="+mj-lt"/>
              </a:rPr>
              <a:t>output.elasticsearch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hosts: ["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:9200"] </a:t>
            </a:r>
          </a:p>
          <a:p>
            <a:r>
              <a:rPr lang="en-US" sz="1200" b="0" dirty="0">
                <a:effectLst/>
                <a:latin typeface="+mj-lt"/>
              </a:rPr>
              <a:t>username: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elastic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r>
              <a:rPr lang="en-US" sz="1200" b="0" dirty="0">
                <a:effectLst/>
                <a:latin typeface="+mj-lt"/>
              </a:rPr>
              <a:t>password: "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+mj-lt"/>
              </a:rPr>
              <a:t>changeme</a:t>
            </a:r>
            <a:r>
              <a:rPr lang="en-US" sz="1200" b="0" dirty="0">
                <a:effectLst/>
                <a:latin typeface="+mj-lt"/>
              </a:rPr>
              <a:t>"</a:t>
            </a:r>
          </a:p>
          <a:p>
            <a:br>
              <a:rPr lang="en-US" sz="1200" b="0" dirty="0">
                <a:effectLst/>
                <a:latin typeface="+mj-lt"/>
              </a:rPr>
            </a:br>
            <a:r>
              <a:rPr lang="en-US" sz="1200" b="0" dirty="0">
                <a:effectLst/>
                <a:latin typeface="+mj-lt"/>
              </a:rPr>
              <a:t>Scroll to line #1806 and replace the IP address with the IP address of your ELK machine.</a:t>
            </a:r>
          </a:p>
          <a:p>
            <a:endParaRPr lang="en-US" sz="1200" b="0" dirty="0">
              <a:effectLst/>
              <a:latin typeface="+mj-lt"/>
            </a:endParaRPr>
          </a:p>
          <a:p>
            <a:r>
              <a:rPr lang="en-US" sz="1200" b="0" dirty="0" err="1">
                <a:effectLst/>
                <a:latin typeface="+mj-lt"/>
              </a:rPr>
              <a:t>setup.kibana</a:t>
            </a:r>
            <a:r>
              <a:rPr lang="en-US" sz="1200" b="0" dirty="0">
                <a:effectLst/>
                <a:latin typeface="+mj-lt"/>
              </a:rPr>
              <a:t>:</a:t>
            </a:r>
          </a:p>
          <a:p>
            <a:r>
              <a:rPr lang="en-US" sz="1200" b="0" dirty="0">
                <a:effectLst/>
                <a:latin typeface="+mj-lt"/>
              </a:rPr>
              <a:t>host: "</a:t>
            </a:r>
            <a:r>
              <a:rPr lang="en-US" sz="1200" b="0" dirty="0">
                <a:solidFill>
                  <a:srgbClr val="FF0000"/>
                </a:solidFill>
                <a:effectLst/>
                <a:latin typeface="+mj-lt"/>
              </a:rPr>
              <a:t>10.1.0.4</a:t>
            </a:r>
            <a:r>
              <a:rPr lang="en-US" sz="1200" b="0" dirty="0">
                <a:effectLst/>
                <a:latin typeface="+mj-lt"/>
              </a:rPr>
              <a:t>:5601"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522550"/>
            <a:ext cx="11897360" cy="77359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Open Port On Management NSG and Start Service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9321" y="2528955"/>
            <a:ext cx="115853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+mj-lt"/>
              </a:rPr>
              <a:t>In Azure, navigate to the Management NSG and Open the needed port from Web Server to ELK =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j-lt"/>
              </a:rPr>
              <a:t>9200</a:t>
            </a:r>
          </a:p>
          <a:p>
            <a:pPr marL="228600" indent="-228600">
              <a:buAutoNum type="arabicPeriod"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After, Start the </a:t>
            </a: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Filebeat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on the Web Server</a:t>
            </a:r>
          </a:p>
          <a:p>
            <a:pPr marL="228600" indent="-228600">
              <a:buAutoNum type="arabicPeriod"/>
            </a:pPr>
            <a:endParaRPr lang="en-US" sz="2000" b="0" i="1" dirty="0">
              <a:solidFill>
                <a:srgbClr val="FF0000"/>
              </a:solidFill>
              <a:effectLst/>
              <a:latin typeface="+mj-lt"/>
            </a:endParaRP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modules enable system</a:t>
            </a:r>
          </a:p>
          <a:p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setup</a:t>
            </a:r>
          </a:p>
          <a:p>
            <a:r>
              <a:rPr lang="en-US" sz="2000" b="0" dirty="0">
                <a:effectLst/>
                <a:latin typeface="+mj-lt"/>
              </a:rPr>
              <a:t>service </a:t>
            </a:r>
            <a:r>
              <a:rPr lang="en-US" sz="2000" b="0" dirty="0" err="1">
                <a:effectLst/>
                <a:latin typeface="+mj-lt"/>
              </a:rPr>
              <a:t>filebeat</a:t>
            </a:r>
            <a:r>
              <a:rPr lang="en-US" sz="2000" b="0" dirty="0">
                <a:effectLst/>
                <a:latin typeface="+mj-lt"/>
              </a:rPr>
              <a:t> start</a:t>
            </a:r>
          </a:p>
          <a:p>
            <a:endParaRPr lang="en-US" sz="12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3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Elk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766C-8EEC-4812-AD5C-791D1595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03" y="1675985"/>
            <a:ext cx="592537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401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6260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F782-8597-4ECD-A5C4-16A1DE02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B85-060D-496E-98A8-6D8B9AF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Create 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Github</a:t>
            </a:r>
            <a:r>
              <a:rPr lang="en-US" b="0" dirty="0">
                <a:effectLst/>
                <a:latin typeface="Consolas" panose="020B0609020204030204" pitchFamily="49" charset="0"/>
              </a:rPr>
              <a:t> Repository - </a:t>
            </a:r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https://www.youtube.com/watch?v=XtCcoMd6U_4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Create and Add a Network Diagram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Firewall Spreadsheet with access rules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“why”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0" y="497644"/>
            <a:ext cx="625371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 Few of You Set Up Ansible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E6DD0-5135-41B4-B1F0-8573447D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9" y="1736236"/>
            <a:ext cx="6253719" cy="46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593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520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 Three of Us Connected Ansible to the Web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3C87-3596-4F10-99D6-4C946622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2" y="1674074"/>
            <a:ext cx="6124498" cy="4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376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Original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0CE7-7422-482D-8253-1B8E096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7" y="1562737"/>
            <a:ext cx="593490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50422"/>
            <a:ext cx="10871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New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B8328-FDE4-4526-821E-38CD812D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6" y="1296140"/>
            <a:ext cx="6896557" cy="52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1. Forget About Ansible</a:t>
            </a:r>
            <a:br>
              <a:rPr lang="en-US" sz="2800" dirty="0"/>
            </a:br>
            <a:r>
              <a:rPr lang="en-US" sz="2800" dirty="0"/>
              <a:t>2. Delete Any Containers on Web1</a:t>
            </a:r>
            <a:br>
              <a:rPr lang="en-US" sz="2800" dirty="0"/>
            </a:br>
            <a:r>
              <a:rPr lang="en-US" sz="2800" dirty="0"/>
              <a:t>3. Delete VM Web 2</a:t>
            </a:r>
            <a:br>
              <a:rPr lang="en-US" sz="2800" dirty="0"/>
            </a:br>
            <a:r>
              <a:rPr lang="en-US" sz="2800" dirty="0"/>
              <a:t>4. Create Usernames and Passwords for both VMs – Certs will not be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8E88C-D78F-40A0-8641-D1A91D02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8" y="2858447"/>
            <a:ext cx="4995143" cy="3741838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7EE6C4F-6A34-4E4C-858D-514E37B0FB3C}"/>
              </a:ext>
            </a:extLst>
          </p:cNvPr>
          <p:cNvSpPr/>
          <p:nvPr/>
        </p:nvSpPr>
        <p:spPr>
          <a:xfrm>
            <a:off x="7172960" y="4150360"/>
            <a:ext cx="833120" cy="762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716182"/>
            <a:ext cx="1189736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Lets Setup DVWA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C91AC-2626-40AE-86DB-3FFE21ED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75" y="2111860"/>
            <a:ext cx="5017279" cy="4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1062</Words>
  <Application>Microsoft Office PowerPoint</Application>
  <PresentationFormat>Widescreen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Lucida Console</vt:lpstr>
      <vt:lpstr>Slack-Lato</vt:lpstr>
      <vt:lpstr>Office Theme</vt:lpstr>
      <vt:lpstr>ELK Project</vt:lpstr>
      <vt:lpstr>Last Class Some of You Only Gained SSH Access</vt:lpstr>
      <vt:lpstr> A Few of You Set Up Ansible</vt:lpstr>
      <vt:lpstr>And Three of Us Connected Ansible to the Web Servers</vt:lpstr>
      <vt:lpstr>Day 1 Start</vt:lpstr>
      <vt:lpstr>Original Project</vt:lpstr>
      <vt:lpstr>New Project</vt:lpstr>
      <vt:lpstr>1. Forget About Ansible 2. Delete Any Containers on Web1 3. Delete VM Web 2 4. Create Usernames and Passwords for both VMs – Certs will not be used</vt:lpstr>
      <vt:lpstr>Lets Setup DVWA</vt:lpstr>
      <vt:lpstr>#!/bin/bash ​ if ! [ $(id -u) = 0 ]; then    echo "The script need to be run as root." &gt;&amp;2    exit 1 fi ​ if [ $SUDO_USER ]; then     real_user=$SUDO_USER else     real_user=$(whoami) fi #Check to see if user is Root # apt-get update apt-get upgrade  #Update and upgrade Current VM # apt install docker.io  #installs docker to box # apt install python3-pip #installs python # apt install docker #installs docker python module # systemctl start docker  #starts docker # docker pull vulnerables/web-dvwa  #pulls docker Dvwa # docker run --rm -it -p 80:80 vulnerables/web-dvwa #Create Image #</vt:lpstr>
      <vt:lpstr>If It’s Working, it will look like below</vt:lpstr>
      <vt:lpstr>1. Create a Load Balancer and add Web01 into it 2. Open port 80 from your Load Balancer to your Web server (NSG) https://www.youtube.com/watch?v=-VMPzVoo5Nk</vt:lpstr>
      <vt:lpstr>1. Test Connecting to the DVWA Using the Public IP of the Load Balancer 2. Log in following the below Instructions – Start reading where the images start, ignore everything before it https://hub.docker.com/r/vulnerables/web-dvwa  </vt:lpstr>
      <vt:lpstr>1. Create New Resource Group – “Management” 2. Create New Subnet in Existing Virtual Network 3. Create New NSG - “Management” in Management Resource Group 4. Associate NSG to “Management” Subnet  </vt:lpstr>
      <vt:lpstr>1. Create a Simple New VM, in Resource Group “Management”, Called “ELK”.  Create a username and password and make sure the B series VM has 2 CPUs and 4gb of Memory Make Sure you Don’t Create a NEW NSG as part of the Setup Give it a Public IP 2. Verify you can SSH into it the new VM  </vt:lpstr>
      <vt:lpstr>Install ELK </vt:lpstr>
      <vt:lpstr>Connect to ELK and Login 1. Modify the “management” NSG to Allow your Home IP to connect to the Elk Internal IP on port 5601 2. Browse to http://Your_IP:5601/app/kibana and Login to change the default password</vt:lpstr>
      <vt:lpstr>Day 1 Complete</vt:lpstr>
      <vt:lpstr>Day 2 Start</vt:lpstr>
      <vt:lpstr>Where We  Left Off</vt:lpstr>
      <vt:lpstr>Goal Push Logs from Web01 to ELK</vt:lpstr>
      <vt:lpstr>By the End of Today You Should Have</vt:lpstr>
      <vt:lpstr>Install File Beat on Web Server</vt:lpstr>
      <vt:lpstr>Download the Config File, Move it, and Add Dest Server</vt:lpstr>
      <vt:lpstr>Open Port On Management NSG and Start Service</vt:lpstr>
      <vt:lpstr>Final Elk Project</vt:lpstr>
      <vt:lpstr>Day 2 End</vt:lpstr>
      <vt:lpstr>Day 3 Start</vt:lpstr>
      <vt:lpstr>Home Work</vt:lpstr>
      <vt:lpstr>Day 3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Project</dc:title>
  <dc:creator>Jon Bowker</dc:creator>
  <cp:lastModifiedBy>Jon Bowker</cp:lastModifiedBy>
  <cp:revision>36</cp:revision>
  <dcterms:created xsi:type="dcterms:W3CDTF">2020-10-10T01:14:42Z</dcterms:created>
  <dcterms:modified xsi:type="dcterms:W3CDTF">2020-10-11T00:17:32Z</dcterms:modified>
</cp:coreProperties>
</file>