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362" r:id="rId2"/>
    <p:sldId id="356" r:id="rId3"/>
    <p:sldId id="366" r:id="rId4"/>
    <p:sldId id="367" r:id="rId5"/>
    <p:sldId id="368" r:id="rId6"/>
    <p:sldId id="365" r:id="rId7"/>
  </p:sldIdLst>
  <p:sldSz cx="18288000" cy="10287000"/>
  <p:notesSz cx="6858000" cy="9144000"/>
  <p:defaultTextStyle>
    <a:defPPr>
      <a:defRPr lang="en-US"/>
    </a:defPPr>
    <a:lvl1pPr marL="0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784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566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350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132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8914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696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480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264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DUCTION" id="{6E2FD33C-AAD6-A146-8F49-F09579CDE199}">
          <p14:sldIdLst>
            <p14:sldId id="362"/>
            <p14:sldId id="356"/>
            <p14:sldId id="366"/>
            <p14:sldId id="367"/>
            <p14:sldId id="368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1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762"/>
    <p:restoredTop sz="96374" autoAdjust="0"/>
  </p:normalViewPr>
  <p:slideViewPr>
    <p:cSldViewPr snapToGrid="0" snapToObjects="1">
      <p:cViewPr varScale="1">
        <p:scale>
          <a:sx n="80" d="100"/>
          <a:sy n="80" d="100"/>
        </p:scale>
        <p:origin x="240" y="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2772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FA1C9-036A-CF44-B360-699BF644EE98}" type="datetimeFigureOut">
              <a:t>2/18/21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2E8BE-4BBE-8A43-8656-E20BBFF5E8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E8BE-4BBE-8A43-8656-E20BBFF5E8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0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1092820" y="4539550"/>
            <a:ext cx="16066008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396137" y="798427"/>
            <a:ext cx="15397600" cy="3517042"/>
          </a:xfrm>
        </p:spPr>
        <p:txBody>
          <a:bodyPr lIns="0" rIns="91440" anchor="b">
            <a:normAutofit/>
          </a:bodyPr>
          <a:lstStyle>
            <a:lvl1pPr marL="0" indent="0">
              <a:defRPr sz="6800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463043" y="4778926"/>
            <a:ext cx="15330694" cy="824686"/>
          </a:xfrm>
        </p:spPr>
        <p:txBody>
          <a:bodyPr lIns="0" anchor="t">
            <a:normAutofit/>
          </a:bodyPr>
          <a:lstStyle>
            <a:lvl1pPr>
              <a:defRPr sz="4500" spc="0" baseline="0">
                <a:latin typeface="+mj-lt"/>
              </a:defRPr>
            </a:lvl1pPr>
          </a:lstStyle>
          <a:p>
            <a:pPr lvl="0"/>
            <a:r>
              <a:rPr lang="en-US"/>
              <a:t>Module One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693922" y="6914604"/>
            <a:ext cx="7367452" cy="505824"/>
          </a:xfrm>
        </p:spPr>
        <p:txBody>
          <a:bodyPr lIns="0" tIns="45720" rIns="91440" anchor="ctr">
            <a:noAutofit/>
          </a:bodyPr>
          <a:lstStyle>
            <a:lvl1pPr>
              <a:defRPr sz="36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693923" y="7434376"/>
            <a:ext cx="7367450" cy="519612"/>
          </a:xfrm>
        </p:spPr>
        <p:txBody>
          <a:bodyPr lIns="0" tIns="45720" anchor="ctr">
            <a:noAutofit/>
          </a:bodyPr>
          <a:lstStyle>
            <a:lvl1pPr>
              <a:defRPr sz="3200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4692650" y="8498930"/>
            <a:ext cx="7369176" cy="512064"/>
          </a:xfrm>
        </p:spPr>
        <p:txBody>
          <a:bodyPr lIns="0" anchor="ctr">
            <a:noAutofit/>
          </a:bodyPr>
          <a:lstStyle>
            <a:lvl1pPr>
              <a:defRPr sz="3200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1463043" y="6489577"/>
            <a:ext cx="2834640" cy="28346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2200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04140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0" y="2346370"/>
            <a:ext cx="5486400" cy="2011680"/>
          </a:xfrm>
        </p:spPr>
        <p:txBody>
          <a:bodyPr lIns="0" anchor="ctr">
            <a:norm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00" y="4666792"/>
            <a:ext cx="5486400" cy="2011680"/>
          </a:xfrm>
        </p:spPr>
        <p:txBody>
          <a:bodyPr lIns="0" anchor="ctr">
            <a:norm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0" y="6987214"/>
            <a:ext cx="5486400" cy="2011680"/>
          </a:xfrm>
        </p:spPr>
        <p:txBody>
          <a:bodyPr lIns="0" anchor="ctr">
            <a:norm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544300" y="2346370"/>
            <a:ext cx="5486400" cy="2011680"/>
          </a:xfrm>
        </p:spPr>
        <p:txBody>
          <a:bodyPr lIns="0" anchor="ctr">
            <a:norm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544300" y="4656140"/>
            <a:ext cx="5486400" cy="2011680"/>
          </a:xfrm>
        </p:spPr>
        <p:txBody>
          <a:bodyPr lIns="0" anchor="ctr">
            <a:norm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1544300" y="6987214"/>
            <a:ext cx="5486400" cy="2011680"/>
          </a:xfrm>
        </p:spPr>
        <p:txBody>
          <a:bodyPr lIns="0" anchor="ctr">
            <a:norm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1257303" y="2535921"/>
            <a:ext cx="1639934" cy="1639934"/>
          </a:xfr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1257303" y="4852667"/>
            <a:ext cx="1639934" cy="1639934"/>
          </a:xfrm>
        </p:spPr>
        <p:txBody>
          <a:bodyPr anchor="ctr">
            <a:normAutofit/>
          </a:bodyPr>
          <a:lstStyle>
            <a:lvl1pPr algn="ctr">
              <a:defRPr sz="2000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1257303" y="7173089"/>
            <a:ext cx="1639934" cy="1639934"/>
          </a:xfr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9552581" y="2535921"/>
            <a:ext cx="1639934" cy="1639934"/>
          </a:xfr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9552581" y="4852667"/>
            <a:ext cx="1639934" cy="1639934"/>
          </a:xfrm>
        </p:spPr>
        <p:txBody>
          <a:bodyPr anchor="ctr">
            <a:normAutofit/>
          </a:bodyPr>
          <a:lstStyle>
            <a:lvl1pPr algn="ctr">
              <a:defRPr sz="2000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9552581" y="7173089"/>
            <a:ext cx="1639934" cy="1639934"/>
          </a:xfr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67809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798628" y="2572792"/>
            <a:ext cx="6232072" cy="2011680"/>
          </a:xfrm>
        </p:spPr>
        <p:txBody>
          <a:bodyPr lIns="0" anchor="ctr">
            <a:normAutofit/>
          </a:bodyPr>
          <a:lstStyle>
            <a:lvl1pPr>
              <a:defRPr sz="3400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798628" y="4882562"/>
            <a:ext cx="6232072" cy="2011680"/>
          </a:xfrm>
        </p:spPr>
        <p:txBody>
          <a:bodyPr lIns="0" anchor="ctr">
            <a:norm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0798628" y="7213636"/>
            <a:ext cx="6232072" cy="2011680"/>
          </a:xfrm>
        </p:spPr>
        <p:txBody>
          <a:bodyPr lIns="0" anchor="ctr">
            <a:norm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778243" y="2762343"/>
            <a:ext cx="1639934" cy="1639934"/>
          </a:xfr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778243" y="5079089"/>
            <a:ext cx="1639934" cy="1639934"/>
          </a:xfrm>
        </p:spPr>
        <p:txBody>
          <a:bodyPr anchor="ctr">
            <a:normAutofit/>
          </a:bodyPr>
          <a:lstStyle>
            <a:lvl1pPr algn="ctr">
              <a:defRPr sz="2000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778243" y="7399511"/>
            <a:ext cx="1639934" cy="1639934"/>
          </a:xfr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2346373"/>
            <a:ext cx="6737168" cy="7092638"/>
          </a:xfrm>
        </p:spPr>
        <p:txBody>
          <a:bodyPr lIns="0" anchor="ctr">
            <a:normAutofit/>
          </a:bodyPr>
          <a:lstStyle>
            <a:lvl1pPr algn="l">
              <a:defRPr sz="3400" b="1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2pPr>
            <a:lvl3pPr algn="l"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3pPr>
            <a:lvl4pPr algn="l"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4pPr>
            <a:lvl5pPr algn="l"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8831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7689" y="2577078"/>
            <a:ext cx="6319158" cy="2011680"/>
          </a:xfrm>
        </p:spPr>
        <p:txBody>
          <a:bodyPr lIns="0" anchor="ctr">
            <a:norm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277689" y="4886848"/>
            <a:ext cx="6319158" cy="2011680"/>
          </a:xfrm>
        </p:spPr>
        <p:txBody>
          <a:bodyPr lIns="0" anchor="ctr">
            <a:normAutofit/>
          </a:bodyPr>
          <a:lstStyle>
            <a:lvl1pPr>
              <a:defRPr sz="3400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77689" y="7217922"/>
            <a:ext cx="6319158" cy="2011680"/>
          </a:xfrm>
        </p:spPr>
        <p:txBody>
          <a:bodyPr lIns="0" anchor="ctr">
            <a:norm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1257303" y="2766629"/>
            <a:ext cx="1639934" cy="1639934"/>
          </a:xfr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1257303" y="5083375"/>
            <a:ext cx="1639934" cy="1639934"/>
          </a:xfrm>
        </p:spPr>
        <p:txBody>
          <a:bodyPr anchor="ctr">
            <a:normAutofit/>
          </a:bodyPr>
          <a:lstStyle>
            <a:lvl1pPr algn="ctr">
              <a:defRPr sz="2000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1257303" y="7403797"/>
            <a:ext cx="1639934" cy="1639934"/>
          </a:xfr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93534" y="2346373"/>
            <a:ext cx="6737168" cy="7092638"/>
          </a:xfrm>
        </p:spPr>
        <p:txBody>
          <a:bodyPr lIns="0" anchor="ctr">
            <a:normAutofit/>
          </a:bodyPr>
          <a:lstStyle>
            <a:lvl1pPr algn="l">
              <a:defRPr sz="3400" b="1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2pPr>
            <a:lvl3pPr algn="l"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3pPr>
            <a:lvl4pPr algn="l"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4pPr>
            <a:lvl5pPr algn="l"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4657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257300" y="7275425"/>
            <a:ext cx="4786448" cy="510042"/>
          </a:xfrm>
        </p:spPr>
        <p:txBody>
          <a:bodyPr lIns="0" anchor="ctr">
            <a:noAutofit/>
          </a:bodyPr>
          <a:lstStyle>
            <a:lvl1pPr algn="ctr">
              <a:defRPr sz="3400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1257300" y="4319455"/>
            <a:ext cx="4786448" cy="2556058"/>
          </a:xfrm>
        </p:spPr>
        <p:txBody>
          <a:bodyPr anchor="ctr">
            <a:normAutofit/>
          </a:bodyPr>
          <a:lstStyle>
            <a:lvl1pPr algn="ctr">
              <a:defRPr sz="3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257300" y="7941539"/>
            <a:ext cx="4786448" cy="1585642"/>
          </a:xfrm>
        </p:spPr>
        <p:txBody>
          <a:bodyPr lIns="0" anchor="t">
            <a:normAutofit/>
          </a:bodyPr>
          <a:lstStyle>
            <a:lvl1pPr algn="ctr">
              <a:defRPr sz="3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2244254" y="7275425"/>
            <a:ext cx="4786448" cy="510042"/>
          </a:xfrm>
        </p:spPr>
        <p:txBody>
          <a:bodyPr lIns="0" anchor="ctr">
            <a:noAutofit/>
          </a:bodyPr>
          <a:lstStyle>
            <a:lvl1pPr algn="ctr">
              <a:defRPr sz="3400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12244254" y="4319455"/>
            <a:ext cx="4786446" cy="2556058"/>
          </a:xfrm>
        </p:spPr>
        <p:txBody>
          <a:bodyPr anchor="ctr">
            <a:normAutofit/>
          </a:bodyPr>
          <a:lstStyle>
            <a:lvl1pPr algn="ctr">
              <a:defRPr sz="3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2244254" y="7941539"/>
            <a:ext cx="4786448" cy="1585642"/>
          </a:xfrm>
        </p:spPr>
        <p:txBody>
          <a:bodyPr lIns="0" anchor="t">
            <a:normAutofit/>
          </a:bodyPr>
          <a:lstStyle>
            <a:lvl1pPr algn="ctr">
              <a:defRPr sz="3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750778" y="7275425"/>
            <a:ext cx="4786448" cy="510042"/>
          </a:xfrm>
        </p:spPr>
        <p:txBody>
          <a:bodyPr lIns="0" anchor="ctr">
            <a:noAutofit/>
          </a:bodyPr>
          <a:lstStyle>
            <a:lvl1pPr algn="ctr">
              <a:defRPr sz="3400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6750778" y="4319455"/>
            <a:ext cx="4786448" cy="2556058"/>
          </a:xfrm>
        </p:spPr>
        <p:txBody>
          <a:bodyPr anchor="ctr">
            <a:normAutofit/>
          </a:bodyPr>
          <a:lstStyle>
            <a:lvl1pPr algn="ctr">
              <a:defRPr sz="3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6750778" y="7941539"/>
            <a:ext cx="4786448" cy="1585642"/>
          </a:xfrm>
        </p:spPr>
        <p:txBody>
          <a:bodyPr lIns="0" anchor="t">
            <a:normAutofit/>
          </a:bodyPr>
          <a:lstStyle>
            <a:lvl1pPr algn="ctr">
              <a:defRPr sz="3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1257300" y="2071960"/>
            <a:ext cx="15773400" cy="1847580"/>
          </a:xfrm>
        </p:spPr>
        <p:txBody>
          <a:bodyPr anchor="t">
            <a:normAutofit/>
          </a:bodyPr>
          <a:lstStyle>
            <a:lvl1pPr algn="ctr">
              <a:defRPr sz="3400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54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257300" y="2560321"/>
            <a:ext cx="7555776" cy="3814354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257304" y="6760231"/>
            <a:ext cx="7555772" cy="2401190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9474930" y="2560321"/>
            <a:ext cx="7555770" cy="3814354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474930" y="6760231"/>
            <a:ext cx="7555772" cy="2401190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23167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3180204" y="2587947"/>
            <a:ext cx="4937760" cy="493776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59991" y="7917228"/>
            <a:ext cx="6178186" cy="1357401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10185418" y="2587947"/>
            <a:ext cx="4942101" cy="4942101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567376" y="7917228"/>
            <a:ext cx="6178186" cy="1357401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257301" y="3030582"/>
            <a:ext cx="4978040" cy="3657600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257303" y="7038905"/>
            <a:ext cx="4978038" cy="2482782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2052663" y="3030582"/>
            <a:ext cx="4978037" cy="3657600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2052665" y="7038905"/>
            <a:ext cx="4978038" cy="2482782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6654983" y="3030582"/>
            <a:ext cx="4978038" cy="3657600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654983" y="7038905"/>
            <a:ext cx="4978038" cy="2482782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00586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551762" y="2834639"/>
            <a:ext cx="4389120" cy="43891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257303" y="7598740"/>
            <a:ext cx="4978038" cy="1831010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2340266" y="2834639"/>
            <a:ext cx="4402836" cy="4402836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2052665" y="7598740"/>
            <a:ext cx="4978038" cy="1831010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6942582" y="2834639"/>
            <a:ext cx="4402836" cy="4402836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654983" y="7598740"/>
            <a:ext cx="4978038" cy="1831010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64772" y="2874914"/>
            <a:ext cx="3863340" cy="3867912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64772" y="7191587"/>
            <a:ext cx="3863340" cy="2152437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3320548" y="2874914"/>
            <a:ext cx="3863340" cy="3867912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5083364" y="2874914"/>
            <a:ext cx="3863340" cy="3867912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9201956" y="2874914"/>
            <a:ext cx="3863340" cy="3867912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3320548" y="7191587"/>
            <a:ext cx="3863340" cy="2152437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083364" y="7191587"/>
            <a:ext cx="3863340" cy="2152437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9201956" y="7191587"/>
            <a:ext cx="3863340" cy="2152437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37043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569499" y="3427202"/>
            <a:ext cx="3383280" cy="33832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4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569499" y="7189718"/>
            <a:ext cx="3383280" cy="2182882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13294401" y="3413565"/>
            <a:ext cx="3383280" cy="33832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4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5477800" y="3427202"/>
            <a:ext cx="3383280" cy="33832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4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9386101" y="3413565"/>
            <a:ext cx="3383280" cy="33832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4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3294401" y="7189718"/>
            <a:ext cx="3383280" cy="2182882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477800" y="7189718"/>
            <a:ext cx="3383280" cy="2182882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9386100" y="7189718"/>
            <a:ext cx="3383280" cy="2182882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1463043" y="6489577"/>
            <a:ext cx="2834640" cy="28346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2200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693922" y="6914604"/>
            <a:ext cx="7367452" cy="505824"/>
          </a:xfrm>
        </p:spPr>
        <p:txBody>
          <a:bodyPr lIns="0" tIns="45720" rIns="91440" anchor="ctr">
            <a:noAutofit/>
          </a:bodyPr>
          <a:lstStyle>
            <a:lvl1pPr>
              <a:defRPr sz="36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4692650" y="8498930"/>
            <a:ext cx="7369176" cy="512064"/>
          </a:xfrm>
        </p:spPr>
        <p:txBody>
          <a:bodyPr lIns="0" anchor="ctr">
            <a:noAutofit/>
          </a:bodyPr>
          <a:lstStyle>
            <a:lvl1pPr>
              <a:defRPr sz="3200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693923" y="7434376"/>
            <a:ext cx="7367450" cy="519612"/>
          </a:xfrm>
        </p:spPr>
        <p:txBody>
          <a:bodyPr lIns="0" tIns="45720" anchor="ctr">
            <a:noAutofit/>
          </a:bodyPr>
          <a:lstStyle>
            <a:lvl1pPr>
              <a:defRPr sz="3200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092820" y="4539550"/>
            <a:ext cx="16066008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396137" y="798427"/>
            <a:ext cx="15397600" cy="3517042"/>
          </a:xfrm>
        </p:spPr>
        <p:txBody>
          <a:bodyPr lIns="0" rIns="91440" anchor="b">
            <a:normAutofit/>
          </a:bodyPr>
          <a:lstStyle>
            <a:lvl1pPr marL="0" indent="0">
              <a:defRPr sz="6800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1119401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706879" y="2418615"/>
            <a:ext cx="4047745" cy="2307164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879" y="4830290"/>
            <a:ext cx="4050791" cy="642058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703833" y="5930541"/>
            <a:ext cx="4050791" cy="2304288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703832" y="8342216"/>
            <a:ext cx="4050791" cy="642058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12770227" y="2420053"/>
            <a:ext cx="4050791" cy="2304288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2770226" y="4830290"/>
            <a:ext cx="4050791" cy="642058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12770226" y="5949380"/>
            <a:ext cx="4050791" cy="2304288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2770225" y="8342216"/>
            <a:ext cx="4050791" cy="642058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7235504" y="2418615"/>
            <a:ext cx="4050791" cy="2304288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7235505" y="4830290"/>
            <a:ext cx="4050791" cy="642058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7235504" y="5930541"/>
            <a:ext cx="4050791" cy="2304288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7235505" y="8342216"/>
            <a:ext cx="4050791" cy="642058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16411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433744" y="2625498"/>
            <a:ext cx="1766656" cy="1718228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857628" y="2532121"/>
            <a:ext cx="13173072" cy="1904990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1433744" y="5080776"/>
            <a:ext cx="1766656" cy="1718228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857628" y="4987397"/>
            <a:ext cx="13173072" cy="1904990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33744" y="7482706"/>
            <a:ext cx="1766656" cy="1718228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857628" y="7389327"/>
            <a:ext cx="13173072" cy="1904990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564592" y="2478772"/>
            <a:ext cx="0" cy="20116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64592" y="4934048"/>
            <a:ext cx="0" cy="20116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64592" y="7335978"/>
            <a:ext cx="0" cy="20116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257300" y="2274231"/>
            <a:ext cx="1570712" cy="1398298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49836" y="2145186"/>
            <a:ext cx="13780864" cy="1628056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1257300" y="4240225"/>
            <a:ext cx="1570712" cy="1398298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49836" y="4111178"/>
            <a:ext cx="13780864" cy="1628056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257300" y="6209333"/>
            <a:ext cx="1570712" cy="1398298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249836" y="6080288"/>
            <a:ext cx="13780864" cy="1628056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1257300" y="8178441"/>
            <a:ext cx="1570712" cy="1398298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249836" y="8049396"/>
            <a:ext cx="13780864" cy="1628056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072384" y="2236627"/>
            <a:ext cx="0" cy="146525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72384" y="4202621"/>
            <a:ext cx="0" cy="146525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72384" y="6171729"/>
            <a:ext cx="0" cy="146525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72384" y="8140837"/>
            <a:ext cx="0" cy="146525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93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257300" y="2145187"/>
            <a:ext cx="1570712" cy="121652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49836" y="2145187"/>
            <a:ext cx="13780864" cy="1216526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1257300" y="3623501"/>
            <a:ext cx="1570712" cy="121652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49836" y="3623501"/>
            <a:ext cx="13780864" cy="1216526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257300" y="5101815"/>
            <a:ext cx="1570712" cy="121652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249836" y="5101815"/>
            <a:ext cx="13780864" cy="1216526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1257300" y="6580129"/>
            <a:ext cx="1570712" cy="121652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249836" y="6580129"/>
            <a:ext cx="13780864" cy="1216526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069979" y="2236625"/>
            <a:ext cx="0" cy="109487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69979" y="3714941"/>
            <a:ext cx="0" cy="109487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69979" y="5193255"/>
            <a:ext cx="0" cy="109487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69979" y="6671567"/>
            <a:ext cx="0" cy="1094874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1257300" y="8100643"/>
            <a:ext cx="1570712" cy="121652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3249836" y="8100643"/>
            <a:ext cx="13780864" cy="1216526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069979" y="8192081"/>
            <a:ext cx="0" cy="109487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37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9481323" y="3064477"/>
            <a:ext cx="7549378" cy="500860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8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257301" y="3064477"/>
            <a:ext cx="7549378" cy="500860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8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26743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649267" y="3328087"/>
            <a:ext cx="4989470" cy="500860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8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257301" y="3328087"/>
            <a:ext cx="4989470" cy="500860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8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12041231" y="3328087"/>
            <a:ext cx="4989470" cy="500860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8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996746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9325232" y="3064477"/>
            <a:ext cx="7705468" cy="253725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257300" y="3064477"/>
            <a:ext cx="7705468" cy="253725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9325232" y="5988907"/>
            <a:ext cx="7705468" cy="253725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1257300" y="5988907"/>
            <a:ext cx="7705468" cy="253725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094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649267" y="3031526"/>
            <a:ext cx="4989470" cy="268553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257301" y="3031526"/>
            <a:ext cx="4989470" cy="268553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12041231" y="3031526"/>
            <a:ext cx="4989470" cy="268553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752037" y="6170144"/>
            <a:ext cx="4989470" cy="268553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9144001" y="6170144"/>
            <a:ext cx="4989470" cy="268553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066985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649267" y="3031526"/>
            <a:ext cx="4989470" cy="268553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257301" y="3031526"/>
            <a:ext cx="4989470" cy="268553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12041231" y="3031526"/>
            <a:ext cx="4989470" cy="268553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649267" y="6170144"/>
            <a:ext cx="4989470" cy="268553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1257301" y="6170144"/>
            <a:ext cx="4989470" cy="268553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12041231" y="6170144"/>
            <a:ext cx="4989470" cy="268553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183250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728708"/>
            <a:ext cx="15773400" cy="815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666744"/>
            <a:ext cx="18288000" cy="662025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825496"/>
            <a:ext cx="8080744" cy="10578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043452"/>
            <a:ext cx="17318790" cy="5850056"/>
          </a:xfrm>
        </p:spPr>
        <p:txBody>
          <a:bodyPr anchor="ctr">
            <a:normAutofit/>
          </a:bodyPr>
          <a:lstStyle>
            <a:lvl1pPr marL="0" indent="0"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2283" y="3035808"/>
            <a:ext cx="6704655" cy="629780"/>
          </a:xfrm>
        </p:spPr>
        <p:txBody>
          <a:bodyPr lIns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582502"/>
            <a:ext cx="15773400" cy="754058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36464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11559" y="856301"/>
            <a:ext cx="15708907" cy="4212090"/>
          </a:xfrm>
        </p:spPr>
        <p:txBody>
          <a:bodyPr anchor="b"/>
          <a:lstStyle>
            <a:lvl1pPr algn="r">
              <a:defRPr sz="6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14400" y="5409346"/>
            <a:ext cx="164592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824907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731520"/>
            <a:ext cx="15773400" cy="815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581912"/>
            <a:ext cx="15773400" cy="754058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3678561"/>
            <a:ext cx="8961120" cy="66173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828260"/>
            <a:ext cx="6601968" cy="10708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043452"/>
            <a:ext cx="8065062" cy="5850056"/>
          </a:xfrm>
        </p:spPr>
        <p:txBody>
          <a:bodyPr anchor="ctr">
            <a:normAutofit/>
          </a:bodyPr>
          <a:lstStyle>
            <a:lvl1pPr marL="0" indent="0"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2282" y="3039872"/>
            <a:ext cx="5849662" cy="629780"/>
          </a:xfrm>
        </p:spPr>
        <p:txBody>
          <a:bodyPr lIns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326880" y="3669652"/>
            <a:ext cx="8961120" cy="66173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6878" y="2828260"/>
            <a:ext cx="6600693" cy="10708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796361" y="4043452"/>
            <a:ext cx="8065062" cy="5850056"/>
          </a:xfrm>
        </p:spPr>
        <p:txBody>
          <a:bodyPr anchor="ctr">
            <a:normAutofit/>
          </a:bodyPr>
          <a:lstStyle>
            <a:lvl1pPr marL="0" indent="0"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9796360" y="3048781"/>
            <a:ext cx="5852160" cy="629780"/>
          </a:xfrm>
        </p:spPr>
        <p:txBody>
          <a:bodyPr lIns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15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2" y="3678561"/>
            <a:ext cx="11777474" cy="66173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1" y="2828260"/>
            <a:ext cx="8084043" cy="10708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731520"/>
            <a:ext cx="15773400" cy="815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581912"/>
            <a:ext cx="15773400" cy="754058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041648"/>
            <a:ext cx="10808262" cy="5852160"/>
          </a:xfrm>
        </p:spPr>
        <p:txBody>
          <a:bodyPr anchor="ctr">
            <a:normAutofit/>
          </a:bodyPr>
          <a:lstStyle>
            <a:lvl1pPr marL="0" indent="0"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2282" y="3035808"/>
            <a:ext cx="6997978" cy="629780"/>
          </a:xfrm>
        </p:spPr>
        <p:txBody>
          <a:bodyPr lIns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777472" y="3678561"/>
            <a:ext cx="6510528" cy="6608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046288" y="4041647"/>
            <a:ext cx="5839376" cy="585216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600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9656256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990" y="4713582"/>
            <a:ext cx="5820102" cy="987424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6613451" y="898428"/>
            <a:ext cx="11674550" cy="938857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13450" y="1"/>
            <a:ext cx="8102009" cy="91851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111991" y="1254642"/>
            <a:ext cx="10755386" cy="8620878"/>
          </a:xfrm>
        </p:spPr>
        <p:txBody>
          <a:bodyPr anchor="ctr">
            <a:normAutofit/>
          </a:bodyPr>
          <a:lstStyle>
            <a:lvl1pPr marL="0" indent="0"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7187609" y="186898"/>
            <a:ext cx="5270873" cy="629780"/>
          </a:xfrm>
        </p:spPr>
        <p:txBody>
          <a:bodyPr lIns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482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898428"/>
            <a:ext cx="18288002" cy="938857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7995684" cy="91851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1062888"/>
            <a:ext cx="17332771" cy="8794344"/>
          </a:xfrm>
        </p:spPr>
        <p:txBody>
          <a:bodyPr anchor="ctr">
            <a:normAutofit/>
          </a:bodyPr>
          <a:lstStyle>
            <a:lvl1pPr marL="0" indent="0"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2336" y="251813"/>
            <a:ext cx="6764062" cy="629780"/>
          </a:xfrm>
        </p:spPr>
        <p:txBody>
          <a:bodyPr lIns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786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731520"/>
            <a:ext cx="15773400" cy="815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2926080"/>
            <a:ext cx="17465094" cy="6967428"/>
          </a:xfrm>
        </p:spPr>
        <p:txBody>
          <a:bodyPr anchor="ctr">
            <a:normAutofit/>
          </a:bodyPr>
          <a:lstStyle>
            <a:lvl1pPr marL="0" indent="0"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581912"/>
            <a:ext cx="15773400" cy="754058"/>
          </a:xfrm>
        </p:spPr>
        <p:txBody>
          <a:bodyPr>
            <a:normAutofit/>
          </a:bodyPr>
          <a:lstStyle>
            <a:lvl1pPr algn="ctr">
              <a:defRPr sz="3200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731520"/>
            <a:ext cx="15773400" cy="81574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581912"/>
            <a:ext cx="15773400" cy="754058"/>
          </a:xfrm>
        </p:spPr>
        <p:txBody>
          <a:bodyPr>
            <a:normAutofit/>
          </a:bodyPr>
          <a:lstStyle>
            <a:lvl1pPr algn="ctr">
              <a:defRPr sz="3200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3443151"/>
            <a:ext cx="18288002" cy="392436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565989"/>
            <a:ext cx="6021396" cy="119269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335" y="3758680"/>
            <a:ext cx="17375301" cy="3232819"/>
          </a:xfrm>
        </p:spPr>
        <p:txBody>
          <a:bodyPr anchor="ctr">
            <a:normAutofit/>
          </a:bodyPr>
          <a:lstStyle>
            <a:lvl1pPr marL="0" indent="0"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2336" y="2752887"/>
            <a:ext cx="4834938" cy="629780"/>
          </a:xfrm>
        </p:spPr>
        <p:txBody>
          <a:bodyPr lIns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4" y="7367513"/>
            <a:ext cx="18288004" cy="2919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2336" y="7516368"/>
            <a:ext cx="17375300" cy="237714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600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4" y="6345938"/>
            <a:ext cx="18288004" cy="39410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281" y="6726746"/>
            <a:ext cx="17483382" cy="815748"/>
          </a:xfrm>
        </p:spPr>
        <p:txBody>
          <a:bodyPr/>
          <a:lstStyle>
            <a:lvl1pPr algn="l"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02281" y="7670800"/>
            <a:ext cx="17483382" cy="2131568"/>
          </a:xfrm>
        </p:spPr>
        <p:txBody>
          <a:bodyPr lIns="0">
            <a:normAutofit/>
          </a:bodyPr>
          <a:lstStyle>
            <a:lvl1pPr algn="l">
              <a:defRPr sz="3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38913"/>
            <a:ext cx="17483382" cy="5567206"/>
          </a:xfrm>
        </p:spPr>
        <p:txBody>
          <a:bodyPr anchor="b">
            <a:normAutofit/>
          </a:bodyPr>
          <a:lstStyle>
            <a:lvl1pPr marL="0" indent="0"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4" y="6345938"/>
            <a:ext cx="18288004" cy="39410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281" y="6726746"/>
            <a:ext cx="17483382" cy="815748"/>
          </a:xfrm>
        </p:spPr>
        <p:txBody>
          <a:bodyPr/>
          <a:lstStyle>
            <a:lvl1pPr algn="l"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02281" y="7670800"/>
            <a:ext cx="17483382" cy="2131568"/>
          </a:xfrm>
        </p:spPr>
        <p:txBody>
          <a:bodyPr lIns="0">
            <a:normAutofit/>
          </a:bodyPr>
          <a:lstStyle>
            <a:lvl1pPr algn="l">
              <a:defRPr sz="3000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38913"/>
            <a:ext cx="17483382" cy="5567206"/>
          </a:xfrm>
        </p:spPr>
        <p:txBody>
          <a:bodyPr anchor="b">
            <a:normAutofit/>
          </a:bodyPr>
          <a:lstStyle>
            <a:lvl1pPr marL="0" indent="0">
              <a:buNone/>
              <a:defRPr sz="26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731520"/>
            <a:ext cx="15773400" cy="815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2048256"/>
            <a:ext cx="17465094" cy="7772400"/>
          </a:xfrm>
        </p:spPr>
        <p:txBody>
          <a:bodyPr anchor="ctr">
            <a:normAutofit/>
          </a:bodyPr>
          <a:lstStyle>
            <a:lvl1pPr marL="0" indent="0"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731520"/>
            <a:ext cx="15773400" cy="8157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2048256"/>
            <a:ext cx="17465094" cy="7772400"/>
          </a:xfrm>
        </p:spPr>
        <p:txBody>
          <a:bodyPr anchor="ctr">
            <a:normAutofit/>
          </a:bodyPr>
          <a:lstStyle>
            <a:lvl1pPr marL="0" indent="0">
              <a:buNone/>
              <a:defRPr sz="26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67547" y="711200"/>
            <a:ext cx="15054790" cy="4673600"/>
          </a:xfrm>
        </p:spPr>
        <p:txBody>
          <a:bodyPr lIns="0" anchor="b">
            <a:normAutofit/>
          </a:bodyPr>
          <a:lstStyle>
            <a:lvl1pPr>
              <a:lnSpc>
                <a:spcPct val="90000"/>
              </a:lnSpc>
              <a:spcBef>
                <a:spcPts val="1500"/>
              </a:spcBef>
              <a:defRPr sz="6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5651942"/>
            <a:ext cx="164592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7003419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62288" y="1"/>
            <a:ext cx="9125712" cy="10287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57199"/>
            <a:ext cx="8229654" cy="928116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410499" y="457199"/>
            <a:ext cx="8476488" cy="9281160"/>
          </a:xfrm>
        </p:spPr>
        <p:txBody>
          <a:bodyPr>
            <a:normAutofit/>
          </a:bodyPr>
          <a:lstStyle>
            <a:lvl1pPr marL="358775" indent="-358775">
              <a:lnSpc>
                <a:spcPct val="10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2800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568326" indent="0">
              <a:lnSpc>
                <a:spcPts val="4000"/>
              </a:lnSpc>
              <a:buFontTx/>
              <a:buNone/>
              <a:defRPr/>
            </a:lvl2pPr>
            <a:lvl3pPr marL="568326" indent="0">
              <a:buFontTx/>
              <a:buNone/>
              <a:defRPr/>
            </a:lvl3pPr>
            <a:lvl4pPr marL="568326" indent="0">
              <a:buFontTx/>
              <a:buNone/>
              <a:defRPr/>
            </a:lvl4pPr>
            <a:lvl5pPr marL="568326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62288" y="1"/>
            <a:ext cx="9125712" cy="10287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57200"/>
            <a:ext cx="8229654" cy="928222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6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410499" y="457199"/>
            <a:ext cx="8473464" cy="9282223"/>
          </a:xfrm>
        </p:spPr>
        <p:txBody>
          <a:bodyPr>
            <a:normAutofit/>
          </a:bodyPr>
          <a:lstStyle>
            <a:lvl1pPr marL="0" indent="-358775">
              <a:lnSpc>
                <a:spcPct val="7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2800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568326" indent="0">
              <a:lnSpc>
                <a:spcPts val="4000"/>
              </a:lnSpc>
              <a:buFontTx/>
              <a:buNone/>
              <a:defRPr/>
            </a:lvl2pPr>
            <a:lvl3pPr marL="568326" indent="0">
              <a:buFontTx/>
              <a:buNone/>
              <a:defRPr/>
            </a:lvl3pPr>
            <a:lvl4pPr marL="568326" indent="0">
              <a:buFontTx/>
              <a:buNone/>
              <a:defRPr/>
            </a:lvl4pPr>
            <a:lvl5pPr marL="568326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947059" y="703581"/>
            <a:ext cx="5618334" cy="8879842"/>
          </a:xfrm>
        </p:spPr>
        <p:txBody>
          <a:bodyPr anchor="ctr">
            <a:normAutofit/>
          </a:bodyPr>
          <a:lstStyle>
            <a:lvl1pPr algn="r">
              <a:defRPr sz="3400" b="1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1172006" indent="-577860" algn="r">
              <a:buFont typeface="Myriad Pro" panose="020B0503030403020204" pitchFamily="34" charset="0"/>
              <a:buChar char=" "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2pPr>
            <a:lvl3pPr marL="1766148" indent="-573796" algn="r">
              <a:buFont typeface="Myriad Pro" panose="020B0503030403020204" pitchFamily="34" charset="0"/>
              <a:buChar char=" "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3pPr>
            <a:lvl4pPr marL="2193448" indent="-427296" algn="r">
              <a:buFont typeface="Myriad Pro" panose="020B0503030403020204" pitchFamily="34" charset="0"/>
              <a:buChar char=" "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4pPr>
            <a:lvl5pPr marL="2193444" indent="0" algn="r">
              <a:buFont typeface="Myriad Pro" panose="020B0503030403020204" pitchFamily="34" charset="0"/>
              <a:buNone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072376" y="703581"/>
            <a:ext cx="0" cy="8879842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7579363" y="1497477"/>
            <a:ext cx="9855198" cy="7292050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54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833121" y="703581"/>
            <a:ext cx="5384802" cy="8879842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defRPr sz="54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913880" y="703581"/>
            <a:ext cx="0" cy="8879842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09840" y="703581"/>
            <a:ext cx="9763760" cy="8879842"/>
          </a:xfrm>
        </p:spPr>
        <p:txBody>
          <a:bodyPr lIns="0" anchor="ctr">
            <a:normAutofit/>
          </a:bodyPr>
          <a:lstStyle>
            <a:lvl1pPr algn="l">
              <a:defRPr sz="3400" b="1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2pPr>
            <a:lvl3pPr marL="1206500" indent="-312738" algn="l">
              <a:tabLst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3pPr>
            <a:lvl4pPr marL="1608138" indent="-284163" algn="l">
              <a:tabLst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4pPr>
            <a:lvl5pPr marL="1905000" indent="-260350" algn="l">
              <a:tabLst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257299" y="2438401"/>
            <a:ext cx="5245102" cy="6827046"/>
          </a:xfrm>
        </p:spPr>
        <p:txBody>
          <a:bodyPr anchor="ctr">
            <a:normAutofit/>
          </a:bodyPr>
          <a:lstStyle>
            <a:lvl1pPr algn="r">
              <a:defRPr sz="54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076440" y="2438401"/>
            <a:ext cx="0" cy="682704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09840" y="2438401"/>
            <a:ext cx="9763760" cy="6827046"/>
          </a:xfrm>
        </p:spPr>
        <p:txBody>
          <a:bodyPr lIns="0" anchor="ctr">
            <a:normAutofit/>
          </a:bodyPr>
          <a:lstStyle>
            <a:lvl1pPr algn="l">
              <a:defRPr sz="3400" b="1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2pPr>
            <a:lvl3pPr marL="1206500" indent="-312738" algn="l">
              <a:tabLst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3pPr>
            <a:lvl4pPr marL="1608138" indent="-284163" algn="l">
              <a:tabLst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4pPr>
            <a:lvl5pPr marL="1905000" indent="-260350" algn="l">
              <a:tabLst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1069440" y="2438401"/>
            <a:ext cx="5961260" cy="6827046"/>
          </a:xfrm>
        </p:spPr>
        <p:txBody>
          <a:bodyPr anchor="ctr">
            <a:normAutofit/>
          </a:bodyPr>
          <a:lstStyle>
            <a:lvl1pPr algn="l">
              <a:defRPr sz="54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691510" y="2438401"/>
            <a:ext cx="0" cy="682704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2438401"/>
            <a:ext cx="9056281" cy="6827046"/>
          </a:xfrm>
        </p:spPr>
        <p:txBody>
          <a:bodyPr lIns="0" anchor="ctr">
            <a:normAutofit/>
          </a:bodyPr>
          <a:lstStyle>
            <a:lvl1pPr marL="0" indent="0" algn="r">
              <a:buNone/>
              <a:defRPr sz="3400" b="1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445598" indent="0" algn="r">
              <a:buSzPct val="100000"/>
              <a:buNone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2pPr>
            <a:lvl3pPr marL="894244" indent="0" algn="r">
              <a:buNone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3pPr>
            <a:lvl4pPr marL="1323944" indent="0" algn="r">
              <a:buNone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4pPr>
            <a:lvl5pPr marL="1645402" indent="0" algn="r">
              <a:buNone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8046720" y="723901"/>
            <a:ext cx="9509760" cy="8839202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400" b="1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2pPr>
            <a:lvl3pPr marL="1206500" indent="-312738" algn="l">
              <a:tabLst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3pPr>
            <a:lvl4pPr marL="1671638" indent="-347663" algn="l">
              <a:tabLst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4pPr>
            <a:lvl5pPr marL="1946275" indent="-301625" algn="l">
              <a:tabLst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7233918" cy="10287000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4600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3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84848" y="3368115"/>
            <a:ext cx="10168128" cy="1118808"/>
          </a:xfrm>
        </p:spPr>
        <p:txBody>
          <a:bodyPr anchor="b"/>
          <a:lstStyle>
            <a:lvl1pPr algn="l">
              <a:defRPr sz="500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431929" y="2932440"/>
            <a:ext cx="4330658" cy="4330658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4000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784848" y="4870970"/>
            <a:ext cx="10168128" cy="381583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400" b="1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2pPr>
            <a:lvl3pPr algn="l">
              <a:defRPr sz="36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36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36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6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9144000" y="2447291"/>
            <a:ext cx="0" cy="696087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09751" y="2447291"/>
            <a:ext cx="7927848" cy="675646"/>
          </a:xfrm>
        </p:spPr>
        <p:txBody>
          <a:bodyPr>
            <a:noAutofit/>
          </a:bodyPr>
          <a:lstStyle>
            <a:lvl1pPr algn="r">
              <a:defRPr sz="3400" b="1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09751" y="3352800"/>
            <a:ext cx="7927850" cy="5892800"/>
          </a:xfrm>
        </p:spPr>
        <p:txBody>
          <a:bodyPr>
            <a:normAutofit/>
          </a:bodyPr>
          <a:lstStyle>
            <a:lvl1pPr marL="0" marR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9550400" y="2447291"/>
            <a:ext cx="7927848" cy="675646"/>
          </a:xfrm>
        </p:spPr>
        <p:txBody>
          <a:bodyPr lIns="0">
            <a:noAutofit/>
          </a:bodyPr>
          <a:lstStyle>
            <a:lvl1pPr algn="l">
              <a:defRPr sz="3400" b="1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9550402" y="3352800"/>
            <a:ext cx="7929523" cy="5892800"/>
          </a:xfrm>
        </p:spPr>
        <p:txBody>
          <a:bodyPr>
            <a:normAutofit/>
          </a:bodyPr>
          <a:lstStyle>
            <a:lvl1pPr marL="0" marR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3200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9144000" y="2447291"/>
            <a:ext cx="0" cy="696087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09750" y="2447291"/>
            <a:ext cx="7927848" cy="675646"/>
          </a:xfrm>
        </p:spPr>
        <p:txBody>
          <a:bodyPr>
            <a:noAutofit/>
          </a:bodyPr>
          <a:lstStyle>
            <a:lvl1pPr algn="r">
              <a:defRPr sz="3400" b="1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09749" y="3352800"/>
            <a:ext cx="7927851" cy="5892800"/>
          </a:xfrm>
        </p:spPr>
        <p:txBody>
          <a:bodyPr>
            <a:normAutofit/>
          </a:bodyPr>
          <a:lstStyle>
            <a:lvl1pPr marL="0" marR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9550401" y="2447291"/>
            <a:ext cx="7927848" cy="675646"/>
          </a:xfrm>
        </p:spPr>
        <p:txBody>
          <a:bodyPr lIns="0">
            <a:noAutofit/>
          </a:bodyPr>
          <a:lstStyle>
            <a:lvl1pPr algn="l">
              <a:defRPr sz="3400" b="1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9550403" y="3352800"/>
            <a:ext cx="7927848" cy="5892800"/>
          </a:xfrm>
        </p:spPr>
        <p:txBody>
          <a:bodyPr>
            <a:normAutofit/>
          </a:bodyPr>
          <a:lstStyle>
            <a:lvl1pPr marL="0" marR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3200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0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2"/>
            <a:ext cx="6953249" cy="10287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5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53250" cy="10287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6953250" cy="1028700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7772399" y="492346"/>
            <a:ext cx="9694961" cy="8985638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accent1"/>
                </a:solidFill>
                <a:latin typeface="+mn-lt"/>
              </a:defRPr>
            </a:lvl1pPr>
            <a:lvl2pPr algn="l">
              <a:buClr>
                <a:schemeClr val="accent1"/>
              </a:buClr>
              <a:buSzPct val="100000"/>
              <a:defRPr sz="3600" b="0" i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buClr>
                <a:schemeClr val="accent1"/>
              </a:buClr>
              <a:defRPr sz="3600" b="0" i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buClr>
                <a:schemeClr val="accent1"/>
              </a:buClr>
              <a:defRPr sz="3600" b="0" i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2057350" indent="-411948" algn="l">
              <a:buClr>
                <a:schemeClr val="accent1"/>
              </a:buClr>
              <a:buSzPct val="85000"/>
              <a:buFont typeface="MyriadPro-Semibold" charset="0"/>
              <a:buChar char="–"/>
              <a:defRPr sz="3600" b="0" i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Add bullet points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15674" y="2738804"/>
            <a:ext cx="4721900" cy="1005365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800" baseline="0">
                <a:solidFill>
                  <a:schemeClr val="bg1"/>
                </a:solidFill>
                <a:latin typeface="+mj-lt"/>
              </a:defRPr>
            </a:lvl1pPr>
            <a:lvl2pPr marL="445610" indent="0" algn="ctr">
              <a:buNone/>
              <a:defRPr sz="5400">
                <a:latin typeface="+mj-lt"/>
              </a:defRPr>
            </a:lvl2pPr>
            <a:lvl3pPr marL="894264" indent="0" algn="ctr">
              <a:buNone/>
              <a:defRPr sz="5400">
                <a:latin typeface="+mj-lt"/>
              </a:defRPr>
            </a:lvl3pPr>
            <a:lvl4pPr marL="1323975" indent="0" algn="ctr">
              <a:buNone/>
              <a:defRPr sz="5400">
                <a:latin typeface="+mj-lt"/>
              </a:defRPr>
            </a:lvl4pPr>
            <a:lvl5pPr marL="1645443" indent="0" algn="ctr">
              <a:buNone/>
              <a:defRPr sz="54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960399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bullet list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88970" y="1751488"/>
            <a:ext cx="11910060" cy="6784024"/>
          </a:xfrm>
        </p:spPr>
        <p:txBody>
          <a:bodyPr/>
          <a:lstStyle>
            <a:lvl1pPr>
              <a:lnSpc>
                <a:spcPct val="100000"/>
              </a:lnSpc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491568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615440" y="1583695"/>
            <a:ext cx="15057120" cy="3902706"/>
          </a:xfrm>
        </p:spPr>
        <p:txBody>
          <a:bodyPr anchor="b">
            <a:normAutofit/>
          </a:bodyPr>
          <a:lstStyle>
            <a:lvl1pPr marL="0" marR="0" indent="0" algn="l" defTabSz="11720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6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615440" y="5807714"/>
            <a:ext cx="15057120" cy="816608"/>
          </a:xfrm>
        </p:spPr>
        <p:txBody>
          <a:bodyPr>
            <a:normAutofit/>
          </a:bodyPr>
          <a:lstStyle>
            <a:lvl1pPr marL="0" indent="0">
              <a:buNone/>
              <a:defRPr sz="3400" b="1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260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615440" y="1563375"/>
            <a:ext cx="15057120" cy="5101586"/>
          </a:xfrm>
        </p:spPr>
        <p:txBody>
          <a:bodyPr anchor="b">
            <a:normAutofit/>
          </a:bodyPr>
          <a:lstStyle>
            <a:lvl1pPr marL="0" marR="0" indent="0" algn="l" defTabSz="11720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6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615440" y="6925314"/>
            <a:ext cx="15057120" cy="816608"/>
          </a:xfrm>
        </p:spPr>
        <p:txBody>
          <a:bodyPr>
            <a:normAutofit/>
          </a:bodyPr>
          <a:lstStyle>
            <a:lvl1pPr marL="0" indent="0">
              <a:buNone/>
              <a:defRPr sz="3400" b="1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615440" y="2885440"/>
            <a:ext cx="15057120" cy="1178560"/>
          </a:xfrm>
        </p:spPr>
        <p:txBody>
          <a:bodyPr anchor="b">
            <a:normAutofit/>
          </a:bodyPr>
          <a:lstStyle>
            <a:lvl1pPr marL="0" marR="0" indent="0" algn="l" defTabSz="11720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6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615440" y="4344673"/>
            <a:ext cx="15057120" cy="3945886"/>
          </a:xfrm>
        </p:spPr>
        <p:txBody>
          <a:bodyPr>
            <a:normAutofit/>
          </a:bodyPr>
          <a:lstStyle>
            <a:lvl1pPr marL="0" indent="0">
              <a:buNone/>
              <a:defRPr sz="3400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616075" y="9420336"/>
            <a:ext cx="15056485" cy="638175"/>
          </a:xfrm>
        </p:spPr>
        <p:txBody>
          <a:bodyPr anchor="ctr">
            <a:noAutofit/>
          </a:bodyPr>
          <a:lstStyle>
            <a:lvl1pPr>
              <a:defRPr sz="24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3857625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314575" y="3813592"/>
            <a:ext cx="3429000" cy="287558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49176" y="3813592"/>
            <a:ext cx="5675127" cy="1036297"/>
          </a:xfrm>
        </p:spPr>
        <p:txBody>
          <a:bodyPr anchor="b"/>
          <a:lstStyle>
            <a:lvl1pPr algn="l">
              <a:defRPr sz="4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More Information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549176" y="5464103"/>
            <a:ext cx="7367452" cy="740839"/>
          </a:xfrm>
        </p:spPr>
        <p:txBody>
          <a:bodyPr lIns="0" tIns="45720" rIns="91440" anchor="b">
            <a:noAutofit/>
          </a:bodyPr>
          <a:lstStyle>
            <a:lvl1pPr>
              <a:defRPr sz="36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549176" y="6204942"/>
            <a:ext cx="7367450" cy="519612"/>
          </a:xfrm>
        </p:spPr>
        <p:txBody>
          <a:bodyPr lIns="0" tIns="45720" anchor="ctr">
            <a:noAutofit/>
          </a:bodyPr>
          <a:lstStyle>
            <a:lvl1pPr>
              <a:defRPr sz="3200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 descr="https://pluralsight-static.s3.amazonaws.com/authorkit/img-051920/Tech-objects/Orange/monitor-website_Orang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176" y="4525938"/>
            <a:ext cx="1884498" cy="145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8086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828799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9836" y="856298"/>
            <a:ext cx="13780864" cy="815748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49836" y="2145186"/>
            <a:ext cx="13780864" cy="1628056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49836" y="4111178"/>
            <a:ext cx="13780864" cy="1628056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249836" y="6080288"/>
            <a:ext cx="13780864" cy="1628056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249836" y="8049396"/>
            <a:ext cx="13780864" cy="1628056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51455" y="2145186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51455" y="4111178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051455" y="6077170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051455" y="8043162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53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3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6953250" cy="10287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5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53250" cy="1028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53250" cy="10287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3081927"/>
            <a:ext cx="694372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54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7772401" y="492346"/>
            <a:ext cx="9694961" cy="8985638"/>
          </a:xfrm>
        </p:spPr>
        <p:txBody>
          <a:bodyPr anchor="ctr"/>
          <a:lstStyle>
            <a:lvl1pPr algn="l">
              <a:lnSpc>
                <a:spcPct val="100000"/>
              </a:lnSpc>
              <a:defRPr sz="3600" baseline="0">
                <a:solidFill>
                  <a:schemeClr val="accent2"/>
                </a:solidFill>
              </a:defRPr>
            </a:lvl1pPr>
            <a:lvl2pPr algn="l">
              <a:defRPr sz="3600" b="0" i="0">
                <a:solidFill>
                  <a:schemeClr val="accent2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3600" b="0" i="0">
                <a:solidFill>
                  <a:schemeClr val="accent2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3600" b="0" i="0">
                <a:solidFill>
                  <a:schemeClr val="accent2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3600" b="0" i="0">
                <a:solidFill>
                  <a:schemeClr val="accent2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3429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2194561" y="1"/>
            <a:ext cx="219456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100" b="0" dirty="0">
                <a:latin typeface="Gotham Medium" panose="02000604030000020004" pitchFamily="50" charset="0"/>
              </a:rPr>
              <a:t>This bullet list is </a:t>
            </a:r>
            <a:r>
              <a:rPr lang="en-US" sz="21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21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2100" b="0" dirty="0">
                <a:latin typeface="Gotham Medium" panose="02000604030000020004" pitchFamily="50" charset="0"/>
              </a:rPr>
              <a:t>with </a:t>
            </a:r>
            <a:r>
              <a:rPr lang="en-US" sz="21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60399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bullet list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is </a:t>
            </a:r>
            <a:r>
              <a:rPr lang="en-US" sz="2400" b="1" i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2400" b="1" i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chemeClr val="accent2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794750" y="3361508"/>
            <a:ext cx="7559676" cy="1845492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819152" y="841379"/>
            <a:ext cx="7175500" cy="8604250"/>
          </a:xfrm>
        </p:spPr>
        <p:txBody>
          <a:bodyPr anchor="ctr">
            <a:normAutofit/>
          </a:bodyPr>
          <a:lstStyle>
            <a:lvl1pPr algn="ctr">
              <a:defRPr sz="4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794749" y="5600009"/>
            <a:ext cx="7406033" cy="2600326"/>
          </a:xfrm>
        </p:spPr>
        <p:txBody>
          <a:bodyPr anchor="t">
            <a:normAutofit/>
          </a:bodyPr>
          <a:lstStyle>
            <a:lvl1pPr algn="l">
              <a:lnSpc>
                <a:spcPts val="4240"/>
              </a:lnSpc>
              <a:defRPr sz="3200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9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3300551" y="693285"/>
            <a:ext cx="11686906" cy="4916942"/>
          </a:xfrm>
        </p:spPr>
        <p:txBody>
          <a:bodyPr anchor="ctr">
            <a:normAutofit/>
          </a:bodyPr>
          <a:lstStyle>
            <a:lvl1pPr algn="ctr"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663341" y="5992498"/>
            <a:ext cx="14961326" cy="1114424"/>
          </a:xfrm>
        </p:spPr>
        <p:txBody>
          <a:bodyPr anchor="ctr">
            <a:normAutofit/>
          </a:bodyPr>
          <a:lstStyle>
            <a:lvl1pPr algn="ctr">
              <a:defRPr sz="6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9486" y="7245353"/>
            <a:ext cx="10189032" cy="1949450"/>
          </a:xfrm>
        </p:spPr>
        <p:txBody>
          <a:bodyPr anchor="t">
            <a:normAutofit/>
          </a:bodyPr>
          <a:lstStyle>
            <a:lvl1pPr algn="ctr">
              <a:lnSpc>
                <a:spcPts val="4240"/>
              </a:lnSpc>
              <a:defRPr sz="3200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6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856298"/>
            <a:ext cx="15773400" cy="8157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DC0D2-50A0-4587-91BF-E9D554283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211709"/>
            <a:ext cx="15773400" cy="7088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5724" marR="0" lvl="0" indent="-85724" algn="l" defTabSz="878982" rtl="0" eaLnBrk="1" fontAlgn="auto" latinLnBrk="0" hangingPunct="1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Char char=" "/>
              <a:tabLst/>
              <a:defRPr/>
            </a:pPr>
            <a:r>
              <a:rPr kumimoji="0" lang="en-US" sz="3600" b="1" i="0" u="none" strike="noStrike" kern="1200" cap="none" spc="3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S TT Commons DemiBold" charset="0"/>
                <a:ea typeface="PS TT Commons DemiBold" charset="0"/>
                <a:cs typeface="PS TT Commons DemiBold" charset="0"/>
              </a:rPr>
              <a:t>Click to add text</a:t>
            </a:r>
          </a:p>
          <a:p>
            <a:pPr marL="878982" marR="0" lvl="1" indent="-433384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/>
            </a:pPr>
            <a:r>
              <a:rPr kumimoji="0" lang="en-US" sz="3600" b="0" i="0" u="none" strike="noStrike" kern="1200" cap="none" spc="3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S TT Commons Book" charset="0"/>
                <a:ea typeface="PS TT Commons Book" charset="0"/>
                <a:cs typeface="PS TT Commons Book" charset="0"/>
              </a:rPr>
              <a:t>Bullet point one</a:t>
            </a:r>
          </a:p>
          <a:p>
            <a:pPr marL="878982" marR="0" lvl="1" indent="-433384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/>
            </a:pPr>
            <a:r>
              <a:rPr kumimoji="0" lang="en-US" sz="3600" b="0" i="0" u="none" strike="noStrike" kern="1200" cap="none" spc="3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S TT Commons Book" charset="0"/>
                <a:ea typeface="PS TT Commons Book" charset="0"/>
                <a:cs typeface="PS TT Commons Book" charset="0"/>
              </a:rPr>
              <a:t>Bullet point two</a:t>
            </a:r>
          </a:p>
          <a:p>
            <a:pPr marL="878982" marR="0" lvl="1" indent="-433384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/>
            </a:pPr>
            <a:r>
              <a:rPr kumimoji="0" lang="en-US" sz="3600" b="0" i="0" u="none" strike="noStrike" kern="1200" cap="none" spc="3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S TT Commons Book" charset="0"/>
                <a:ea typeface="PS TT Commons Book" charset="0"/>
                <a:cs typeface="PS TT Commons Book" charset="0"/>
              </a:rPr>
              <a:t>Bullet point three</a:t>
            </a:r>
          </a:p>
          <a:p>
            <a:pPr marL="878982" marR="0" lvl="1" indent="-433384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/>
            </a:pPr>
            <a:r>
              <a:rPr kumimoji="0" lang="en-US" sz="3600" b="0" i="0" u="none" strike="noStrike" kern="1200" cap="none" spc="3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S TT Commons Book" charset="0"/>
                <a:ea typeface="PS TT Commons Book" charset="0"/>
                <a:cs typeface="PS TT Commons Book" charset="0"/>
              </a:rPr>
              <a:t>Bullet point four</a:t>
            </a:r>
            <a:endParaRPr kumimoji="0" lang="en-US" sz="3600" b="0" i="0" u="none" strike="noStrike" kern="1200" cap="none" spc="3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PS TT Commons Book" charset="0"/>
              <a:ea typeface="PS TT Commons Book" charset="0"/>
              <a:cs typeface="PS TT Commons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8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24" r:id="rId2"/>
    <p:sldLayoutId id="2147483673" r:id="rId3"/>
    <p:sldLayoutId id="2147483715" r:id="rId4"/>
    <p:sldLayoutId id="2147483732" r:id="rId5"/>
    <p:sldLayoutId id="2147483733" r:id="rId6"/>
    <p:sldLayoutId id="2147483666" r:id="rId7"/>
    <p:sldLayoutId id="2147483675" r:id="rId8"/>
    <p:sldLayoutId id="2147483676" r:id="rId9"/>
    <p:sldLayoutId id="2147483681" r:id="rId10"/>
    <p:sldLayoutId id="2147483677" r:id="rId11"/>
    <p:sldLayoutId id="2147483679" r:id="rId12"/>
    <p:sldLayoutId id="2147483680" r:id="rId13"/>
    <p:sldLayoutId id="2147483686" r:id="rId14"/>
    <p:sldLayoutId id="2147483730" r:id="rId15"/>
    <p:sldLayoutId id="2147483683" r:id="rId16"/>
    <p:sldLayoutId id="2147483729" r:id="rId17"/>
    <p:sldLayoutId id="2147483684" r:id="rId18"/>
    <p:sldLayoutId id="2147483728" r:id="rId19"/>
    <p:sldLayoutId id="2147483685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7" r:id="rId29"/>
    <p:sldLayoutId id="2147483695" r:id="rId30"/>
    <p:sldLayoutId id="2147483696" r:id="rId31"/>
    <p:sldLayoutId id="2147483698" r:id="rId32"/>
    <p:sldLayoutId id="2147483699" r:id="rId33"/>
    <p:sldLayoutId id="2147483700" r:id="rId34"/>
    <p:sldLayoutId id="2147483701" r:id="rId35"/>
    <p:sldLayoutId id="2147483702" r:id="rId36"/>
    <p:sldLayoutId id="2147483703" r:id="rId37"/>
    <p:sldLayoutId id="2147483704" r:id="rId38"/>
    <p:sldLayoutId id="2147483705" r:id="rId39"/>
    <p:sldLayoutId id="2147483706" r:id="rId40"/>
    <p:sldLayoutId id="2147483707" r:id="rId41"/>
    <p:sldLayoutId id="2147483662" r:id="rId42"/>
    <p:sldLayoutId id="2147483708" r:id="rId43"/>
    <p:sldLayoutId id="2147483664" r:id="rId44"/>
    <p:sldLayoutId id="2147483735" r:id="rId45"/>
    <p:sldLayoutId id="2147483709" r:id="rId46"/>
    <p:sldLayoutId id="2147483710" r:id="rId47"/>
    <p:sldLayoutId id="2147483731" r:id="rId48"/>
    <p:sldLayoutId id="2147483711" r:id="rId49"/>
    <p:sldLayoutId id="2147483712" r:id="rId50"/>
    <p:sldLayoutId id="2147483713" r:id="rId51"/>
    <p:sldLayoutId id="2147483719" r:id="rId52"/>
    <p:sldLayoutId id="2147483720" r:id="rId53"/>
    <p:sldLayoutId id="2147483722" r:id="rId54"/>
    <p:sldLayoutId id="2147483734" r:id="rId55"/>
    <p:sldLayoutId id="2147483714" r:id="rId56"/>
  </p:sldLayoutIdLst>
  <p:txStyles>
    <p:titleStyle>
      <a:lvl1pPr algn="ctr" defTabSz="1371566" rtl="0" eaLnBrk="1" latinLnBrk="0" hangingPunct="1">
        <a:lnSpc>
          <a:spcPct val="90000"/>
        </a:lnSpc>
        <a:spcBef>
          <a:spcPct val="0"/>
        </a:spcBef>
        <a:buNone/>
        <a:defRPr sz="5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4" marR="0" indent="-85724" algn="l" defTabSz="878982" rtl="0" eaLnBrk="1" fontAlgn="auto" latinLnBrk="0" hangingPunct="1">
        <a:lnSpc>
          <a:spcPct val="100000"/>
        </a:lnSpc>
        <a:spcBef>
          <a:spcPts val="27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878982" marR="0" indent="-433384" algn="l" defTabSz="878982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-"/>
        <a:tabLst/>
        <a:defRPr sz="3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24580" marR="0" indent="-430336" algn="l" defTabSz="878982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•"/>
        <a:tabLst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182" marR="0" indent="-476238" algn="l" defTabSz="878982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0" marR="0" indent="-411948" algn="l" defTabSz="878982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2578830" marR="0" indent="-438140" algn="l" defTabSz="878982" rtl="0" eaLnBrk="1" fontAlgn="auto" latinLnBrk="0" hangingPunct="1">
        <a:lnSpc>
          <a:spcPct val="100000"/>
        </a:lnSpc>
        <a:spcBef>
          <a:spcPts val="672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005062" marR="0" indent="-433378" algn="l" defTabSz="87898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marR="0" indent="-423852" algn="l" defTabSz="87898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530" marR="0" indent="-428616" algn="l" defTabSz="87898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4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66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50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2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914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696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80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264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92649" y="8498930"/>
            <a:ext cx="9558927" cy="512064"/>
          </a:xfrm>
        </p:spPr>
        <p:txBody>
          <a:bodyPr/>
          <a:lstStyle/>
          <a:p>
            <a:r>
              <a:rPr lang="en-US" dirty="0"/>
              <a:t>@TechTrainerTim      TechTrainerTim.com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Author Evangelist, Pluralsight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10 Azure Deployment Template</a:t>
            </a:r>
            <a:br>
              <a:rPr lang="en-US" dirty="0"/>
            </a:br>
            <a:r>
              <a:rPr lang="en-US" dirty="0"/>
              <a:t>Proven Practices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641274-BA44-46FA-9E31-5A497C5388C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02A1ED-1981-42B2-95DB-4EBBBCB9CDEE}"/>
              </a:ext>
            </a:extLst>
          </p:cNvPr>
          <p:cNvGrpSpPr/>
          <p:nvPr/>
        </p:nvGrpSpPr>
        <p:grpSpPr>
          <a:xfrm>
            <a:off x="12762413" y="6489577"/>
            <a:ext cx="5155125" cy="2834640"/>
            <a:chOff x="7663659" y="4590725"/>
            <a:chExt cx="3058754" cy="168191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3AF3010-42B4-43B5-BF5A-3585C6B8D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659" y="4623383"/>
              <a:ext cx="1041634" cy="1649254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73CB6CD2-A49C-45C0-8529-442B53EF7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2124" y="4590725"/>
              <a:ext cx="1660289" cy="1660289"/>
            </a:xfrm>
            <a:prstGeom prst="rect">
              <a:avLst/>
            </a:prstGeom>
          </p:spPr>
        </p:pic>
      </p:grpSp>
      <p:pic>
        <p:nvPicPr>
          <p:cNvPr id="13" name="Picture Placeholder 18">
            <a:extLst>
              <a:ext uri="{FF2B5EF4-FFF2-40B4-BE49-F238E27FC236}">
                <a16:creationId xmlns:a16="http://schemas.microsoft.com/office/drawing/2014/main" id="{18524156-2BFC-4F57-9875-133EA3375C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68" r="11568"/>
          <a:stretch>
            <a:fillRect/>
          </a:stretch>
        </p:blipFill>
        <p:spPr>
          <a:xfrm>
            <a:off x="1422934" y="6476988"/>
            <a:ext cx="2914857" cy="291485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100419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772399" y="187890"/>
            <a:ext cx="10047768" cy="9757776"/>
          </a:xfrm>
        </p:spPr>
        <p:txBody>
          <a:bodyPr/>
          <a:lstStyle/>
          <a:p>
            <a:pPr marL="401638" lvl="1" indent="-381000"/>
            <a:r>
              <a:rPr lang="en-US" dirty="0"/>
              <a:t>How to get “the goods”</a:t>
            </a:r>
          </a:p>
          <a:p>
            <a:pPr marL="401638" lvl="1" indent="-381000"/>
            <a:r>
              <a:rPr lang="en-US" dirty="0"/>
              <a:t>Review the practices in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15674" y="1998922"/>
            <a:ext cx="4721900" cy="1745248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04814-EABA-9C42-A5C9-CB26A95FDDF0}"/>
              </a:ext>
            </a:extLst>
          </p:cNvPr>
          <p:cNvSpPr txBox="1"/>
          <p:nvPr/>
        </p:nvSpPr>
        <p:spPr>
          <a:xfrm>
            <a:off x="2550695" y="-2101516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2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22C1F1-1AB1-C540-8AA2-FBC00A7F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Materials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8F421-8E72-7648-B9A8-C6384EA7895B}"/>
              </a:ext>
            </a:extLst>
          </p:cNvPr>
          <p:cNvSpPr/>
          <p:nvPr/>
        </p:nvSpPr>
        <p:spPr>
          <a:xfrm>
            <a:off x="3323592" y="4358670"/>
            <a:ext cx="1164081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timw.info</a:t>
            </a:r>
            <a:r>
              <a:rPr lang="en-US" sz="11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en-US" sz="115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armpp</a:t>
            </a:r>
            <a:endParaRPr lang="en-US" sz="115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9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41B39E-F3D7-4246-96D3-89711DE7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 Proven Practices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094791-E7C5-BA4D-869A-09C7B1BC9EF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Solid development environment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42ADD-C924-BF47-A5BE-9B395C5ACE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Resource naming convention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B29AC-0D39-C840-8D3A-FA388988289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Understand template syntax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854439-7253-D24F-BE7B-7D6B1BE60F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Use T-shirt sizes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00C773-2119-B74E-82D4-BE17C50B2BA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Handle parameters with variables</a:t>
            </a:r>
          </a:p>
        </p:txBody>
      </p:sp>
    </p:spTree>
    <p:extLst>
      <p:ext uri="{BB962C8B-B14F-4D97-AF65-F5344CB8AC3E}">
        <p14:creationId xmlns:p14="http://schemas.microsoft.com/office/powerpoint/2010/main" val="385755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uiExpand="1" build="p" animBg="1"/>
      <p:bldP spid="6" grpId="0" build="p" animBg="1"/>
      <p:bldP spid="7" grpId="0" build="p" animBg="1"/>
      <p:bldP spid="8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41B39E-F3D7-4246-96D3-89711DE7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 Proven Practices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094791-E7C5-BA4D-869A-09C7B1BC9EF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Protect secrets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42ADD-C924-BF47-A5BE-9B395C5ACE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Master expressions and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B29AC-0D39-C840-8D3A-FA388988289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Linked templates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854439-7253-D24F-BE7B-7D6B1BE60F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Test templates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00C773-2119-B74E-82D4-BE17C50B2BA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Include templates in pipelines</a:t>
            </a:r>
          </a:p>
        </p:txBody>
      </p:sp>
    </p:spTree>
    <p:extLst>
      <p:ext uri="{BB962C8B-B14F-4D97-AF65-F5344CB8AC3E}">
        <p14:creationId xmlns:p14="http://schemas.microsoft.com/office/powerpoint/2010/main" val="302572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uiExpand="1" build="p" animBg="1"/>
      <p:bldP spid="6" grpId="0" build="p" animBg="1"/>
      <p:bldP spid="7" grpId="0" build="p" animBg="1"/>
      <p:bldP spid="8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772399" y="492346"/>
            <a:ext cx="10047768" cy="8985638"/>
          </a:xfrm>
        </p:spPr>
        <p:txBody>
          <a:bodyPr/>
          <a:lstStyle/>
          <a:p>
            <a:pPr marL="401638" lvl="1" indent="-381000"/>
            <a:r>
              <a:rPr lang="en-US" dirty="0"/>
              <a:t>Goals:</a:t>
            </a:r>
          </a:p>
          <a:p>
            <a:pPr marL="847236" lvl="2" indent="-381000"/>
            <a:r>
              <a:rPr lang="en-US" dirty="0"/>
              <a:t>Avoid human error</a:t>
            </a:r>
          </a:p>
          <a:p>
            <a:pPr marL="847236" lvl="2" indent="-381000"/>
            <a:r>
              <a:rPr lang="en-US" dirty="0"/>
              <a:t>Minimize effort, maximize productivity</a:t>
            </a:r>
          </a:p>
          <a:p>
            <a:pPr marL="847236" lvl="2" indent="-381000"/>
            <a:r>
              <a:rPr lang="en-US" dirty="0" err="1"/>
              <a:t>IaC</a:t>
            </a:r>
            <a:endParaRPr lang="en-US" dirty="0"/>
          </a:p>
          <a:p>
            <a:pPr marL="847236" lvl="2" indent="-381000"/>
            <a:r>
              <a:rPr lang="en-US" dirty="0"/>
              <a:t>DevOps</a:t>
            </a:r>
          </a:p>
          <a:p>
            <a:pPr marL="401638" lvl="1" indent="-381000"/>
            <a:r>
              <a:rPr lang="en-US" dirty="0"/>
              <a:t>Thanks!</a:t>
            </a:r>
          </a:p>
          <a:p>
            <a:pPr marL="401638" lvl="1" indent="-381000"/>
            <a:r>
              <a:rPr lang="en-US" dirty="0"/>
              <a:t>Materials: </a:t>
            </a:r>
            <a:r>
              <a:rPr lang="en-US" dirty="0" err="1">
                <a:solidFill>
                  <a:srgbClr val="0070C0"/>
                </a:solidFill>
              </a:rPr>
              <a:t>timw.info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armpp</a:t>
            </a:r>
            <a:endParaRPr lang="en-US" dirty="0"/>
          </a:p>
          <a:p>
            <a:pPr marL="401638" lvl="1" indent="-381000"/>
            <a:r>
              <a:rPr lang="en-US" dirty="0"/>
              <a:t>Twitter: </a:t>
            </a:r>
            <a:r>
              <a:rPr lang="en-US" dirty="0">
                <a:solidFill>
                  <a:srgbClr val="0070C0"/>
                </a:solidFill>
              </a:rPr>
              <a:t>@</a:t>
            </a:r>
            <a:r>
              <a:rPr lang="en-US" dirty="0" err="1">
                <a:solidFill>
                  <a:srgbClr val="0070C0"/>
                </a:solidFill>
              </a:rPr>
              <a:t>TechTrainerTim</a:t>
            </a:r>
            <a:endParaRPr lang="en-US" dirty="0">
              <a:solidFill>
                <a:srgbClr val="0070C0"/>
              </a:solidFill>
            </a:endParaRPr>
          </a:p>
          <a:p>
            <a:pPr marL="401638" lvl="1" indent="-381000"/>
            <a:r>
              <a:rPr lang="en-US" dirty="0"/>
              <a:t>Courses: </a:t>
            </a:r>
            <a:r>
              <a:rPr lang="en-US" dirty="0" err="1">
                <a:solidFill>
                  <a:srgbClr val="0070C0"/>
                </a:solidFill>
              </a:rPr>
              <a:t>timw.info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ps</a:t>
            </a:r>
            <a:endParaRPr lang="en-US" dirty="0">
              <a:solidFill>
                <a:srgbClr val="0070C0"/>
              </a:solidFill>
            </a:endParaRPr>
          </a:p>
          <a:p>
            <a:pPr marL="401638" lvl="1" indent="-381000"/>
            <a:r>
              <a:rPr lang="en-US" dirty="0"/>
              <a:t>Website: </a:t>
            </a:r>
            <a:r>
              <a:rPr lang="en-US" dirty="0" err="1">
                <a:solidFill>
                  <a:srgbClr val="0070C0"/>
                </a:solidFill>
              </a:rPr>
              <a:t>TechTrainerTim.com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15674" y="1998922"/>
            <a:ext cx="4721900" cy="174524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09231487"/>
      </p:ext>
    </p:extLst>
  </p:cSld>
  <p:clrMapOvr>
    <a:masterClrMapping/>
  </p:clrMapOvr>
</p:sld>
</file>

<file path=ppt/theme/theme1.xml><?xml version="1.0" encoding="utf-8"?>
<a:theme xmlns:a="http://schemas.openxmlformats.org/drawingml/2006/main" name="PSTTCommons">
  <a:themeElements>
    <a:clrScheme name="Custom 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PSTTCommons</Template>
  <TotalTime>10566</TotalTime>
  <Words>115</Words>
  <Application>Microsoft Macintosh PowerPoint</Application>
  <PresentationFormat>Custom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2" baseType="lpstr">
      <vt:lpstr>Calibri</vt:lpstr>
      <vt:lpstr>Consolas</vt:lpstr>
      <vt:lpstr>Gotham Medium</vt:lpstr>
      <vt:lpstr>Lucida Grande</vt:lpstr>
      <vt:lpstr>Montserrat</vt:lpstr>
      <vt:lpstr>Myriad Pro</vt:lpstr>
      <vt:lpstr>Myriad Pro Light</vt:lpstr>
      <vt:lpstr>MyriadPro-Semibold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PSTTCommons</vt:lpstr>
      <vt:lpstr>PowerPoint Presentation</vt:lpstr>
      <vt:lpstr>PowerPoint Presentation</vt:lpstr>
      <vt:lpstr>Session Materials</vt:lpstr>
      <vt:lpstr>ARM Template Proven Practices</vt:lpstr>
      <vt:lpstr>ARM Template Proven Practices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Tim Warner</cp:lastModifiedBy>
  <cp:revision>830</cp:revision>
  <cp:lastPrinted>2021-01-14T21:20:43Z</cp:lastPrinted>
  <dcterms:created xsi:type="dcterms:W3CDTF">2020-12-18T20:24:02Z</dcterms:created>
  <dcterms:modified xsi:type="dcterms:W3CDTF">2021-02-18T22:23:27Z</dcterms:modified>
</cp:coreProperties>
</file>