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1" d="100"/>
          <a:sy n="91" d="100"/>
        </p:scale>
        <p:origin x="192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F2E5-CBC9-D005-8919-3FECF3943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5B45E-D1B5-B0BE-15A6-2C9B5048B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0A8A-0117-804C-46A4-B24CFFA5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ACA11-9201-C550-FFDE-35ABF93A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5FA87-B149-9DCA-50DA-E75DA1A6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8EA0-A302-BE8E-5C90-F388F490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2BB17-EE74-82A1-6EB5-90CA9674B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3E35-FFBD-967C-CADC-ED758C53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90D97-67CD-2094-317B-5ED783FE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8B47-7147-4B44-ECAA-05846D59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0A927-7897-E523-7C65-4BF6E85EA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779A5-C62E-0EF2-D0C3-FE3CA2D42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2EA0E-B33E-D597-3528-5113B37B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7F179-F8C3-A87B-9447-8C1D873D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BD07-5147-B0A2-1A3E-EBBA1F81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4459-066B-7499-654E-5B062802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0BF5-BE13-AF64-E837-E927761A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4956-0074-DF7E-2689-6006D74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1B50-5DEA-2425-497D-A2994CF7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83605-BFFF-A1A1-6002-D2E4258C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F31D-4D06-617A-7D0F-92788E38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4AFE-B9E9-C714-1C94-26142F21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DD230-98B8-A9E0-7E01-436E3F62E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FD1A3-A973-606F-DE59-C6632039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E9A0-DE71-0590-908F-06C55414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2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8F07E-FD1B-A9DD-E10E-747F93AC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5C30-F6B1-5A26-30C1-DA042200D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E7B59-AAE6-30C9-E9DA-1C5A43527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D087A-C40B-B9E0-28C8-2226E492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4F78F-C032-9D51-280A-D025ED5D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187BE-453D-38F4-BBDD-4CBD6747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2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BA56-71E5-A9EF-7974-95887F7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228AF-9262-E243-E378-7AC64EA2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9C613-3395-A531-93B8-4FCCAB667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98E89-2983-62AB-BADE-07DB9ABDC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B055C-BA9C-FF5E-72FE-6878962B5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8D00A-E5F0-C6A4-D08C-7EB67A64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D7B22-7BE7-491A-B433-B5BFB9C3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2BE0E-AE58-8114-DEBA-EC571562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8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8D57-992F-18CF-3EFD-B849A68C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0D58-C20F-DA95-989C-37674BF6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16B86-07D5-7895-356E-4AD3170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975D8-37B9-5546-5641-A2B7886D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D5E2A-8B91-AF56-8C23-D1DF0E03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69826-1B08-C4FF-61C6-0AF44319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B4C6-9CFA-E401-9FD3-932D8D73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5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FC2E-F49F-6B3F-87F7-DC425410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DA78C-FD0B-A908-88F5-99BA6780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2811-30B1-E0D8-49F0-28A65EB56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398FF-F1E8-1B76-1835-70B1B357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94F2A-BA67-B585-CB58-2C5E257B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BE67-485E-CB78-F775-8AD217BB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4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A130-543E-7C5E-B176-55A0CA97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CE98B-DBF1-F09D-11F3-1C2B99E3B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7B6DC-0D70-3C91-19F9-06297399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0861-9B33-1D8C-7E9C-2913A9EC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7FE6-25C7-7467-3B4B-A4F05CE1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B90F5-7343-1A9F-2E37-878645A8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BB39F-B48C-356F-6CB1-B550C835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AC55F-7DB4-62B6-1152-BE5B5C87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B4AED-99AB-B165-19B7-6A36C14CE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0F9E4-B9E8-2147-B59D-9DBBEF055D3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A3111-1F0E-1B3D-035A-8F32AB566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8644-BE95-FA42-40A2-D6D3DC96E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D1681-E607-D742-8598-E7FCAB4DA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1AAE-233E-10F2-A1C9-87FA0174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6EA3-4E6E-9C0C-9157-4D1F636D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self‑hosted Webex messaging bot that runs on Ubuntu, listens for </a:t>
            </a:r>
            <a:r>
              <a:rPr lang="en-US" b="1" dirty="0"/>
              <a:t>1:1</a:t>
            </a:r>
            <a:r>
              <a:rPr lang="en-US" dirty="0"/>
              <a:t> messages over </a:t>
            </a:r>
            <a:r>
              <a:rPr lang="en-US" b="1" dirty="0" err="1"/>
              <a:t>websockets</a:t>
            </a:r>
            <a:r>
              <a:rPr lang="en-US" dirty="0"/>
              <a:t>, accepts an uploaded </a:t>
            </a:r>
            <a:r>
              <a:rPr lang="en-US" b="1" dirty="0"/>
              <a:t>.pptx</a:t>
            </a:r>
            <a:r>
              <a:rPr lang="en-US" dirty="0"/>
              <a:t> file, extracts slide </a:t>
            </a:r>
            <a:r>
              <a:rPr lang="en-US" b="1" dirty="0"/>
              <a:t>text</a:t>
            </a:r>
            <a:r>
              <a:rPr lang="en-US" dirty="0"/>
              <a:t> with a Python helper, and replies in-chat with the extracted </a:t>
            </a:r>
            <a:r>
              <a:rPr lang="en-US" b="1" dirty="0"/>
              <a:t>JSON</a:t>
            </a:r>
            <a:r>
              <a:rPr lang="en-US" dirty="0"/>
              <a:t> (chunked automatically to fit message size limits).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No public webhook required**</a:t>
            </a:r>
            <a:r>
              <a:rPr lang="en-US" dirty="0"/>
              <a:t> — uses the Webex JS SDK </a:t>
            </a:r>
            <a:r>
              <a:rPr lang="en-US" dirty="0" err="1"/>
              <a:t>websocket</a:t>
            </a:r>
            <a:r>
              <a:rPr lang="en-US" dirty="0"/>
              <a:t> listener (`</a:t>
            </a:r>
            <a:r>
              <a:rPr lang="en-US" dirty="0" err="1"/>
              <a:t>webex.messages.listen</a:t>
            </a:r>
            <a:r>
              <a:rPr lang="en-US" dirty="0"/>
              <a:t>()` + `</a:t>
            </a:r>
            <a:r>
              <a:rPr lang="en-US" dirty="0" err="1"/>
              <a:t>messages.on</a:t>
            </a:r>
            <a:r>
              <a:rPr lang="en-US" dirty="0"/>
              <a:t>('created')`). ([Webex for Developers][1])</a:t>
            </a:r>
          </a:p>
          <a:p>
            <a:r>
              <a:rPr lang="en-US" b="1" dirty="0"/>
              <a:t>Direct spaces</a:t>
            </a:r>
            <a:r>
              <a:rPr lang="en-US" dirty="0"/>
              <a:t>: the bot can read all messages; in </a:t>
            </a:r>
            <a:r>
              <a:rPr lang="en-US" b="1" dirty="0"/>
              <a:t>group spaces</a:t>
            </a:r>
            <a:r>
              <a:rPr lang="en-US" dirty="0"/>
              <a:t> you must `@mention` it. ([Webex for Developers][2])</a:t>
            </a:r>
          </a:p>
          <a:p>
            <a:r>
              <a:rPr lang="en-US" b="1" dirty="0"/>
              <a:t>Files</a:t>
            </a:r>
            <a:r>
              <a:rPr lang="en-US" dirty="0"/>
              <a:t> are downloaded via the Webex contents URL using the bot token, with built‑in retry for anti‑malware scanning (HTTP `423` + `Retry-After`) and handling for unscannable/blocked cases. ([Webex for Developers][3])</a:t>
            </a:r>
          </a:p>
          <a:p>
            <a:r>
              <a:rPr lang="en-US" dirty="0"/>
              <a:t>* Replies are sent as Markdown code blocks, respecting the </a:t>
            </a:r>
            <a:r>
              <a:rPr lang="en-US" b="1" dirty="0"/>
              <a:t>7439‑byte</a:t>
            </a:r>
            <a:r>
              <a:rPr lang="en-US" dirty="0"/>
              <a:t> per‑message limit (auto-chunked with margin). ([Webex for Developers][4])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2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Hello world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Snyder</dc:creator>
  <cp:lastModifiedBy>Ken Snyder</cp:lastModifiedBy>
  <cp:revision>2</cp:revision>
  <dcterms:created xsi:type="dcterms:W3CDTF">2025-10-13T15:00:09Z</dcterms:created>
  <dcterms:modified xsi:type="dcterms:W3CDTF">2025-10-13T15:02:53Z</dcterms:modified>
</cp:coreProperties>
</file>