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3" r:id="rId4"/>
    <p:sldId id="266" r:id="rId5"/>
    <p:sldId id="269" r:id="rId6"/>
    <p:sldId id="273" r:id="rId7"/>
    <p:sldId id="274" r:id="rId8"/>
    <p:sldId id="284" r:id="rId9"/>
    <p:sldId id="283" r:id="rId10"/>
  </p:sldIdLst>
  <p:sldSz cx="9144000" cy="5143500" type="screen16x9"/>
  <p:notesSz cx="6858000" cy="9144000"/>
  <p:embeddedFontLst>
    <p:embeddedFont>
      <p:font typeface="Assistant" charset="-79"/>
      <p:regular r:id="rId12"/>
      <p:bold r:id="rId13"/>
    </p:embeddedFont>
    <p:embeddedFont>
      <p:font typeface="Alfa Slab One" charset="-18"/>
      <p:regular r:id="rId14"/>
    </p:embeddedFont>
    <p:embeddedFont>
      <p:font typeface="Cuprum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498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48CD3D3-870A-44A2-A649-5E6AE8234F93}">
  <a:tblStyle styleId="{D48CD3D3-870A-44A2-A649-5E6AE8234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0" autoAdjust="0"/>
    <p:restoredTop sz="96370" autoAdjust="0"/>
  </p:normalViewPr>
  <p:slideViewPr>
    <p:cSldViewPr snapToGrid="0">
      <p:cViewPr>
        <p:scale>
          <a:sx n="150" d="100"/>
          <a:sy n="150" d="100"/>
        </p:scale>
        <p:origin x="-123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f31fdcabd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f31fdcabd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6" name="Google Shape;3056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273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70275">
            <a:off x="1364110" y="1057363"/>
            <a:ext cx="6415779" cy="246951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6518" y="37490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14" name="Google Shape;14;p2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2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87" name="Google Shape;87;p2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29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1975" name="Google Shape;1975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9"/>
          <p:cNvGrpSpPr/>
          <p:nvPr/>
        </p:nvGrpSpPr>
        <p:grpSpPr>
          <a:xfrm rot="-5400000" flipH="1">
            <a:off x="6329421" y="3236202"/>
            <a:ext cx="733566" cy="3469376"/>
            <a:chOff x="-1092529" y="1167363"/>
            <a:chExt cx="492558" cy="2329534"/>
          </a:xfrm>
        </p:grpSpPr>
        <p:sp>
          <p:nvSpPr>
            <p:cNvPr id="1992" name="Google Shape;1992;p29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9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>
            <a:off x="7843250" y="169600"/>
            <a:ext cx="1573794" cy="597875"/>
            <a:chOff x="7843250" y="169600"/>
            <a:chExt cx="1573794" cy="597875"/>
          </a:xfrm>
        </p:grpSpPr>
        <p:sp>
          <p:nvSpPr>
            <p:cNvPr id="2009" name="Google Shape;2009;p29"/>
            <p:cNvSpPr/>
            <p:nvPr/>
          </p:nvSpPr>
          <p:spPr>
            <a:xfrm>
              <a:off x="8281576" y="169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9"/>
            <p:cNvSpPr/>
            <p:nvPr/>
          </p:nvSpPr>
          <p:spPr>
            <a:xfrm>
              <a:off x="7843250" y="31160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9"/>
            <p:cNvSpPr/>
            <p:nvPr/>
          </p:nvSpPr>
          <p:spPr>
            <a:xfrm>
              <a:off x="8630144" y="597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9"/>
            <p:cNvSpPr/>
            <p:nvPr/>
          </p:nvSpPr>
          <p:spPr>
            <a:xfrm>
              <a:off x="8555895" y="475375"/>
              <a:ext cx="1053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9"/>
            <p:cNvSpPr/>
            <p:nvPr/>
          </p:nvSpPr>
          <p:spPr>
            <a:xfrm>
              <a:off x="8102119" y="7197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29"/>
          <p:cNvGrpSpPr/>
          <p:nvPr/>
        </p:nvGrpSpPr>
        <p:grpSpPr>
          <a:xfrm>
            <a:off x="-278300" y="3149950"/>
            <a:ext cx="1557631" cy="2313775"/>
            <a:chOff x="-278300" y="3149950"/>
            <a:chExt cx="1557631" cy="2313775"/>
          </a:xfrm>
        </p:grpSpPr>
        <p:grpSp>
          <p:nvGrpSpPr>
            <p:cNvPr id="2015" name="Google Shape;2015;p29"/>
            <p:cNvGrpSpPr/>
            <p:nvPr/>
          </p:nvGrpSpPr>
          <p:grpSpPr>
            <a:xfrm>
              <a:off x="-116150" y="4071897"/>
              <a:ext cx="1395481" cy="1391827"/>
              <a:chOff x="-24800" y="4736675"/>
              <a:chExt cx="572975" cy="571475"/>
            </a:xfrm>
          </p:grpSpPr>
          <p:sp>
            <p:nvSpPr>
              <p:cNvPr id="2016" name="Google Shape;2016;p29"/>
              <p:cNvSpPr/>
              <p:nvPr/>
            </p:nvSpPr>
            <p:spPr>
              <a:xfrm>
                <a:off x="32175" y="4793675"/>
                <a:ext cx="408100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6323" extrusionOk="0">
                    <a:moveTo>
                      <a:pt x="16019" y="0"/>
                    </a:moveTo>
                    <a:lnTo>
                      <a:pt x="1" y="16019"/>
                    </a:lnTo>
                    <a:cubicBezTo>
                      <a:pt x="62" y="16140"/>
                      <a:pt x="153" y="16201"/>
                      <a:pt x="214" y="16323"/>
                    </a:cubicBezTo>
                    <a:lnTo>
                      <a:pt x="16323" y="213"/>
                    </a:lnTo>
                    <a:cubicBezTo>
                      <a:pt x="16262" y="152"/>
                      <a:pt x="16141" y="61"/>
                      <a:pt x="160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-16450" y="4745050"/>
                <a:ext cx="359450" cy="359450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14378" extrusionOk="0">
                    <a:moveTo>
                      <a:pt x="13952" y="0"/>
                    </a:moveTo>
                    <a:lnTo>
                      <a:pt x="0" y="13952"/>
                    </a:lnTo>
                    <a:cubicBezTo>
                      <a:pt x="31" y="14104"/>
                      <a:pt x="61" y="14225"/>
                      <a:pt x="122" y="14377"/>
                    </a:cubicBezTo>
                    <a:lnTo>
                      <a:pt x="14378" y="122"/>
                    </a:lnTo>
                    <a:cubicBezTo>
                      <a:pt x="14226" y="91"/>
                      <a:pt x="14104" y="31"/>
                      <a:pt x="13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13175" y="4774675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655" y="1"/>
                    </a:moveTo>
                    <a:lnTo>
                      <a:pt x="1" y="15654"/>
                    </a:lnTo>
                    <a:cubicBezTo>
                      <a:pt x="62" y="15776"/>
                      <a:pt x="92" y="15867"/>
                      <a:pt x="183" y="15958"/>
                    </a:cubicBezTo>
                    <a:lnTo>
                      <a:pt x="15959" y="183"/>
                    </a:lnTo>
                    <a:cubicBezTo>
                      <a:pt x="15837" y="122"/>
                      <a:pt x="15715" y="61"/>
                      <a:pt x="15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-4300" y="4757200"/>
                <a:ext cx="383025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1" h="15320" extrusionOk="0">
                    <a:moveTo>
                      <a:pt x="14986" y="0"/>
                    </a:moveTo>
                    <a:lnTo>
                      <a:pt x="1" y="14985"/>
                    </a:lnTo>
                    <a:cubicBezTo>
                      <a:pt x="31" y="15107"/>
                      <a:pt x="122" y="15198"/>
                      <a:pt x="153" y="15320"/>
                    </a:cubicBezTo>
                    <a:lnTo>
                      <a:pt x="15320" y="152"/>
                    </a:lnTo>
                    <a:cubicBezTo>
                      <a:pt x="15199" y="122"/>
                      <a:pt x="15107" y="61"/>
                      <a:pt x="149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-24050" y="4738200"/>
                <a:ext cx="326025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41" extrusionOk="0">
                    <a:moveTo>
                      <a:pt x="12584" y="1"/>
                    </a:moveTo>
                    <a:lnTo>
                      <a:pt x="0" y="12584"/>
                    </a:lnTo>
                    <a:cubicBezTo>
                      <a:pt x="0" y="12736"/>
                      <a:pt x="31" y="12888"/>
                      <a:pt x="31" y="13040"/>
                    </a:cubicBezTo>
                    <a:lnTo>
                      <a:pt x="13040" y="61"/>
                    </a:lnTo>
                    <a:cubicBezTo>
                      <a:pt x="12888" y="1"/>
                      <a:pt x="12736" y="1"/>
                      <a:pt x="12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55750" y="4817225"/>
                <a:ext cx="410350" cy="410375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16415" extrusionOk="0">
                    <a:moveTo>
                      <a:pt x="16201" y="1"/>
                    </a:moveTo>
                    <a:lnTo>
                      <a:pt x="0" y="16202"/>
                    </a:lnTo>
                    <a:lnTo>
                      <a:pt x="122" y="16293"/>
                    </a:lnTo>
                    <a:lnTo>
                      <a:pt x="213" y="16414"/>
                    </a:lnTo>
                    <a:lnTo>
                      <a:pt x="16414" y="244"/>
                    </a:lnTo>
                    <a:cubicBezTo>
                      <a:pt x="16414" y="183"/>
                      <a:pt x="16353" y="153"/>
                      <a:pt x="16292" y="122"/>
                    </a:cubicBezTo>
                    <a:lnTo>
                      <a:pt x="162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-24800" y="4736675"/>
                <a:ext cx="280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217" extrusionOk="0">
                    <a:moveTo>
                      <a:pt x="11216" y="1"/>
                    </a:moveTo>
                    <a:cubicBezTo>
                      <a:pt x="11003" y="1"/>
                      <a:pt x="10851" y="1"/>
                      <a:pt x="10669" y="31"/>
                    </a:cubicBezTo>
                    <a:lnTo>
                      <a:pt x="30" y="10670"/>
                    </a:lnTo>
                    <a:cubicBezTo>
                      <a:pt x="30" y="10852"/>
                      <a:pt x="0" y="11004"/>
                      <a:pt x="0" y="11217"/>
                    </a:cubicBezTo>
                    <a:lnTo>
                      <a:pt x="11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-18725" y="4743525"/>
                <a:ext cx="21735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64" extrusionOk="0">
                    <a:moveTo>
                      <a:pt x="8693" y="0"/>
                    </a:moveTo>
                    <a:lnTo>
                      <a:pt x="8693" y="0"/>
                    </a:lnTo>
                    <a:cubicBezTo>
                      <a:pt x="8450" y="31"/>
                      <a:pt x="8207" y="92"/>
                      <a:pt x="7994" y="183"/>
                    </a:cubicBezTo>
                    <a:lnTo>
                      <a:pt x="213" y="7964"/>
                    </a:lnTo>
                    <a:cubicBezTo>
                      <a:pt x="122" y="8207"/>
                      <a:pt x="61" y="8420"/>
                      <a:pt x="0" y="8663"/>
                    </a:cubicBezTo>
                    <a:lnTo>
                      <a:pt x="86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267750" y="5029250"/>
                <a:ext cx="2804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1156" extrusionOk="0">
                    <a:moveTo>
                      <a:pt x="11216" y="0"/>
                    </a:moveTo>
                    <a:lnTo>
                      <a:pt x="0" y="11155"/>
                    </a:lnTo>
                    <a:cubicBezTo>
                      <a:pt x="183" y="11155"/>
                      <a:pt x="335" y="11155"/>
                      <a:pt x="517" y="11125"/>
                    </a:cubicBezTo>
                    <a:lnTo>
                      <a:pt x="11156" y="517"/>
                    </a:lnTo>
                    <a:cubicBezTo>
                      <a:pt x="11156" y="334"/>
                      <a:pt x="11216" y="182"/>
                      <a:pt x="1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219875" y="4981375"/>
                <a:ext cx="32602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3010" extrusionOk="0">
                    <a:moveTo>
                      <a:pt x="13010" y="0"/>
                    </a:moveTo>
                    <a:lnTo>
                      <a:pt x="1" y="12979"/>
                    </a:lnTo>
                    <a:cubicBezTo>
                      <a:pt x="152" y="13009"/>
                      <a:pt x="304" y="13009"/>
                      <a:pt x="456" y="13009"/>
                    </a:cubicBezTo>
                    <a:lnTo>
                      <a:pt x="13040" y="456"/>
                    </a:lnTo>
                    <a:cubicBezTo>
                      <a:pt x="13040" y="304"/>
                      <a:pt x="13010" y="152"/>
                      <a:pt x="13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13950" y="4775425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1"/>
                    </a:moveTo>
                    <a:lnTo>
                      <a:pt x="4073" y="1"/>
                    </a:lnTo>
                    <a:cubicBezTo>
                      <a:pt x="3253" y="487"/>
                      <a:pt x="2462" y="1065"/>
                      <a:pt x="1794" y="1794"/>
                    </a:cubicBezTo>
                    <a:cubicBezTo>
                      <a:pt x="1095" y="2463"/>
                      <a:pt x="487" y="3253"/>
                      <a:pt x="0" y="4074"/>
                    </a:cubicBez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324750" y="5086225"/>
                <a:ext cx="216575" cy="215850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634" extrusionOk="0">
                    <a:moveTo>
                      <a:pt x="8663" y="1"/>
                    </a:moveTo>
                    <a:lnTo>
                      <a:pt x="0" y="8633"/>
                    </a:lnTo>
                    <a:cubicBezTo>
                      <a:pt x="213" y="8572"/>
                      <a:pt x="456" y="8511"/>
                      <a:pt x="669" y="8420"/>
                    </a:cubicBezTo>
                    <a:lnTo>
                      <a:pt x="8481" y="669"/>
                    </a:lnTo>
                    <a:cubicBezTo>
                      <a:pt x="8541" y="457"/>
                      <a:pt x="8572" y="213"/>
                      <a:pt x="8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406050" y="5167550"/>
                <a:ext cx="1018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4074" extrusionOk="0">
                    <a:moveTo>
                      <a:pt x="4073" y="0"/>
                    </a:moveTo>
                    <a:lnTo>
                      <a:pt x="0" y="4073"/>
                    </a:lnTo>
                    <a:cubicBezTo>
                      <a:pt x="821" y="3587"/>
                      <a:pt x="1611" y="3009"/>
                      <a:pt x="2280" y="2280"/>
                    </a:cubicBezTo>
                    <a:cubicBezTo>
                      <a:pt x="2979" y="1611"/>
                      <a:pt x="3587" y="821"/>
                      <a:pt x="40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111200" y="4872700"/>
                <a:ext cx="398975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15746" y="1"/>
                    </a:moveTo>
                    <a:lnTo>
                      <a:pt x="1" y="15745"/>
                    </a:lnTo>
                    <a:cubicBezTo>
                      <a:pt x="92" y="15837"/>
                      <a:pt x="214" y="15867"/>
                      <a:pt x="305" y="15958"/>
                    </a:cubicBezTo>
                    <a:lnTo>
                      <a:pt x="15959" y="305"/>
                    </a:lnTo>
                    <a:cubicBezTo>
                      <a:pt x="15867" y="183"/>
                      <a:pt x="15837" y="61"/>
                      <a:pt x="1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81575" y="4843075"/>
                <a:ext cx="408075" cy="4080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16323" extrusionOk="0">
                    <a:moveTo>
                      <a:pt x="16110" y="0"/>
                    </a:moveTo>
                    <a:lnTo>
                      <a:pt x="0" y="16110"/>
                    </a:lnTo>
                    <a:cubicBezTo>
                      <a:pt x="61" y="16171"/>
                      <a:pt x="183" y="16262"/>
                      <a:pt x="304" y="16323"/>
                    </a:cubicBezTo>
                    <a:lnTo>
                      <a:pt x="16323" y="304"/>
                    </a:lnTo>
                    <a:cubicBezTo>
                      <a:pt x="16262" y="183"/>
                      <a:pt x="16171" y="122"/>
                      <a:pt x="16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179600" y="4941100"/>
                <a:ext cx="358700" cy="3586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347" extrusionOk="0">
                    <a:moveTo>
                      <a:pt x="14226" y="0"/>
                    </a:moveTo>
                    <a:lnTo>
                      <a:pt x="1" y="14225"/>
                    </a:lnTo>
                    <a:cubicBezTo>
                      <a:pt x="92" y="14286"/>
                      <a:pt x="244" y="14316"/>
                      <a:pt x="396" y="14347"/>
                    </a:cubicBezTo>
                    <a:lnTo>
                      <a:pt x="14347" y="395"/>
                    </a:lnTo>
                    <a:cubicBezTo>
                      <a:pt x="14317" y="243"/>
                      <a:pt x="14287" y="152"/>
                      <a:pt x="142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143125" y="4904625"/>
                <a:ext cx="383000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15320" h="15320" extrusionOk="0">
                    <a:moveTo>
                      <a:pt x="15168" y="0"/>
                    </a:moveTo>
                    <a:lnTo>
                      <a:pt x="1" y="15168"/>
                    </a:lnTo>
                    <a:cubicBezTo>
                      <a:pt x="122" y="15198"/>
                      <a:pt x="213" y="15289"/>
                      <a:pt x="335" y="15320"/>
                    </a:cubicBezTo>
                    <a:lnTo>
                      <a:pt x="15320" y="335"/>
                    </a:lnTo>
                    <a:cubicBezTo>
                      <a:pt x="15290" y="243"/>
                      <a:pt x="15198" y="122"/>
                      <a:pt x="15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3" name="Google Shape;2033;p29"/>
            <p:cNvSpPr/>
            <p:nvPr/>
          </p:nvSpPr>
          <p:spPr>
            <a:xfrm>
              <a:off x="160026" y="32919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9"/>
            <p:cNvSpPr/>
            <p:nvPr/>
          </p:nvSpPr>
          <p:spPr>
            <a:xfrm>
              <a:off x="-278300" y="34339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9"/>
            <p:cNvSpPr/>
            <p:nvPr/>
          </p:nvSpPr>
          <p:spPr>
            <a:xfrm>
              <a:off x="402746" y="31499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/>
          <p:nvPr/>
        </p:nvSpPr>
        <p:spPr>
          <a:xfrm>
            <a:off x="160100" y="76200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0"/>
          <p:cNvGrpSpPr/>
          <p:nvPr/>
        </p:nvGrpSpPr>
        <p:grpSpPr>
          <a:xfrm>
            <a:off x="-329275" y="2600"/>
            <a:ext cx="1740175" cy="841225"/>
            <a:chOff x="-253075" y="231200"/>
            <a:chExt cx="1740175" cy="841225"/>
          </a:xfrm>
        </p:grpSpPr>
        <p:sp>
          <p:nvSpPr>
            <p:cNvPr id="2039" name="Google Shape;2039;p30"/>
            <p:cNvSpPr/>
            <p:nvPr/>
          </p:nvSpPr>
          <p:spPr>
            <a:xfrm>
              <a:off x="-2530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-631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126125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3161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0530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695275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885250" y="231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073700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263675" y="231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452900" y="231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-2530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-631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26125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61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0530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695275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885250" y="3923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073700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263675" y="3923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452900" y="3923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-2530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-631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126125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3161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0530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275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885250" y="5541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1073700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1263675" y="5541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1452900" y="5541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-2530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-631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126125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3161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0530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695275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885250" y="71525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1073700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1263675" y="7152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1452900" y="71525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-2530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-631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126125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3161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0530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695275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885250" y="8771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1073700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1263675" y="8771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1452900" y="8771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-2530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-631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126125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3161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0530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695275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885250" y="1038200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1073700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1263675" y="103820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1452900" y="1038200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30"/>
          <p:cNvSpPr/>
          <p:nvPr/>
        </p:nvSpPr>
        <p:spPr>
          <a:xfrm>
            <a:off x="-133600" y="76200"/>
            <a:ext cx="786968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464275" y="12965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0"/>
          <p:cNvSpPr/>
          <p:nvPr/>
        </p:nvSpPr>
        <p:spPr>
          <a:xfrm>
            <a:off x="1281900" y="1296575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0"/>
          <p:cNvSpPr/>
          <p:nvPr/>
        </p:nvSpPr>
        <p:spPr>
          <a:xfrm>
            <a:off x="-121874" y="44258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0"/>
          <p:cNvSpPr/>
          <p:nvPr/>
        </p:nvSpPr>
        <p:spPr>
          <a:xfrm>
            <a:off x="-560200" y="456782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0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0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0"/>
          <p:cNvSpPr/>
          <p:nvPr/>
        </p:nvSpPr>
        <p:spPr>
          <a:xfrm>
            <a:off x="8281576" y="169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0"/>
          <p:cNvSpPr/>
          <p:nvPr/>
        </p:nvSpPr>
        <p:spPr>
          <a:xfrm>
            <a:off x="7843250" y="311600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0"/>
          <p:cNvSpPr/>
          <p:nvPr/>
        </p:nvSpPr>
        <p:spPr>
          <a:xfrm>
            <a:off x="8630144" y="5975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0"/>
          <p:cNvSpPr/>
          <p:nvPr/>
        </p:nvSpPr>
        <p:spPr>
          <a:xfrm>
            <a:off x="8555895" y="475375"/>
            <a:ext cx="1053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0"/>
          <p:cNvSpPr/>
          <p:nvPr/>
        </p:nvSpPr>
        <p:spPr>
          <a:xfrm>
            <a:off x="8102119" y="7197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1" name="Google Shape;2111;p30"/>
          <p:cNvGrpSpPr/>
          <p:nvPr/>
        </p:nvGrpSpPr>
        <p:grpSpPr>
          <a:xfrm>
            <a:off x="8288045" y="4282788"/>
            <a:ext cx="860716" cy="860716"/>
            <a:chOff x="5238200" y="4091525"/>
            <a:chExt cx="574500" cy="574500"/>
          </a:xfrm>
        </p:grpSpPr>
        <p:sp>
          <p:nvSpPr>
            <p:cNvPr id="2112" name="Google Shape;2112;p30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7986251" y="431917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30"/>
          <p:cNvSpPr/>
          <p:nvPr/>
        </p:nvSpPr>
        <p:spPr>
          <a:xfrm>
            <a:off x="7547925" y="4461175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30"/>
          <p:cNvSpPr/>
          <p:nvPr/>
        </p:nvSpPr>
        <p:spPr>
          <a:xfrm>
            <a:off x="8228971" y="4177175"/>
            <a:ext cx="2310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31"/>
          <p:cNvGrpSpPr/>
          <p:nvPr/>
        </p:nvGrpSpPr>
        <p:grpSpPr>
          <a:xfrm rot="-5400000" flipH="1">
            <a:off x="1234305" y="-1334739"/>
            <a:ext cx="615152" cy="3133209"/>
            <a:chOff x="6482900" y="1354425"/>
            <a:chExt cx="235600" cy="1829825"/>
          </a:xfrm>
        </p:grpSpPr>
        <p:sp>
          <p:nvSpPr>
            <p:cNvPr id="2127" name="Google Shape;2127;p31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8183752" y="295100"/>
            <a:ext cx="935450" cy="189399"/>
            <a:chOff x="8183752" y="295100"/>
            <a:chExt cx="935450" cy="189399"/>
          </a:xfrm>
        </p:grpSpPr>
        <p:sp>
          <p:nvSpPr>
            <p:cNvPr id="2142" name="Google Shape;2142;p31"/>
            <p:cNvSpPr/>
            <p:nvPr/>
          </p:nvSpPr>
          <p:spPr>
            <a:xfrm flipH="1">
              <a:off x="8623727" y="42672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 flipH="1">
              <a:off x="8183752" y="42672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 flipH="1">
              <a:off x="8301577" y="2951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 flipH="1">
            <a:off x="8449747" y="1962145"/>
            <a:ext cx="160828" cy="2331228"/>
            <a:chOff x="8430900" y="3436150"/>
            <a:chExt cx="80575" cy="1167950"/>
          </a:xfrm>
        </p:grpSpPr>
        <p:sp>
          <p:nvSpPr>
            <p:cNvPr id="2146" name="Google Shape;2146;p31"/>
            <p:cNvSpPr/>
            <p:nvPr/>
          </p:nvSpPr>
          <p:spPr>
            <a:xfrm>
              <a:off x="8430900" y="4211225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4"/>
                  </a:lnTo>
                  <a:lnTo>
                    <a:pt x="3222" y="2554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8430900" y="4541025"/>
              <a:ext cx="80575" cy="63075"/>
            </a:xfrm>
            <a:custGeom>
              <a:avLst/>
              <a:gdLst/>
              <a:ahLst/>
              <a:cxnLst/>
              <a:rect l="l" t="t" r="r" b="b"/>
              <a:pathLst>
                <a:path w="3223" h="2523" extrusionOk="0">
                  <a:moveTo>
                    <a:pt x="1581" y="0"/>
                  </a:moveTo>
                  <a:lnTo>
                    <a:pt x="0" y="2523"/>
                  </a:lnTo>
                  <a:lnTo>
                    <a:pt x="3222" y="252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8430900" y="343615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8430900" y="3765925"/>
              <a:ext cx="80575" cy="63100"/>
            </a:xfrm>
            <a:custGeom>
              <a:avLst/>
              <a:gdLst/>
              <a:ahLst/>
              <a:cxnLst/>
              <a:rect l="l" t="t" r="r" b="b"/>
              <a:pathLst>
                <a:path w="3223" h="2524" extrusionOk="0">
                  <a:moveTo>
                    <a:pt x="1581" y="1"/>
                  </a:moveTo>
                  <a:lnTo>
                    <a:pt x="0" y="2524"/>
                  </a:lnTo>
                  <a:lnTo>
                    <a:pt x="3222" y="252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8430900" y="3905000"/>
              <a:ext cx="80575" cy="63850"/>
            </a:xfrm>
            <a:custGeom>
              <a:avLst/>
              <a:gdLst/>
              <a:ahLst/>
              <a:cxnLst/>
              <a:rect l="l" t="t" r="r" b="b"/>
              <a:pathLst>
                <a:path w="3223" h="2554" extrusionOk="0">
                  <a:moveTo>
                    <a:pt x="1581" y="0"/>
                  </a:moveTo>
                  <a:lnTo>
                    <a:pt x="0" y="2553"/>
                  </a:lnTo>
                  <a:lnTo>
                    <a:pt x="3222" y="2553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8233725" y="4558175"/>
            <a:ext cx="1225226" cy="331700"/>
            <a:chOff x="8233725" y="4558175"/>
            <a:chExt cx="1225226" cy="331700"/>
          </a:xfrm>
        </p:grpSpPr>
        <p:sp>
          <p:nvSpPr>
            <p:cNvPr id="2152" name="Google Shape;2152;p31"/>
            <p:cNvSpPr/>
            <p:nvPr/>
          </p:nvSpPr>
          <p:spPr>
            <a:xfrm>
              <a:off x="8672051" y="47001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8233725" y="48421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8914771" y="45581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1"/>
          <p:cNvGrpSpPr/>
          <p:nvPr/>
        </p:nvGrpSpPr>
        <p:grpSpPr>
          <a:xfrm>
            <a:off x="464275" y="686975"/>
            <a:ext cx="935450" cy="57774"/>
            <a:chOff x="464275" y="686975"/>
            <a:chExt cx="935450" cy="57774"/>
          </a:xfrm>
        </p:grpSpPr>
        <p:sp>
          <p:nvSpPr>
            <p:cNvPr id="2156" name="Google Shape;2156;p31"/>
            <p:cNvSpPr/>
            <p:nvPr/>
          </p:nvSpPr>
          <p:spPr>
            <a:xfrm>
              <a:off x="464275" y="68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281900" y="6869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31"/>
          <p:cNvGrpSpPr/>
          <p:nvPr/>
        </p:nvGrpSpPr>
        <p:grpSpPr>
          <a:xfrm>
            <a:off x="-590717" y="3835555"/>
            <a:ext cx="2043172" cy="2037823"/>
            <a:chOff x="-24800" y="4736675"/>
            <a:chExt cx="572975" cy="571475"/>
          </a:xfrm>
        </p:grpSpPr>
        <p:sp>
          <p:nvSpPr>
            <p:cNvPr id="2159" name="Google Shape;2159;p31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31"/>
          <p:cNvGrpSpPr/>
          <p:nvPr/>
        </p:nvGrpSpPr>
        <p:grpSpPr>
          <a:xfrm>
            <a:off x="1649600" y="4644025"/>
            <a:ext cx="1473769" cy="330525"/>
            <a:chOff x="1649600" y="4644025"/>
            <a:chExt cx="1473769" cy="330525"/>
          </a:xfrm>
        </p:grpSpPr>
        <p:sp>
          <p:nvSpPr>
            <p:cNvPr id="2177" name="Google Shape;2177;p31"/>
            <p:cNvSpPr/>
            <p:nvPr/>
          </p:nvSpPr>
          <p:spPr>
            <a:xfrm>
              <a:off x="1649600" y="46440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2336469" y="49268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259196" y="48078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body" idx="1"/>
          </p:nvPr>
        </p:nvSpPr>
        <p:spPr>
          <a:xfrm>
            <a:off x="45720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title"/>
          </p:nvPr>
        </p:nvSpPr>
        <p:spPr>
          <a:xfrm>
            <a:off x="1436000" y="2025100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7"/>
          <p:cNvGrpSpPr/>
          <p:nvPr/>
        </p:nvGrpSpPr>
        <p:grpSpPr>
          <a:xfrm>
            <a:off x="8428896" y="328190"/>
            <a:ext cx="733566" cy="3469376"/>
            <a:chOff x="-1092529" y="1167363"/>
            <a:chExt cx="492558" cy="2329534"/>
          </a:xfrm>
        </p:grpSpPr>
        <p:sp>
          <p:nvSpPr>
            <p:cNvPr id="381" name="Google Shape;381;p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7"/>
          <p:cNvGrpSpPr/>
          <p:nvPr/>
        </p:nvGrpSpPr>
        <p:grpSpPr>
          <a:xfrm rot="10800000">
            <a:off x="5318710" y="-198558"/>
            <a:ext cx="1460035" cy="733569"/>
            <a:chOff x="3333360" y="4608492"/>
            <a:chExt cx="1460035" cy="733569"/>
          </a:xfrm>
        </p:grpSpPr>
        <p:sp>
          <p:nvSpPr>
            <p:cNvPr id="398" name="Google Shape;398;p7"/>
            <p:cNvSpPr/>
            <p:nvPr/>
          </p:nvSpPr>
          <p:spPr>
            <a:xfrm rot="-5400000">
              <a:off x="3333351" y="4608500"/>
              <a:ext cx="733569" cy="733552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rot="-5400000">
              <a:off x="3512992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rot="-5400000">
              <a:off x="3696593" y="4608053"/>
              <a:ext cx="733569" cy="7344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 rot="-5400000">
              <a:off x="3876665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 rot="-5400000">
              <a:off x="4059826" y="4608492"/>
              <a:ext cx="733569" cy="733569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7"/>
          <p:cNvGrpSpPr/>
          <p:nvPr/>
        </p:nvGrpSpPr>
        <p:grpSpPr>
          <a:xfrm rot="5400000">
            <a:off x="84" y="3779231"/>
            <a:ext cx="1390290" cy="1390290"/>
            <a:chOff x="5238200" y="4091525"/>
            <a:chExt cx="574500" cy="574500"/>
          </a:xfrm>
        </p:grpSpPr>
        <p:sp>
          <p:nvSpPr>
            <p:cNvPr id="404" name="Google Shape;404;p7"/>
            <p:cNvSpPr/>
            <p:nvPr/>
          </p:nvSpPr>
          <p:spPr>
            <a:xfrm>
              <a:off x="5663750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522400" y="4375725"/>
              <a:ext cx="148975" cy="148975"/>
            </a:xfrm>
            <a:custGeom>
              <a:avLst/>
              <a:gdLst/>
              <a:ahLst/>
              <a:cxnLst/>
              <a:rect l="l" t="t" r="r" b="b"/>
              <a:pathLst>
                <a:path w="5959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522400" y="4234400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381075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663750" y="43757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663750" y="4234400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663750" y="4091525"/>
              <a:ext cx="148950" cy="148975"/>
            </a:xfrm>
            <a:custGeom>
              <a:avLst/>
              <a:gdLst/>
              <a:ahLst/>
              <a:cxnLst/>
              <a:rect l="l" t="t" r="r" b="b"/>
              <a:pathLst>
                <a:path w="5958" h="5959" extrusionOk="0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5224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381075" y="4517075"/>
              <a:ext cx="148950" cy="148950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38200" y="4517075"/>
              <a:ext cx="148975" cy="148950"/>
            </a:xfrm>
            <a:custGeom>
              <a:avLst/>
              <a:gdLst/>
              <a:ahLst/>
              <a:cxnLst/>
              <a:rect l="l" t="t" r="r" b="b"/>
              <a:pathLst>
                <a:path w="5959" h="5958" extrusionOk="0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>
            <a:off x="6097683" y="4090575"/>
            <a:ext cx="2827867" cy="678748"/>
            <a:chOff x="6097683" y="4090575"/>
            <a:chExt cx="2827867" cy="678748"/>
          </a:xfrm>
        </p:grpSpPr>
        <p:grpSp>
          <p:nvGrpSpPr>
            <p:cNvPr id="415" name="Google Shape;415;p7"/>
            <p:cNvGrpSpPr/>
            <p:nvPr/>
          </p:nvGrpSpPr>
          <p:grpSpPr>
            <a:xfrm rot="5400000">
              <a:off x="7182883" y="3523295"/>
              <a:ext cx="160828" cy="2331228"/>
              <a:chOff x="8430900" y="3436150"/>
              <a:chExt cx="80575" cy="1167950"/>
            </a:xfrm>
          </p:grpSpPr>
          <p:sp>
            <p:nvSpPr>
              <p:cNvPr id="416" name="Google Shape;416;p7"/>
              <p:cNvSpPr/>
              <p:nvPr/>
            </p:nvSpPr>
            <p:spPr>
              <a:xfrm>
                <a:off x="8430900" y="4211225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4"/>
                    </a:lnTo>
                    <a:lnTo>
                      <a:pt x="3222" y="2554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8430900" y="4541025"/>
                <a:ext cx="80575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3" extrusionOk="0">
                    <a:moveTo>
                      <a:pt x="1581" y="0"/>
                    </a:moveTo>
                    <a:lnTo>
                      <a:pt x="0" y="2523"/>
                    </a:lnTo>
                    <a:lnTo>
                      <a:pt x="3222" y="252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8430900" y="343615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8430900" y="3765925"/>
                <a:ext cx="805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24" extrusionOk="0">
                    <a:moveTo>
                      <a:pt x="1581" y="1"/>
                    </a:moveTo>
                    <a:lnTo>
                      <a:pt x="0" y="2524"/>
                    </a:lnTo>
                    <a:lnTo>
                      <a:pt x="3222" y="2524"/>
                    </a:ln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8430900" y="3905000"/>
                <a:ext cx="805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554" extrusionOk="0">
                    <a:moveTo>
                      <a:pt x="1581" y="0"/>
                    </a:moveTo>
                    <a:lnTo>
                      <a:pt x="0" y="2553"/>
                    </a:lnTo>
                    <a:lnTo>
                      <a:pt x="3222" y="255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7"/>
            <p:cNvSpPr/>
            <p:nvPr/>
          </p:nvSpPr>
          <p:spPr>
            <a:xfrm>
              <a:off x="8138651" y="40905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700325" y="42325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587146" y="4232575"/>
              <a:ext cx="2310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>
            <a:off x="1607275" y="153575"/>
            <a:ext cx="935450" cy="57774"/>
            <a:chOff x="1607275" y="153575"/>
            <a:chExt cx="935450" cy="57774"/>
          </a:xfrm>
        </p:grpSpPr>
        <p:sp>
          <p:nvSpPr>
            <p:cNvPr id="425" name="Google Shape;425;p7"/>
            <p:cNvSpPr/>
            <p:nvPr/>
          </p:nvSpPr>
          <p:spPr>
            <a:xfrm>
              <a:off x="1607275" y="153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2424900" y="153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7"/>
          <p:cNvGrpSpPr/>
          <p:nvPr/>
        </p:nvGrpSpPr>
        <p:grpSpPr>
          <a:xfrm>
            <a:off x="74" y="6"/>
            <a:ext cx="1095412" cy="1095412"/>
            <a:chOff x="1989746" y="1227675"/>
            <a:chExt cx="1468184" cy="1468184"/>
          </a:xfrm>
        </p:grpSpPr>
        <p:sp>
          <p:nvSpPr>
            <p:cNvPr id="428" name="Google Shape;428;p7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7" name="Google Shape;777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9" name="Google Shape;77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0" name="Google Shape;780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2" name="Google Shape;782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3" name="Google Shape;783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4" name="Google Shape;784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5" name="Google Shape;785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6" name="Google Shape;786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7" name="Google Shape;787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9" name="Google Shape;789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13"/>
          <p:cNvGrpSpPr/>
          <p:nvPr/>
        </p:nvGrpSpPr>
        <p:grpSpPr>
          <a:xfrm>
            <a:off x="0" y="166975"/>
            <a:ext cx="935450" cy="189399"/>
            <a:chOff x="0" y="166975"/>
            <a:chExt cx="935450" cy="189399"/>
          </a:xfrm>
        </p:grpSpPr>
        <p:sp>
          <p:nvSpPr>
            <p:cNvPr id="792" name="Google Shape;792;p13"/>
            <p:cNvSpPr/>
            <p:nvPr/>
          </p:nvSpPr>
          <p:spPr>
            <a:xfrm>
              <a:off x="0" y="298600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17625" y="298600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22150" y="1669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796" name="Google Shape;796;p13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3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3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3"/>
          <p:cNvGrpSpPr/>
          <p:nvPr/>
        </p:nvGrpSpPr>
        <p:grpSpPr>
          <a:xfrm>
            <a:off x="-815825" y="4087300"/>
            <a:ext cx="1528925" cy="1528925"/>
            <a:chOff x="1156825" y="4602950"/>
            <a:chExt cx="1528925" cy="1528925"/>
          </a:xfrm>
        </p:grpSpPr>
        <p:sp>
          <p:nvSpPr>
            <p:cNvPr id="838" name="Google Shape;838;p13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0" name="Google Shape;950;p17"/>
          <p:cNvGrpSpPr/>
          <p:nvPr/>
        </p:nvGrpSpPr>
        <p:grpSpPr>
          <a:xfrm rot="5400000">
            <a:off x="971546" y="-1566473"/>
            <a:ext cx="733566" cy="3469376"/>
            <a:chOff x="-1092529" y="1167363"/>
            <a:chExt cx="492558" cy="2329534"/>
          </a:xfrm>
        </p:grpSpPr>
        <p:sp>
          <p:nvSpPr>
            <p:cNvPr id="951" name="Google Shape;951;p17"/>
            <p:cNvSpPr/>
            <p:nvPr/>
          </p:nvSpPr>
          <p:spPr>
            <a:xfrm>
              <a:off x="-1092529" y="1167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-1092529" y="1290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-1092529" y="1411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-1092529" y="1534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-1092529" y="1655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-1092529" y="1778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-1092529" y="1899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-1092529" y="2022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-1092529" y="2149363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-1092529" y="2272347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-1092529" y="2393564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-1092529" y="2516549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-1092529" y="263716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-1092529" y="2760149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-1092529" y="2881354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-1092529" y="3004339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7"/>
          <p:cNvSpPr/>
          <p:nvPr/>
        </p:nvSpPr>
        <p:spPr>
          <a:xfrm flipH="1">
            <a:off x="5268015" y="-3979"/>
            <a:ext cx="1885325" cy="277375"/>
          </a:xfrm>
          <a:custGeom>
            <a:avLst/>
            <a:gdLst/>
            <a:ahLst/>
            <a:cxnLst/>
            <a:rect l="l" t="t" r="r" b="b"/>
            <a:pathLst>
              <a:path w="75413" h="11095" extrusionOk="0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7"/>
          <p:cNvGrpSpPr/>
          <p:nvPr/>
        </p:nvGrpSpPr>
        <p:grpSpPr>
          <a:xfrm flipH="1">
            <a:off x="5902540" y="-306179"/>
            <a:ext cx="2308575" cy="841225"/>
            <a:chOff x="863500" y="151021"/>
            <a:chExt cx="2308575" cy="841225"/>
          </a:xfrm>
        </p:grpSpPr>
        <p:sp>
          <p:nvSpPr>
            <p:cNvPr id="969" name="Google Shape;969;p17"/>
            <p:cNvSpPr/>
            <p:nvPr/>
          </p:nvSpPr>
          <p:spPr>
            <a:xfrm>
              <a:off x="863500" y="151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10534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12419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143190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16218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811100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20010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219027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2380250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2570225" y="151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2758675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2948650" y="151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3137875" y="151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63500" y="3121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4"/>
                    <a:pt x="274" y="1368"/>
                    <a:pt x="669" y="1368"/>
                  </a:cubicBezTo>
                  <a:cubicBezTo>
                    <a:pt x="1034" y="1368"/>
                    <a:pt x="1338" y="1064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0534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2419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43190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6218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1811100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0010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19027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380250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570225" y="3121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758675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948650" y="3121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137875" y="3121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63500" y="4739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0534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2419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43190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6218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811100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0010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19027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380250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570225" y="4739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758675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948650" y="4739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137875" y="4739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63500" y="63507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10534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12419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143190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16218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1811100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0010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19027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80250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570225" y="63507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758675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948650" y="63507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3137875" y="63507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63500" y="7969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67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0534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2419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67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43190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6218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811100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20010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219027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380250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570225" y="7969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758675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948650" y="7969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3137875" y="7969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63500" y="958021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69" y="1"/>
                  </a:moveTo>
                  <a:cubicBezTo>
                    <a:pt x="274" y="1"/>
                    <a:pt x="1" y="305"/>
                    <a:pt x="1" y="700"/>
                  </a:cubicBezTo>
                  <a:cubicBezTo>
                    <a:pt x="1" y="1065"/>
                    <a:pt x="274" y="1369"/>
                    <a:pt x="669" y="1369"/>
                  </a:cubicBezTo>
                  <a:cubicBezTo>
                    <a:pt x="1034" y="1369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0534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2419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6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43190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6218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811100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0010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19027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380250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570225" y="958021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758675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2948650" y="958021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3137875" y="958021"/>
              <a:ext cx="34200" cy="34225"/>
            </a:xfrm>
            <a:custGeom>
              <a:avLst/>
              <a:gdLst/>
              <a:ahLst/>
              <a:cxnLst/>
              <a:rect l="l" t="t" r="r" b="b"/>
              <a:pathLst>
                <a:path w="1368" h="1369" extrusionOk="0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17"/>
          <p:cNvSpPr/>
          <p:nvPr/>
        </p:nvSpPr>
        <p:spPr>
          <a:xfrm flipH="1">
            <a:off x="7839890" y="4122771"/>
            <a:ext cx="882275" cy="882250"/>
          </a:xfrm>
          <a:custGeom>
            <a:avLst/>
            <a:gdLst/>
            <a:ahLst/>
            <a:cxnLst/>
            <a:rect l="l" t="t" r="r" b="b"/>
            <a:pathLst>
              <a:path w="35291" h="35290" extrusionOk="0">
                <a:moveTo>
                  <a:pt x="11521" y="1338"/>
                </a:moveTo>
                <a:lnTo>
                  <a:pt x="11521" y="3405"/>
                </a:lnTo>
                <a:lnTo>
                  <a:pt x="761" y="14165"/>
                </a:lnTo>
                <a:lnTo>
                  <a:pt x="761" y="12067"/>
                </a:lnTo>
                <a:lnTo>
                  <a:pt x="11521" y="1338"/>
                </a:lnTo>
                <a:close/>
                <a:moveTo>
                  <a:pt x="11521" y="3678"/>
                </a:moveTo>
                <a:lnTo>
                  <a:pt x="11521" y="6292"/>
                </a:lnTo>
                <a:lnTo>
                  <a:pt x="761" y="17052"/>
                </a:lnTo>
                <a:lnTo>
                  <a:pt x="761" y="14438"/>
                </a:lnTo>
                <a:lnTo>
                  <a:pt x="11521" y="3678"/>
                </a:lnTo>
                <a:close/>
                <a:moveTo>
                  <a:pt x="11521" y="6566"/>
                </a:moveTo>
                <a:lnTo>
                  <a:pt x="11521" y="9180"/>
                </a:lnTo>
                <a:lnTo>
                  <a:pt x="761" y="19940"/>
                </a:lnTo>
                <a:lnTo>
                  <a:pt x="761" y="17326"/>
                </a:lnTo>
                <a:lnTo>
                  <a:pt x="11521" y="6566"/>
                </a:lnTo>
                <a:close/>
                <a:moveTo>
                  <a:pt x="11521" y="9453"/>
                </a:moveTo>
                <a:lnTo>
                  <a:pt x="11521" y="12067"/>
                </a:lnTo>
                <a:lnTo>
                  <a:pt x="761" y="22827"/>
                </a:lnTo>
                <a:lnTo>
                  <a:pt x="761" y="20213"/>
                </a:lnTo>
                <a:lnTo>
                  <a:pt x="11521" y="9453"/>
                </a:lnTo>
                <a:close/>
                <a:moveTo>
                  <a:pt x="34530" y="760"/>
                </a:moveTo>
                <a:lnTo>
                  <a:pt x="34530" y="23010"/>
                </a:lnTo>
                <a:lnTo>
                  <a:pt x="12280" y="23010"/>
                </a:lnTo>
                <a:lnTo>
                  <a:pt x="12280" y="760"/>
                </a:lnTo>
                <a:close/>
                <a:moveTo>
                  <a:pt x="11521" y="12341"/>
                </a:moveTo>
                <a:lnTo>
                  <a:pt x="11521" y="14955"/>
                </a:lnTo>
                <a:lnTo>
                  <a:pt x="761" y="25715"/>
                </a:lnTo>
                <a:lnTo>
                  <a:pt x="761" y="23101"/>
                </a:lnTo>
                <a:lnTo>
                  <a:pt x="11521" y="12341"/>
                </a:lnTo>
                <a:close/>
                <a:moveTo>
                  <a:pt x="11521" y="15229"/>
                </a:moveTo>
                <a:lnTo>
                  <a:pt x="11521" y="17843"/>
                </a:lnTo>
                <a:lnTo>
                  <a:pt x="761" y="28603"/>
                </a:lnTo>
                <a:lnTo>
                  <a:pt x="761" y="25989"/>
                </a:lnTo>
                <a:lnTo>
                  <a:pt x="11521" y="15229"/>
                </a:lnTo>
                <a:close/>
                <a:moveTo>
                  <a:pt x="11521" y="18146"/>
                </a:moveTo>
                <a:lnTo>
                  <a:pt x="11521" y="20791"/>
                </a:lnTo>
                <a:lnTo>
                  <a:pt x="761" y="31521"/>
                </a:lnTo>
                <a:lnTo>
                  <a:pt x="761" y="28907"/>
                </a:lnTo>
                <a:lnTo>
                  <a:pt x="11521" y="18146"/>
                </a:lnTo>
                <a:close/>
                <a:moveTo>
                  <a:pt x="11521" y="21034"/>
                </a:moveTo>
                <a:lnTo>
                  <a:pt x="11521" y="23253"/>
                </a:lnTo>
                <a:lnTo>
                  <a:pt x="761" y="34013"/>
                </a:lnTo>
                <a:lnTo>
                  <a:pt x="761" y="31794"/>
                </a:lnTo>
                <a:lnTo>
                  <a:pt x="11521" y="21034"/>
                </a:lnTo>
                <a:close/>
                <a:moveTo>
                  <a:pt x="14287" y="23770"/>
                </a:moveTo>
                <a:lnTo>
                  <a:pt x="3527" y="34530"/>
                </a:lnTo>
                <a:lnTo>
                  <a:pt x="1338" y="34530"/>
                </a:lnTo>
                <a:lnTo>
                  <a:pt x="12098" y="23770"/>
                </a:lnTo>
                <a:close/>
                <a:moveTo>
                  <a:pt x="17174" y="23770"/>
                </a:moveTo>
                <a:lnTo>
                  <a:pt x="6414" y="34530"/>
                </a:lnTo>
                <a:lnTo>
                  <a:pt x="3800" y="34530"/>
                </a:lnTo>
                <a:lnTo>
                  <a:pt x="14560" y="23770"/>
                </a:lnTo>
                <a:close/>
                <a:moveTo>
                  <a:pt x="20062" y="23770"/>
                </a:moveTo>
                <a:lnTo>
                  <a:pt x="9302" y="34530"/>
                </a:lnTo>
                <a:lnTo>
                  <a:pt x="6688" y="34530"/>
                </a:lnTo>
                <a:lnTo>
                  <a:pt x="17448" y="23770"/>
                </a:lnTo>
                <a:close/>
                <a:moveTo>
                  <a:pt x="22949" y="23770"/>
                </a:moveTo>
                <a:lnTo>
                  <a:pt x="12189" y="34530"/>
                </a:lnTo>
                <a:lnTo>
                  <a:pt x="9575" y="34530"/>
                </a:lnTo>
                <a:lnTo>
                  <a:pt x="20335" y="23770"/>
                </a:lnTo>
                <a:close/>
                <a:moveTo>
                  <a:pt x="25837" y="23770"/>
                </a:moveTo>
                <a:lnTo>
                  <a:pt x="15077" y="34530"/>
                </a:lnTo>
                <a:lnTo>
                  <a:pt x="12463" y="34530"/>
                </a:lnTo>
                <a:lnTo>
                  <a:pt x="23223" y="23770"/>
                </a:lnTo>
                <a:close/>
                <a:moveTo>
                  <a:pt x="28725" y="23770"/>
                </a:moveTo>
                <a:lnTo>
                  <a:pt x="17964" y="34530"/>
                </a:lnTo>
                <a:lnTo>
                  <a:pt x="15350" y="34530"/>
                </a:lnTo>
                <a:lnTo>
                  <a:pt x="26111" y="23770"/>
                </a:lnTo>
                <a:close/>
                <a:moveTo>
                  <a:pt x="31612" y="23770"/>
                </a:moveTo>
                <a:lnTo>
                  <a:pt x="20852" y="34530"/>
                </a:lnTo>
                <a:lnTo>
                  <a:pt x="18238" y="34530"/>
                </a:lnTo>
                <a:lnTo>
                  <a:pt x="28998" y="23770"/>
                </a:lnTo>
                <a:close/>
                <a:moveTo>
                  <a:pt x="34013" y="23770"/>
                </a:moveTo>
                <a:lnTo>
                  <a:pt x="23253" y="34530"/>
                </a:lnTo>
                <a:lnTo>
                  <a:pt x="21095" y="34530"/>
                </a:lnTo>
                <a:lnTo>
                  <a:pt x="31855" y="23770"/>
                </a:lnTo>
                <a:close/>
                <a:moveTo>
                  <a:pt x="11885" y="0"/>
                </a:moveTo>
                <a:cubicBezTo>
                  <a:pt x="11855" y="0"/>
                  <a:pt x="11794" y="0"/>
                  <a:pt x="11733" y="31"/>
                </a:cubicBezTo>
                <a:cubicBezTo>
                  <a:pt x="11703" y="61"/>
                  <a:pt x="11673" y="61"/>
                  <a:pt x="11642" y="122"/>
                </a:cubicBezTo>
                <a:lnTo>
                  <a:pt x="122" y="11611"/>
                </a:lnTo>
                <a:cubicBezTo>
                  <a:pt x="31" y="11703"/>
                  <a:pt x="1" y="11763"/>
                  <a:pt x="1" y="11885"/>
                </a:cubicBezTo>
                <a:lnTo>
                  <a:pt x="1" y="34925"/>
                </a:lnTo>
                <a:cubicBezTo>
                  <a:pt x="1" y="34955"/>
                  <a:pt x="1" y="35016"/>
                  <a:pt x="31" y="35077"/>
                </a:cubicBezTo>
                <a:cubicBezTo>
                  <a:pt x="92" y="35138"/>
                  <a:pt x="153" y="35229"/>
                  <a:pt x="244" y="35259"/>
                </a:cubicBezTo>
                <a:cubicBezTo>
                  <a:pt x="274" y="35290"/>
                  <a:pt x="335" y="35290"/>
                  <a:pt x="396" y="35290"/>
                </a:cubicBezTo>
                <a:lnTo>
                  <a:pt x="23405" y="35290"/>
                </a:lnTo>
                <a:cubicBezTo>
                  <a:pt x="23527" y="35290"/>
                  <a:pt x="23588" y="35259"/>
                  <a:pt x="23679" y="35168"/>
                </a:cubicBezTo>
                <a:lnTo>
                  <a:pt x="35199" y="23678"/>
                </a:lnTo>
                <a:cubicBezTo>
                  <a:pt x="35229" y="23618"/>
                  <a:pt x="35260" y="23587"/>
                  <a:pt x="35260" y="23557"/>
                </a:cubicBezTo>
                <a:cubicBezTo>
                  <a:pt x="35290" y="23527"/>
                  <a:pt x="35290" y="23435"/>
                  <a:pt x="35290" y="23405"/>
                </a:cubicBezTo>
                <a:lnTo>
                  <a:pt x="35290" y="365"/>
                </a:lnTo>
                <a:cubicBezTo>
                  <a:pt x="35290" y="152"/>
                  <a:pt x="35138" y="0"/>
                  <a:pt x="34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17"/>
          <p:cNvGrpSpPr/>
          <p:nvPr/>
        </p:nvGrpSpPr>
        <p:grpSpPr>
          <a:xfrm>
            <a:off x="6706200" y="4393755"/>
            <a:ext cx="1067675" cy="202925"/>
            <a:chOff x="7335075" y="4335750"/>
            <a:chExt cx="1067675" cy="202925"/>
          </a:xfrm>
        </p:grpSpPr>
        <p:sp>
          <p:nvSpPr>
            <p:cNvPr id="1049" name="Google Shape;1049;p17"/>
            <p:cNvSpPr/>
            <p:nvPr/>
          </p:nvSpPr>
          <p:spPr>
            <a:xfrm>
              <a:off x="83761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13" y="1"/>
                    <a:pt x="1" y="244"/>
                    <a:pt x="1" y="548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83761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8202125" y="43357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8202125" y="45120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51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8028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8028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7854850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48"/>
                  </a:cubicBezTo>
                  <a:cubicBezTo>
                    <a:pt x="1064" y="244"/>
                    <a:pt x="85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78548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13"/>
                    <a:pt x="0" y="51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5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7682350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82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7682350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4" y="0"/>
                    <a:pt x="0" y="213"/>
                    <a:pt x="0" y="517"/>
                  </a:cubicBezTo>
                  <a:cubicBezTo>
                    <a:pt x="0" y="821"/>
                    <a:pt x="244" y="1064"/>
                    <a:pt x="547" y="1064"/>
                  </a:cubicBezTo>
                  <a:cubicBezTo>
                    <a:pt x="791" y="1064"/>
                    <a:pt x="1064" y="791"/>
                    <a:pt x="1064" y="517"/>
                  </a:cubicBezTo>
                  <a:cubicBezTo>
                    <a:pt x="1064" y="213"/>
                    <a:pt x="851" y="0"/>
                    <a:pt x="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7508325" y="43357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7508325" y="4512050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13"/>
                    <a:pt x="1" y="51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17"/>
                  </a:cubicBezTo>
                  <a:cubicBezTo>
                    <a:pt x="1065" y="213"/>
                    <a:pt x="8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7335075" y="43372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64" y="82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7335075" y="4512050"/>
              <a:ext cx="27375" cy="26625"/>
            </a:xfrm>
            <a:custGeom>
              <a:avLst/>
              <a:gdLst/>
              <a:ahLst/>
              <a:cxnLst/>
              <a:rect l="l" t="t" r="r" b="b"/>
              <a:pathLst>
                <a:path w="1095" h="1065" extrusionOk="0">
                  <a:moveTo>
                    <a:pt x="517" y="0"/>
                  </a:moveTo>
                  <a:cubicBezTo>
                    <a:pt x="213" y="0"/>
                    <a:pt x="1" y="213"/>
                    <a:pt x="1" y="517"/>
                  </a:cubicBezTo>
                  <a:cubicBezTo>
                    <a:pt x="1" y="821"/>
                    <a:pt x="213" y="1064"/>
                    <a:pt x="517" y="1064"/>
                  </a:cubicBezTo>
                  <a:cubicBezTo>
                    <a:pt x="821" y="1064"/>
                    <a:pt x="1095" y="791"/>
                    <a:pt x="1064" y="517"/>
                  </a:cubicBezTo>
                  <a:cubicBezTo>
                    <a:pt x="1064" y="21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17"/>
          <p:cNvSpPr/>
          <p:nvPr/>
        </p:nvSpPr>
        <p:spPr>
          <a:xfrm>
            <a:off x="-121874" y="4578225"/>
            <a:ext cx="7869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126669" y="4850650"/>
            <a:ext cx="786900" cy="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17"/>
          <p:cNvSpPr/>
          <p:nvPr/>
        </p:nvSpPr>
        <p:spPr>
          <a:xfrm>
            <a:off x="49396" y="4731600"/>
            <a:ext cx="177300" cy="4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9" name="Google Shape;1559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0" name="Google Shape;1560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1" name="Google Shape;1561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3" name="Google Shape;1563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5" name="Google Shape;1565;p23"/>
          <p:cNvGrpSpPr/>
          <p:nvPr/>
        </p:nvGrpSpPr>
        <p:grpSpPr>
          <a:xfrm flipH="1">
            <a:off x="8454713" y="4053564"/>
            <a:ext cx="1095412" cy="1095412"/>
            <a:chOff x="1989746" y="1227675"/>
            <a:chExt cx="1468184" cy="1468184"/>
          </a:xfrm>
        </p:grpSpPr>
        <p:sp>
          <p:nvSpPr>
            <p:cNvPr id="1566" name="Google Shape;1566;p23"/>
            <p:cNvSpPr/>
            <p:nvPr/>
          </p:nvSpPr>
          <p:spPr>
            <a:xfrm>
              <a:off x="2482274" y="1720204"/>
              <a:ext cx="975637" cy="975637"/>
            </a:xfrm>
            <a:custGeom>
              <a:avLst/>
              <a:gdLst/>
              <a:ahLst/>
              <a:cxnLst/>
              <a:rect l="l" t="t" r="r" b="b"/>
              <a:pathLst>
                <a:path w="86054" h="86054" fill="none" extrusionOk="0">
                  <a:moveTo>
                    <a:pt x="0" y="1"/>
                  </a:moveTo>
                  <a:lnTo>
                    <a:pt x="86054" y="1"/>
                  </a:lnTo>
                  <a:lnTo>
                    <a:pt x="86054" y="86054"/>
                  </a:lnTo>
                  <a:lnTo>
                    <a:pt x="0" y="86054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2965336" y="2203267"/>
              <a:ext cx="11" cy="1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284472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27211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6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26005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2477535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356920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5" y="4344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2233346" y="1227675"/>
              <a:ext cx="493147" cy="492558"/>
            </a:xfrm>
            <a:custGeom>
              <a:avLst/>
              <a:gdLst/>
              <a:ahLst/>
              <a:cxnLst/>
              <a:rect l="l" t="t" r="r" b="b"/>
              <a:pathLst>
                <a:path w="43497" h="43445" fill="none" extrusionOk="0">
                  <a:moveTo>
                    <a:pt x="43497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2112731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989746" y="1227675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989746" y="1350660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7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1989746" y="1471876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1989746" y="1594861"/>
              <a:ext cx="492558" cy="492546"/>
            </a:xfrm>
            <a:custGeom>
              <a:avLst/>
              <a:gdLst/>
              <a:ahLst/>
              <a:cxnLst/>
              <a:rect l="l" t="t" r="r" b="b"/>
              <a:pathLst>
                <a:path w="43445" h="43444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1989746" y="171547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989746" y="1838462"/>
              <a:ext cx="492558" cy="493147"/>
            </a:xfrm>
            <a:custGeom>
              <a:avLst/>
              <a:gdLst/>
              <a:ahLst/>
              <a:cxnLst/>
              <a:rect l="l" t="t" r="r" b="b"/>
              <a:pathLst>
                <a:path w="43445" h="43497" fill="none" extrusionOk="0">
                  <a:moveTo>
                    <a:pt x="43444" y="43496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1989746" y="1959667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989746" y="2082652"/>
              <a:ext cx="492558" cy="492558"/>
            </a:xfrm>
            <a:custGeom>
              <a:avLst/>
              <a:gdLst/>
              <a:ahLst/>
              <a:cxnLst/>
              <a:rect l="l" t="t" r="r" b="b"/>
              <a:pathLst>
                <a:path w="43445" h="43445" fill="none" extrusionOk="0">
                  <a:moveTo>
                    <a:pt x="43444" y="43444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989746" y="1227675"/>
              <a:ext cx="1468184" cy="1468184"/>
            </a:xfrm>
            <a:custGeom>
              <a:avLst/>
              <a:gdLst/>
              <a:ahLst/>
              <a:cxnLst/>
              <a:rect l="l" t="t" r="r" b="b"/>
              <a:pathLst>
                <a:path w="129498" h="129498" fill="none" extrusionOk="0">
                  <a:moveTo>
                    <a:pt x="43444" y="129498"/>
                  </a:moveTo>
                  <a:lnTo>
                    <a:pt x="0" y="86054"/>
                  </a:lnTo>
                  <a:lnTo>
                    <a:pt x="0" y="1"/>
                  </a:lnTo>
                  <a:lnTo>
                    <a:pt x="86054" y="1"/>
                  </a:lnTo>
                  <a:lnTo>
                    <a:pt x="129498" y="43445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23"/>
          <p:cNvGrpSpPr/>
          <p:nvPr/>
        </p:nvGrpSpPr>
        <p:grpSpPr>
          <a:xfrm>
            <a:off x="-263550" y="-1646358"/>
            <a:ext cx="3572084" cy="6981186"/>
            <a:chOff x="-263550" y="-1646358"/>
            <a:chExt cx="3572084" cy="6981186"/>
          </a:xfrm>
        </p:grpSpPr>
        <p:grpSp>
          <p:nvGrpSpPr>
            <p:cNvPr id="1585" name="Google Shape;1585;p23"/>
            <p:cNvGrpSpPr/>
            <p:nvPr/>
          </p:nvGrpSpPr>
          <p:grpSpPr>
            <a:xfrm rot="10800000">
              <a:off x="-263550" y="4601259"/>
              <a:ext cx="1460035" cy="733569"/>
              <a:chOff x="3333360" y="4608492"/>
              <a:chExt cx="1460035" cy="733569"/>
            </a:xfrm>
          </p:grpSpPr>
          <p:sp>
            <p:nvSpPr>
              <p:cNvPr id="1586" name="Google Shape;1586;p23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3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3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3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3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1" name="Google Shape;1591;p23"/>
            <p:cNvGrpSpPr/>
            <p:nvPr/>
          </p:nvGrpSpPr>
          <p:grpSpPr>
            <a:xfrm rot="10800000">
              <a:off x="-39163" y="-1646358"/>
              <a:ext cx="733566" cy="3469376"/>
              <a:chOff x="-1092529" y="1167363"/>
              <a:chExt cx="492558" cy="2329534"/>
            </a:xfrm>
          </p:grpSpPr>
          <p:sp>
            <p:nvSpPr>
              <p:cNvPr id="1592" name="Google Shape;1592;p23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3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3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3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3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3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3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3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3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3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3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23"/>
            <p:cNvSpPr/>
            <p:nvPr/>
          </p:nvSpPr>
          <p:spPr>
            <a:xfrm>
              <a:off x="2521634" y="47432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2083308" y="48852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2764354" y="46012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23"/>
          <p:cNvGrpSpPr/>
          <p:nvPr/>
        </p:nvGrpSpPr>
        <p:grpSpPr>
          <a:xfrm rot="10800000">
            <a:off x="7790294" y="-1836105"/>
            <a:ext cx="3111151" cy="3111151"/>
            <a:chOff x="-2714625" y="-3788412"/>
            <a:chExt cx="3390900" cy="3390900"/>
          </a:xfrm>
        </p:grpSpPr>
        <p:grpSp>
          <p:nvGrpSpPr>
            <p:cNvPr id="1612" name="Google Shape;1612;p23"/>
            <p:cNvGrpSpPr/>
            <p:nvPr/>
          </p:nvGrpSpPr>
          <p:grpSpPr>
            <a:xfrm>
              <a:off x="-2714625" y="-3385887"/>
              <a:ext cx="3390900" cy="2569275"/>
              <a:chOff x="-2714625" y="-3448050"/>
              <a:chExt cx="3390900" cy="2569275"/>
            </a:xfrm>
          </p:grpSpPr>
          <p:cxnSp>
            <p:nvCxnSpPr>
              <p:cNvPr id="1613" name="Google Shape;1613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0" name="Google Shape;1620;p23"/>
            <p:cNvGrpSpPr/>
            <p:nvPr/>
          </p:nvGrpSpPr>
          <p:grpSpPr>
            <a:xfrm rot="-5400000">
              <a:off x="-2732212" y="-3377600"/>
              <a:ext cx="3390900" cy="2569275"/>
              <a:chOff x="-2714625" y="-3448050"/>
              <a:chExt cx="3390900" cy="2569275"/>
            </a:xfrm>
          </p:grpSpPr>
          <p:cxnSp>
            <p:nvCxnSpPr>
              <p:cNvPr id="1621" name="Google Shape;1621;p23"/>
              <p:cNvCxnSpPr/>
              <p:nvPr/>
            </p:nvCxnSpPr>
            <p:spPr>
              <a:xfrm>
                <a:off x="-2714625" y="-17240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3"/>
              <p:cNvCxnSpPr/>
              <p:nvPr/>
            </p:nvCxnSpPr>
            <p:spPr>
              <a:xfrm>
                <a:off x="-2714625" y="-130492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3"/>
              <p:cNvCxnSpPr/>
              <p:nvPr/>
            </p:nvCxnSpPr>
            <p:spPr>
              <a:xfrm>
                <a:off x="-2714625" y="-878775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3"/>
              <p:cNvCxnSpPr/>
              <p:nvPr/>
            </p:nvCxnSpPr>
            <p:spPr>
              <a:xfrm>
                <a:off x="-2714625" y="-34480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3"/>
              <p:cNvCxnSpPr/>
              <p:nvPr/>
            </p:nvCxnSpPr>
            <p:spPr>
              <a:xfrm>
                <a:off x="-2714625" y="-302895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3"/>
              <p:cNvCxnSpPr/>
              <p:nvPr/>
            </p:nvCxnSpPr>
            <p:spPr>
              <a:xfrm>
                <a:off x="-2714625" y="-26028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3"/>
              <p:cNvCxnSpPr/>
              <p:nvPr/>
            </p:nvCxnSpPr>
            <p:spPr>
              <a:xfrm>
                <a:off x="-2714625" y="-2183700"/>
                <a:ext cx="3390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38" name="Google Shape;1638;p24"/>
          <p:cNvGrpSpPr/>
          <p:nvPr/>
        </p:nvGrpSpPr>
        <p:grpSpPr>
          <a:xfrm>
            <a:off x="-378207" y="4403027"/>
            <a:ext cx="1528925" cy="1528925"/>
            <a:chOff x="1156825" y="4602950"/>
            <a:chExt cx="1528925" cy="1528925"/>
          </a:xfrm>
        </p:grpSpPr>
        <p:sp>
          <p:nvSpPr>
            <p:cNvPr id="1639" name="Google Shape;1639;p24"/>
            <p:cNvSpPr/>
            <p:nvPr/>
          </p:nvSpPr>
          <p:spPr>
            <a:xfrm>
              <a:off x="13544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3" y="6115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579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1805775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2030700" y="4602950"/>
              <a:ext cx="6100" cy="1528925"/>
            </a:xfrm>
            <a:custGeom>
              <a:avLst/>
              <a:gdLst/>
              <a:ahLst/>
              <a:cxnLst/>
              <a:rect l="l" t="t" r="r" b="b"/>
              <a:pathLst>
                <a:path w="24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44" y="6115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2255625" y="4602950"/>
              <a:ext cx="6875" cy="1528925"/>
            </a:xfrm>
            <a:custGeom>
              <a:avLst/>
              <a:gdLst/>
              <a:ahLst/>
              <a:cxnLst/>
              <a:rect l="l" t="t" r="r" b="b"/>
              <a:pathLst>
                <a:path w="275" h="61157" extrusionOk="0">
                  <a:moveTo>
                    <a:pt x="1" y="0"/>
                  </a:moveTo>
                  <a:lnTo>
                    <a:pt x="1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481325" y="4602950"/>
              <a:ext cx="6850" cy="1528925"/>
            </a:xfrm>
            <a:custGeom>
              <a:avLst/>
              <a:gdLst/>
              <a:ahLst/>
              <a:cxnLst/>
              <a:rect l="l" t="t" r="r" b="b"/>
              <a:pathLst>
                <a:path w="274" h="61157" extrusionOk="0">
                  <a:moveTo>
                    <a:pt x="0" y="0"/>
                  </a:moveTo>
                  <a:lnTo>
                    <a:pt x="0" y="61156"/>
                  </a:lnTo>
                  <a:lnTo>
                    <a:pt x="274" y="6115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1156825" y="479975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156825" y="50262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156825" y="5251125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156825" y="5476825"/>
              <a:ext cx="1528925" cy="6100"/>
            </a:xfrm>
            <a:custGeom>
              <a:avLst/>
              <a:gdLst/>
              <a:ahLst/>
              <a:cxnLst/>
              <a:rect l="l" t="t" r="r" b="b"/>
              <a:pathLst>
                <a:path w="61157" h="244" extrusionOk="0">
                  <a:moveTo>
                    <a:pt x="0" y="0"/>
                  </a:moveTo>
                  <a:lnTo>
                    <a:pt x="0" y="243"/>
                  </a:lnTo>
                  <a:lnTo>
                    <a:pt x="61157" y="243"/>
                  </a:lnTo>
                  <a:lnTo>
                    <a:pt x="6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156825" y="5702500"/>
              <a:ext cx="1528925" cy="6875"/>
            </a:xfrm>
            <a:custGeom>
              <a:avLst/>
              <a:gdLst/>
              <a:ahLst/>
              <a:cxnLst/>
              <a:rect l="l" t="t" r="r" b="b"/>
              <a:pathLst>
                <a:path w="61157" h="275" extrusionOk="0">
                  <a:moveTo>
                    <a:pt x="0" y="1"/>
                  </a:moveTo>
                  <a:lnTo>
                    <a:pt x="0" y="274"/>
                  </a:lnTo>
                  <a:lnTo>
                    <a:pt x="61157" y="274"/>
                  </a:lnTo>
                  <a:lnTo>
                    <a:pt x="61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24"/>
          <p:cNvSpPr/>
          <p:nvPr/>
        </p:nvSpPr>
        <p:spPr>
          <a:xfrm>
            <a:off x="0" y="29860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24"/>
          <p:cNvSpPr/>
          <p:nvPr/>
        </p:nvSpPr>
        <p:spPr>
          <a:xfrm>
            <a:off x="817625" y="29860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4"/>
          <p:cNvSpPr/>
          <p:nvPr/>
        </p:nvSpPr>
        <p:spPr>
          <a:xfrm>
            <a:off x="322150" y="16697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3" name="Google Shape;1653;p24"/>
          <p:cNvGrpSpPr/>
          <p:nvPr/>
        </p:nvGrpSpPr>
        <p:grpSpPr>
          <a:xfrm>
            <a:off x="8712125" y="0"/>
            <a:ext cx="343500" cy="2295650"/>
            <a:chOff x="6923650" y="2829350"/>
            <a:chExt cx="343500" cy="2295650"/>
          </a:xfrm>
        </p:grpSpPr>
        <p:sp>
          <p:nvSpPr>
            <p:cNvPr id="1654" name="Google Shape;1654;p24"/>
            <p:cNvSpPr/>
            <p:nvPr/>
          </p:nvSpPr>
          <p:spPr>
            <a:xfrm>
              <a:off x="724660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724660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724660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724660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724660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52"/>
                    <a:pt x="1" y="395"/>
                  </a:cubicBezTo>
                  <a:cubicBezTo>
                    <a:pt x="1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724660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724660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213"/>
                    <a:pt x="1" y="426"/>
                  </a:cubicBezTo>
                  <a:cubicBezTo>
                    <a:pt x="1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724660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724660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1" y="183"/>
                    <a:pt x="1" y="426"/>
                  </a:cubicBezTo>
                  <a:cubicBezTo>
                    <a:pt x="1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724660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724660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724660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426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724660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7084750" y="28293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39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7084750" y="301932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7084750" y="3208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7084750" y="339852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426" y="821"/>
                  </a:cubicBezTo>
                  <a:cubicBezTo>
                    <a:pt x="639" y="821"/>
                    <a:pt x="851" y="638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7084750" y="358697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7084750" y="3776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7084750" y="39669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2"/>
                    <a:pt x="0" y="426"/>
                  </a:cubicBezTo>
                  <a:cubicBezTo>
                    <a:pt x="0" y="669"/>
                    <a:pt x="183" y="851"/>
                    <a:pt x="426" y="851"/>
                  </a:cubicBezTo>
                  <a:cubicBezTo>
                    <a:pt x="639" y="851"/>
                    <a:pt x="851" y="669"/>
                    <a:pt x="851" y="426"/>
                  </a:cubicBezTo>
                  <a:cubicBezTo>
                    <a:pt x="851" y="182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7084750" y="4156125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7084750" y="434610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426" y="852"/>
                  </a:cubicBezTo>
                  <a:cubicBezTo>
                    <a:pt x="639" y="852"/>
                    <a:pt x="851" y="639"/>
                    <a:pt x="851" y="426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7084750" y="453530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7084750" y="4725275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39" y="822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7084750" y="4915250"/>
              <a:ext cx="21300" cy="20550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426"/>
                  </a:cubicBezTo>
                  <a:cubicBezTo>
                    <a:pt x="851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7084750" y="5104475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42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426" y="821"/>
                  </a:cubicBezTo>
                  <a:cubicBezTo>
                    <a:pt x="639" y="821"/>
                    <a:pt x="851" y="639"/>
                    <a:pt x="851" y="395"/>
                  </a:cubicBezTo>
                  <a:cubicBezTo>
                    <a:pt x="851" y="183"/>
                    <a:pt x="639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6923650" y="28293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6923650" y="301932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6923650" y="320855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6923650" y="33985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6923650" y="3588500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52"/>
                    <a:pt x="0" y="395"/>
                  </a:cubicBezTo>
                  <a:cubicBezTo>
                    <a:pt x="0" y="638"/>
                    <a:pt x="183" y="821"/>
                    <a:pt x="396" y="821"/>
                  </a:cubicBezTo>
                  <a:cubicBezTo>
                    <a:pt x="639" y="821"/>
                    <a:pt x="821" y="638"/>
                    <a:pt x="821" y="395"/>
                  </a:cubicBezTo>
                  <a:cubicBezTo>
                    <a:pt x="821" y="182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6923650" y="377695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6923650" y="39669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213"/>
                    <a:pt x="0" y="426"/>
                  </a:cubicBezTo>
                  <a:cubicBezTo>
                    <a:pt x="0" y="669"/>
                    <a:pt x="183" y="851"/>
                    <a:pt x="396" y="851"/>
                  </a:cubicBezTo>
                  <a:cubicBezTo>
                    <a:pt x="639" y="851"/>
                    <a:pt x="821" y="669"/>
                    <a:pt x="821" y="426"/>
                  </a:cubicBezTo>
                  <a:cubicBezTo>
                    <a:pt x="821" y="21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6923650" y="4156125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6923650" y="4346100"/>
              <a:ext cx="20550" cy="21300"/>
            </a:xfrm>
            <a:custGeom>
              <a:avLst/>
              <a:gdLst/>
              <a:ahLst/>
              <a:cxnLst/>
              <a:rect l="l" t="t" r="r" b="b"/>
              <a:pathLst>
                <a:path w="822" h="852" extrusionOk="0">
                  <a:moveTo>
                    <a:pt x="396" y="0"/>
                  </a:moveTo>
                  <a:cubicBezTo>
                    <a:pt x="183" y="0"/>
                    <a:pt x="0" y="183"/>
                    <a:pt x="0" y="426"/>
                  </a:cubicBezTo>
                  <a:cubicBezTo>
                    <a:pt x="0" y="639"/>
                    <a:pt x="183" y="852"/>
                    <a:pt x="396" y="852"/>
                  </a:cubicBezTo>
                  <a:cubicBezTo>
                    <a:pt x="639" y="852"/>
                    <a:pt x="821" y="639"/>
                    <a:pt x="821" y="426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6923650" y="453530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6923650" y="4725275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2"/>
                    <a:pt x="396" y="822"/>
                  </a:cubicBezTo>
                  <a:cubicBezTo>
                    <a:pt x="639" y="822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6923650" y="4915250"/>
              <a:ext cx="20550" cy="20550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396" y="1"/>
                  </a:moveTo>
                  <a:cubicBezTo>
                    <a:pt x="183" y="1"/>
                    <a:pt x="0" y="183"/>
                    <a:pt x="0" y="426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426"/>
                  </a:cubicBezTo>
                  <a:cubicBezTo>
                    <a:pt x="821" y="183"/>
                    <a:pt x="639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6923650" y="510447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396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39"/>
                    <a:pt x="183" y="821"/>
                    <a:pt x="396" y="821"/>
                  </a:cubicBezTo>
                  <a:cubicBezTo>
                    <a:pt x="639" y="821"/>
                    <a:pt x="821" y="639"/>
                    <a:pt x="821" y="395"/>
                  </a:cubicBezTo>
                  <a:cubicBezTo>
                    <a:pt x="821" y="183"/>
                    <a:pt x="639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24"/>
          <p:cNvGrpSpPr/>
          <p:nvPr/>
        </p:nvGrpSpPr>
        <p:grpSpPr>
          <a:xfrm>
            <a:off x="7547925" y="4634375"/>
            <a:ext cx="1225226" cy="331700"/>
            <a:chOff x="7547925" y="4634375"/>
            <a:chExt cx="1225226" cy="331700"/>
          </a:xfrm>
        </p:grpSpPr>
        <p:sp>
          <p:nvSpPr>
            <p:cNvPr id="1694" name="Google Shape;1694;p24"/>
            <p:cNvSpPr/>
            <p:nvPr/>
          </p:nvSpPr>
          <p:spPr>
            <a:xfrm>
              <a:off x="7986251" y="4776375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7547925" y="491837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8228971" y="4634375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24"/>
          <p:cNvGrpSpPr/>
          <p:nvPr/>
        </p:nvGrpSpPr>
        <p:grpSpPr>
          <a:xfrm>
            <a:off x="-560200" y="3958225"/>
            <a:ext cx="786900" cy="211475"/>
            <a:chOff x="-560200" y="3958225"/>
            <a:chExt cx="786900" cy="211475"/>
          </a:xfrm>
        </p:grpSpPr>
        <p:sp>
          <p:nvSpPr>
            <p:cNvPr id="1698" name="Google Shape;1698;p24"/>
            <p:cNvSpPr/>
            <p:nvPr/>
          </p:nvSpPr>
          <p:spPr>
            <a:xfrm>
              <a:off x="-560200" y="3958225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49396" y="4122000"/>
              <a:ext cx="1773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24"/>
          <p:cNvGrpSpPr/>
          <p:nvPr/>
        </p:nvGrpSpPr>
        <p:grpSpPr>
          <a:xfrm>
            <a:off x="159475" y="1296575"/>
            <a:ext cx="935450" cy="57774"/>
            <a:chOff x="159475" y="1296575"/>
            <a:chExt cx="935450" cy="57774"/>
          </a:xfrm>
        </p:grpSpPr>
        <p:sp>
          <p:nvSpPr>
            <p:cNvPr id="1701" name="Google Shape;1701;p24"/>
            <p:cNvSpPr/>
            <p:nvPr/>
          </p:nvSpPr>
          <p:spPr>
            <a:xfrm>
              <a:off x="159475" y="1296575"/>
              <a:ext cx="495475" cy="57774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977100" y="1296575"/>
              <a:ext cx="117825" cy="57774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00" name="Google Shape;1800;p26"/>
          <p:cNvGrpSpPr/>
          <p:nvPr/>
        </p:nvGrpSpPr>
        <p:grpSpPr>
          <a:xfrm rot="5400000">
            <a:off x="7921818" y="-896767"/>
            <a:ext cx="401133" cy="2043183"/>
            <a:chOff x="6482900" y="1354425"/>
            <a:chExt cx="235600" cy="1829825"/>
          </a:xfrm>
        </p:grpSpPr>
        <p:sp>
          <p:nvSpPr>
            <p:cNvPr id="1801" name="Google Shape;1801;p26"/>
            <p:cNvSpPr/>
            <p:nvPr/>
          </p:nvSpPr>
          <p:spPr>
            <a:xfrm>
              <a:off x="6482900" y="1354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6482900" y="1476000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6482900" y="159757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6482900" y="1719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6482900" y="1839975"/>
              <a:ext cx="235600" cy="249275"/>
            </a:xfrm>
            <a:custGeom>
              <a:avLst/>
              <a:gdLst/>
              <a:ahLst/>
              <a:cxnLst/>
              <a:rect l="l" t="t" r="r" b="b"/>
              <a:pathLst>
                <a:path w="9424" h="9971" extrusionOk="0">
                  <a:moveTo>
                    <a:pt x="1" y="1"/>
                  </a:moveTo>
                  <a:lnTo>
                    <a:pt x="1" y="548"/>
                  </a:lnTo>
                  <a:lnTo>
                    <a:pt x="9424" y="9971"/>
                  </a:lnTo>
                  <a:lnTo>
                    <a:pt x="9424" y="94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6482900" y="1962325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6482900" y="208390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6482900" y="22055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47"/>
                  </a:lnTo>
                  <a:lnTo>
                    <a:pt x="9424" y="9939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6482900" y="23278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10"/>
                  </a:lnTo>
                  <a:lnTo>
                    <a:pt x="9424" y="9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6482900" y="2449425"/>
              <a:ext cx="235600" cy="247750"/>
            </a:xfrm>
            <a:custGeom>
              <a:avLst/>
              <a:gdLst/>
              <a:ahLst/>
              <a:cxnLst/>
              <a:rect l="l" t="t" r="r" b="b"/>
              <a:pathLst>
                <a:path w="9424" h="991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09"/>
                  </a:lnTo>
                  <a:lnTo>
                    <a:pt x="9424" y="93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6482900" y="257100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6482900" y="2692575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6482900" y="2814150"/>
              <a:ext cx="235600" cy="248525"/>
            </a:xfrm>
            <a:custGeom>
              <a:avLst/>
              <a:gdLst/>
              <a:ahLst/>
              <a:cxnLst/>
              <a:rect l="l" t="t" r="r" b="b"/>
              <a:pathLst>
                <a:path w="9424" h="9941" extrusionOk="0">
                  <a:moveTo>
                    <a:pt x="1" y="1"/>
                  </a:moveTo>
                  <a:lnTo>
                    <a:pt x="1" y="518"/>
                  </a:lnTo>
                  <a:lnTo>
                    <a:pt x="9424" y="9940"/>
                  </a:lnTo>
                  <a:lnTo>
                    <a:pt x="9424" y="94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6482900" y="2935750"/>
              <a:ext cx="235600" cy="248500"/>
            </a:xfrm>
            <a:custGeom>
              <a:avLst/>
              <a:gdLst/>
              <a:ahLst/>
              <a:cxnLst/>
              <a:rect l="l" t="t" r="r" b="b"/>
              <a:pathLst>
                <a:path w="9424" h="9940" extrusionOk="0">
                  <a:moveTo>
                    <a:pt x="1" y="0"/>
                  </a:moveTo>
                  <a:lnTo>
                    <a:pt x="1" y="517"/>
                  </a:lnTo>
                  <a:lnTo>
                    <a:pt x="9424" y="9940"/>
                  </a:lnTo>
                  <a:lnTo>
                    <a:pt x="9424" y="9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26"/>
          <p:cNvSpPr/>
          <p:nvPr/>
        </p:nvSpPr>
        <p:spPr>
          <a:xfrm>
            <a:off x="-26125" y="4952550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26"/>
          <p:cNvSpPr/>
          <p:nvPr/>
        </p:nvSpPr>
        <p:spPr>
          <a:xfrm>
            <a:off x="296025" y="4820925"/>
            <a:ext cx="495475" cy="57774"/>
          </a:xfrm>
          <a:custGeom>
            <a:avLst/>
            <a:gdLst/>
            <a:ahLst/>
            <a:cxnLst/>
            <a:rect l="l" t="t" r="r" b="b"/>
            <a:pathLst>
              <a:path w="19819" h="852" extrusionOk="0">
                <a:moveTo>
                  <a:pt x="0" y="0"/>
                </a:moveTo>
                <a:lnTo>
                  <a:pt x="0" y="851"/>
                </a:lnTo>
                <a:lnTo>
                  <a:pt x="19818" y="851"/>
                </a:lnTo>
                <a:lnTo>
                  <a:pt x="198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26"/>
          <p:cNvGrpSpPr/>
          <p:nvPr/>
        </p:nvGrpSpPr>
        <p:grpSpPr>
          <a:xfrm>
            <a:off x="-312151" y="-417674"/>
            <a:ext cx="1376114" cy="1372512"/>
            <a:chOff x="-24800" y="4736675"/>
            <a:chExt cx="572975" cy="571475"/>
          </a:xfrm>
        </p:grpSpPr>
        <p:sp>
          <p:nvSpPr>
            <p:cNvPr id="1818" name="Google Shape;1818;p26"/>
            <p:cNvSpPr/>
            <p:nvPr/>
          </p:nvSpPr>
          <p:spPr>
            <a:xfrm>
              <a:off x="32175" y="4793675"/>
              <a:ext cx="408100" cy="408075"/>
            </a:xfrm>
            <a:custGeom>
              <a:avLst/>
              <a:gdLst/>
              <a:ahLst/>
              <a:cxnLst/>
              <a:rect l="l" t="t" r="r" b="b"/>
              <a:pathLst>
                <a:path w="16324" h="16323" extrusionOk="0">
                  <a:moveTo>
                    <a:pt x="16019" y="0"/>
                  </a:moveTo>
                  <a:lnTo>
                    <a:pt x="1" y="16019"/>
                  </a:lnTo>
                  <a:cubicBezTo>
                    <a:pt x="62" y="16140"/>
                    <a:pt x="153" y="16201"/>
                    <a:pt x="214" y="16323"/>
                  </a:cubicBezTo>
                  <a:lnTo>
                    <a:pt x="16323" y="213"/>
                  </a:lnTo>
                  <a:cubicBezTo>
                    <a:pt x="16262" y="152"/>
                    <a:pt x="16141" y="61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-16450" y="4745050"/>
              <a:ext cx="359450" cy="359450"/>
            </a:xfrm>
            <a:custGeom>
              <a:avLst/>
              <a:gdLst/>
              <a:ahLst/>
              <a:cxnLst/>
              <a:rect l="l" t="t" r="r" b="b"/>
              <a:pathLst>
                <a:path w="14378" h="14378" extrusionOk="0">
                  <a:moveTo>
                    <a:pt x="13952" y="0"/>
                  </a:moveTo>
                  <a:lnTo>
                    <a:pt x="0" y="13952"/>
                  </a:lnTo>
                  <a:cubicBezTo>
                    <a:pt x="31" y="14104"/>
                    <a:pt x="61" y="14225"/>
                    <a:pt x="122" y="14377"/>
                  </a:cubicBezTo>
                  <a:lnTo>
                    <a:pt x="14378" y="122"/>
                  </a:lnTo>
                  <a:cubicBezTo>
                    <a:pt x="14226" y="91"/>
                    <a:pt x="14104" y="3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13175" y="4774675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655" y="1"/>
                  </a:moveTo>
                  <a:lnTo>
                    <a:pt x="1" y="15654"/>
                  </a:lnTo>
                  <a:cubicBezTo>
                    <a:pt x="62" y="15776"/>
                    <a:pt x="92" y="15867"/>
                    <a:pt x="183" y="15958"/>
                  </a:cubicBezTo>
                  <a:lnTo>
                    <a:pt x="15959" y="183"/>
                  </a:lnTo>
                  <a:cubicBezTo>
                    <a:pt x="15837" y="122"/>
                    <a:pt x="15715" y="61"/>
                    <a:pt x="15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-4300" y="4757200"/>
              <a:ext cx="383025" cy="383000"/>
            </a:xfrm>
            <a:custGeom>
              <a:avLst/>
              <a:gdLst/>
              <a:ahLst/>
              <a:cxnLst/>
              <a:rect l="l" t="t" r="r" b="b"/>
              <a:pathLst>
                <a:path w="15321" h="15320" extrusionOk="0">
                  <a:moveTo>
                    <a:pt x="14986" y="0"/>
                  </a:moveTo>
                  <a:lnTo>
                    <a:pt x="1" y="14985"/>
                  </a:lnTo>
                  <a:cubicBezTo>
                    <a:pt x="31" y="15107"/>
                    <a:pt x="122" y="15198"/>
                    <a:pt x="153" y="15320"/>
                  </a:cubicBezTo>
                  <a:lnTo>
                    <a:pt x="15320" y="152"/>
                  </a:lnTo>
                  <a:cubicBezTo>
                    <a:pt x="15199" y="122"/>
                    <a:pt x="15107" y="61"/>
                    <a:pt x="14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-24050" y="4738200"/>
              <a:ext cx="326025" cy="326025"/>
            </a:xfrm>
            <a:custGeom>
              <a:avLst/>
              <a:gdLst/>
              <a:ahLst/>
              <a:cxnLst/>
              <a:rect l="l" t="t" r="r" b="b"/>
              <a:pathLst>
                <a:path w="13041" h="13041" extrusionOk="0">
                  <a:moveTo>
                    <a:pt x="12584" y="1"/>
                  </a:moveTo>
                  <a:lnTo>
                    <a:pt x="0" y="12584"/>
                  </a:lnTo>
                  <a:cubicBezTo>
                    <a:pt x="0" y="12736"/>
                    <a:pt x="31" y="12888"/>
                    <a:pt x="31" y="13040"/>
                  </a:cubicBezTo>
                  <a:lnTo>
                    <a:pt x="13040" y="61"/>
                  </a:lnTo>
                  <a:cubicBezTo>
                    <a:pt x="12888" y="1"/>
                    <a:pt x="12736" y="1"/>
                    <a:pt x="12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5750" y="4817225"/>
              <a:ext cx="410350" cy="410375"/>
            </a:xfrm>
            <a:custGeom>
              <a:avLst/>
              <a:gdLst/>
              <a:ahLst/>
              <a:cxnLst/>
              <a:rect l="l" t="t" r="r" b="b"/>
              <a:pathLst>
                <a:path w="16414" h="16415" extrusionOk="0">
                  <a:moveTo>
                    <a:pt x="16201" y="1"/>
                  </a:moveTo>
                  <a:lnTo>
                    <a:pt x="0" y="16202"/>
                  </a:lnTo>
                  <a:lnTo>
                    <a:pt x="122" y="16293"/>
                  </a:lnTo>
                  <a:lnTo>
                    <a:pt x="213" y="16414"/>
                  </a:lnTo>
                  <a:lnTo>
                    <a:pt x="16414" y="244"/>
                  </a:lnTo>
                  <a:cubicBezTo>
                    <a:pt x="16414" y="183"/>
                    <a:pt x="16353" y="153"/>
                    <a:pt x="16292" y="122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-24800" y="4736675"/>
              <a:ext cx="280425" cy="280425"/>
            </a:xfrm>
            <a:custGeom>
              <a:avLst/>
              <a:gdLst/>
              <a:ahLst/>
              <a:cxnLst/>
              <a:rect l="l" t="t" r="r" b="b"/>
              <a:pathLst>
                <a:path w="11217" h="11217" extrusionOk="0">
                  <a:moveTo>
                    <a:pt x="11216" y="1"/>
                  </a:moveTo>
                  <a:cubicBezTo>
                    <a:pt x="11003" y="1"/>
                    <a:pt x="10851" y="1"/>
                    <a:pt x="10669" y="31"/>
                  </a:cubicBezTo>
                  <a:lnTo>
                    <a:pt x="30" y="10670"/>
                  </a:lnTo>
                  <a:cubicBezTo>
                    <a:pt x="30" y="10852"/>
                    <a:pt x="0" y="11004"/>
                    <a:pt x="0" y="11217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-18725" y="4743525"/>
              <a:ext cx="217350" cy="216600"/>
            </a:xfrm>
            <a:custGeom>
              <a:avLst/>
              <a:gdLst/>
              <a:ahLst/>
              <a:cxnLst/>
              <a:rect l="l" t="t" r="r" b="b"/>
              <a:pathLst>
                <a:path w="8694" h="8664" extrusionOk="0">
                  <a:moveTo>
                    <a:pt x="8693" y="0"/>
                  </a:moveTo>
                  <a:lnTo>
                    <a:pt x="8693" y="0"/>
                  </a:lnTo>
                  <a:cubicBezTo>
                    <a:pt x="8450" y="31"/>
                    <a:pt x="8207" y="92"/>
                    <a:pt x="7994" y="183"/>
                  </a:cubicBezTo>
                  <a:lnTo>
                    <a:pt x="213" y="7964"/>
                  </a:lnTo>
                  <a:cubicBezTo>
                    <a:pt x="122" y="8207"/>
                    <a:pt x="61" y="8420"/>
                    <a:pt x="0" y="8663"/>
                  </a:cubicBezTo>
                  <a:lnTo>
                    <a:pt x="86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267750" y="5029250"/>
              <a:ext cx="280425" cy="278900"/>
            </a:xfrm>
            <a:custGeom>
              <a:avLst/>
              <a:gdLst/>
              <a:ahLst/>
              <a:cxnLst/>
              <a:rect l="l" t="t" r="r" b="b"/>
              <a:pathLst>
                <a:path w="11217" h="11156" extrusionOk="0">
                  <a:moveTo>
                    <a:pt x="11216" y="0"/>
                  </a:moveTo>
                  <a:lnTo>
                    <a:pt x="0" y="11155"/>
                  </a:lnTo>
                  <a:cubicBezTo>
                    <a:pt x="183" y="11155"/>
                    <a:pt x="335" y="11155"/>
                    <a:pt x="517" y="11125"/>
                  </a:cubicBezTo>
                  <a:lnTo>
                    <a:pt x="11156" y="517"/>
                  </a:lnTo>
                  <a:cubicBezTo>
                    <a:pt x="11156" y="334"/>
                    <a:pt x="11216" y="182"/>
                    <a:pt x="1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19875" y="4981375"/>
              <a:ext cx="326025" cy="325250"/>
            </a:xfrm>
            <a:custGeom>
              <a:avLst/>
              <a:gdLst/>
              <a:ahLst/>
              <a:cxnLst/>
              <a:rect l="l" t="t" r="r" b="b"/>
              <a:pathLst>
                <a:path w="13041" h="13010" extrusionOk="0">
                  <a:moveTo>
                    <a:pt x="13010" y="0"/>
                  </a:moveTo>
                  <a:lnTo>
                    <a:pt x="1" y="12979"/>
                  </a:lnTo>
                  <a:cubicBezTo>
                    <a:pt x="152" y="13009"/>
                    <a:pt x="304" y="13009"/>
                    <a:pt x="456" y="13009"/>
                  </a:cubicBezTo>
                  <a:lnTo>
                    <a:pt x="13040" y="456"/>
                  </a:lnTo>
                  <a:cubicBezTo>
                    <a:pt x="13040" y="304"/>
                    <a:pt x="13010" y="152"/>
                    <a:pt x="1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13950" y="4775425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1"/>
                  </a:moveTo>
                  <a:lnTo>
                    <a:pt x="4073" y="1"/>
                  </a:lnTo>
                  <a:cubicBezTo>
                    <a:pt x="3253" y="487"/>
                    <a:pt x="2462" y="1065"/>
                    <a:pt x="1794" y="1794"/>
                  </a:cubicBezTo>
                  <a:cubicBezTo>
                    <a:pt x="1095" y="2463"/>
                    <a:pt x="487" y="3253"/>
                    <a:pt x="0" y="4074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324750" y="5086225"/>
              <a:ext cx="216575" cy="215850"/>
            </a:xfrm>
            <a:custGeom>
              <a:avLst/>
              <a:gdLst/>
              <a:ahLst/>
              <a:cxnLst/>
              <a:rect l="l" t="t" r="r" b="b"/>
              <a:pathLst>
                <a:path w="8663" h="8634" extrusionOk="0">
                  <a:moveTo>
                    <a:pt x="8663" y="1"/>
                  </a:moveTo>
                  <a:lnTo>
                    <a:pt x="0" y="8633"/>
                  </a:lnTo>
                  <a:cubicBezTo>
                    <a:pt x="213" y="8572"/>
                    <a:pt x="456" y="8511"/>
                    <a:pt x="669" y="8420"/>
                  </a:cubicBezTo>
                  <a:lnTo>
                    <a:pt x="8481" y="669"/>
                  </a:lnTo>
                  <a:cubicBezTo>
                    <a:pt x="8541" y="457"/>
                    <a:pt x="8572" y="213"/>
                    <a:pt x="8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06050" y="5167550"/>
              <a:ext cx="101850" cy="101850"/>
            </a:xfrm>
            <a:custGeom>
              <a:avLst/>
              <a:gdLst/>
              <a:ahLst/>
              <a:cxnLst/>
              <a:rect l="l" t="t" r="r" b="b"/>
              <a:pathLst>
                <a:path w="4074" h="4074" extrusionOk="0">
                  <a:moveTo>
                    <a:pt x="4073" y="0"/>
                  </a:moveTo>
                  <a:lnTo>
                    <a:pt x="0" y="4073"/>
                  </a:lnTo>
                  <a:cubicBezTo>
                    <a:pt x="821" y="3587"/>
                    <a:pt x="1611" y="3009"/>
                    <a:pt x="2280" y="2280"/>
                  </a:cubicBezTo>
                  <a:cubicBezTo>
                    <a:pt x="2979" y="1611"/>
                    <a:pt x="3587" y="821"/>
                    <a:pt x="4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111200" y="4872700"/>
              <a:ext cx="398975" cy="398975"/>
            </a:xfrm>
            <a:custGeom>
              <a:avLst/>
              <a:gdLst/>
              <a:ahLst/>
              <a:cxnLst/>
              <a:rect l="l" t="t" r="r" b="b"/>
              <a:pathLst>
                <a:path w="15959" h="15959" extrusionOk="0">
                  <a:moveTo>
                    <a:pt x="15746" y="1"/>
                  </a:moveTo>
                  <a:lnTo>
                    <a:pt x="1" y="15745"/>
                  </a:lnTo>
                  <a:cubicBezTo>
                    <a:pt x="92" y="15837"/>
                    <a:pt x="214" y="15867"/>
                    <a:pt x="305" y="15958"/>
                  </a:cubicBezTo>
                  <a:lnTo>
                    <a:pt x="15959" y="305"/>
                  </a:lnTo>
                  <a:cubicBezTo>
                    <a:pt x="15867" y="183"/>
                    <a:pt x="15837" y="61"/>
                    <a:pt x="15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81575" y="4843075"/>
              <a:ext cx="408075" cy="408075"/>
            </a:xfrm>
            <a:custGeom>
              <a:avLst/>
              <a:gdLst/>
              <a:ahLst/>
              <a:cxnLst/>
              <a:rect l="l" t="t" r="r" b="b"/>
              <a:pathLst>
                <a:path w="16323" h="16323" extrusionOk="0">
                  <a:moveTo>
                    <a:pt x="16110" y="0"/>
                  </a:moveTo>
                  <a:lnTo>
                    <a:pt x="0" y="16110"/>
                  </a:lnTo>
                  <a:cubicBezTo>
                    <a:pt x="61" y="16171"/>
                    <a:pt x="183" y="16262"/>
                    <a:pt x="304" y="16323"/>
                  </a:cubicBezTo>
                  <a:lnTo>
                    <a:pt x="16323" y="304"/>
                  </a:lnTo>
                  <a:cubicBezTo>
                    <a:pt x="16262" y="183"/>
                    <a:pt x="16171" y="122"/>
                    <a:pt x="16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79600" y="4941100"/>
              <a:ext cx="358700" cy="358675"/>
            </a:xfrm>
            <a:custGeom>
              <a:avLst/>
              <a:gdLst/>
              <a:ahLst/>
              <a:cxnLst/>
              <a:rect l="l" t="t" r="r" b="b"/>
              <a:pathLst>
                <a:path w="14348" h="14347" extrusionOk="0">
                  <a:moveTo>
                    <a:pt x="14226" y="0"/>
                  </a:moveTo>
                  <a:lnTo>
                    <a:pt x="1" y="14225"/>
                  </a:lnTo>
                  <a:cubicBezTo>
                    <a:pt x="92" y="14286"/>
                    <a:pt x="244" y="14316"/>
                    <a:pt x="396" y="14347"/>
                  </a:cubicBezTo>
                  <a:lnTo>
                    <a:pt x="14347" y="395"/>
                  </a:lnTo>
                  <a:cubicBezTo>
                    <a:pt x="14317" y="243"/>
                    <a:pt x="14287" y="152"/>
                    <a:pt x="14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43125" y="4904625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15168" y="0"/>
                  </a:moveTo>
                  <a:lnTo>
                    <a:pt x="1" y="15168"/>
                  </a:lnTo>
                  <a:cubicBezTo>
                    <a:pt x="122" y="15198"/>
                    <a:pt x="213" y="15289"/>
                    <a:pt x="335" y="15320"/>
                  </a:cubicBezTo>
                  <a:lnTo>
                    <a:pt x="15320" y="335"/>
                  </a:lnTo>
                  <a:cubicBezTo>
                    <a:pt x="15290" y="243"/>
                    <a:pt x="15198" y="122"/>
                    <a:pt x="15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26"/>
          <p:cNvSpPr/>
          <p:nvPr/>
        </p:nvSpPr>
        <p:spPr>
          <a:xfrm>
            <a:off x="791500" y="4952550"/>
            <a:ext cx="117825" cy="57774"/>
          </a:xfrm>
          <a:custGeom>
            <a:avLst/>
            <a:gdLst/>
            <a:ahLst/>
            <a:cxnLst/>
            <a:rect l="l" t="t" r="r" b="b"/>
            <a:pathLst>
              <a:path w="4713" h="852" extrusionOk="0">
                <a:moveTo>
                  <a:pt x="1" y="0"/>
                </a:moveTo>
                <a:lnTo>
                  <a:pt x="1" y="851"/>
                </a:lnTo>
                <a:lnTo>
                  <a:pt x="4712" y="851"/>
                </a:lnTo>
                <a:lnTo>
                  <a:pt x="47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8"/>
          <p:cNvSpPr txBox="1">
            <a:spLocks noGrp="1"/>
          </p:cNvSpPr>
          <p:nvPr>
            <p:ph type="title"/>
          </p:nvPr>
        </p:nvSpPr>
        <p:spPr>
          <a:xfrm flipH="1">
            <a:off x="2199707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8"/>
          <p:cNvSpPr txBox="1">
            <a:spLocks noGrp="1"/>
          </p:cNvSpPr>
          <p:nvPr>
            <p:ph type="subTitle" idx="1"/>
          </p:nvPr>
        </p:nvSpPr>
        <p:spPr>
          <a:xfrm flipH="1">
            <a:off x="285607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9" name="Google Shape;1909;p28"/>
          <p:cNvSpPr txBox="1"/>
          <p:nvPr/>
        </p:nvSpPr>
        <p:spPr>
          <a:xfrm flipH="1">
            <a:off x="2162100" y="4219575"/>
            <a:ext cx="4821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910" name="Google Shape;1910;p28"/>
          <p:cNvGrpSpPr/>
          <p:nvPr/>
        </p:nvGrpSpPr>
        <p:grpSpPr>
          <a:xfrm>
            <a:off x="-1752599" y="-1874205"/>
            <a:ext cx="10940608" cy="7170933"/>
            <a:chOff x="-1752599" y="-1874205"/>
            <a:chExt cx="10940608" cy="7170933"/>
          </a:xfrm>
        </p:grpSpPr>
        <p:grpSp>
          <p:nvGrpSpPr>
            <p:cNvPr id="1911" name="Google Shape;1911;p28"/>
            <p:cNvGrpSpPr/>
            <p:nvPr/>
          </p:nvGrpSpPr>
          <p:grpSpPr>
            <a:xfrm rot="10800000" flipH="1">
              <a:off x="-1752599" y="-1874205"/>
              <a:ext cx="3111151" cy="3111151"/>
              <a:chOff x="-2714625" y="-3788412"/>
              <a:chExt cx="3390900" cy="3390900"/>
            </a:xfrm>
          </p:grpSpPr>
          <p:grpSp>
            <p:nvGrpSpPr>
              <p:cNvPr id="1912" name="Google Shape;1912;p28"/>
              <p:cNvGrpSpPr/>
              <p:nvPr/>
            </p:nvGrpSpPr>
            <p:grpSpPr>
              <a:xfrm>
                <a:off x="-2714625" y="-3385887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13" name="Google Shape;1913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4" name="Google Shape;1914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0" name="Google Shape;1920;p28"/>
              <p:cNvGrpSpPr/>
              <p:nvPr/>
            </p:nvGrpSpPr>
            <p:grpSpPr>
              <a:xfrm rot="-5400000">
                <a:off x="-2732212" y="-3377600"/>
                <a:ext cx="3390900" cy="2569275"/>
                <a:chOff x="-2714625" y="-3448050"/>
                <a:chExt cx="3390900" cy="2569275"/>
              </a:xfrm>
            </p:grpSpPr>
            <p:cxnSp>
              <p:nvCxnSpPr>
                <p:cNvPr id="1921" name="Google Shape;1921;p28"/>
                <p:cNvCxnSpPr/>
                <p:nvPr/>
              </p:nvCxnSpPr>
              <p:spPr>
                <a:xfrm>
                  <a:off x="-2714625" y="-17240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8"/>
                <p:cNvCxnSpPr/>
                <p:nvPr/>
              </p:nvCxnSpPr>
              <p:spPr>
                <a:xfrm>
                  <a:off x="-2714625" y="-130492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3" name="Google Shape;1923;p28"/>
                <p:cNvCxnSpPr/>
                <p:nvPr/>
              </p:nvCxnSpPr>
              <p:spPr>
                <a:xfrm>
                  <a:off x="-2714625" y="-878775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4" name="Google Shape;1924;p28"/>
                <p:cNvCxnSpPr/>
                <p:nvPr/>
              </p:nvCxnSpPr>
              <p:spPr>
                <a:xfrm>
                  <a:off x="-2714625" y="-34480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8"/>
                <p:cNvCxnSpPr/>
                <p:nvPr/>
              </p:nvCxnSpPr>
              <p:spPr>
                <a:xfrm>
                  <a:off x="-2714625" y="-302895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8"/>
                <p:cNvCxnSpPr/>
                <p:nvPr/>
              </p:nvCxnSpPr>
              <p:spPr>
                <a:xfrm>
                  <a:off x="-2714625" y="-26028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8"/>
                <p:cNvCxnSpPr/>
                <p:nvPr/>
              </p:nvCxnSpPr>
              <p:spPr>
                <a:xfrm>
                  <a:off x="-2714625" y="-2183700"/>
                  <a:ext cx="339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28" name="Google Shape;1928;p28"/>
            <p:cNvGrpSpPr/>
            <p:nvPr/>
          </p:nvGrpSpPr>
          <p:grpSpPr>
            <a:xfrm rot="10800000">
              <a:off x="8074245" y="4034514"/>
              <a:ext cx="1095412" cy="1095412"/>
              <a:chOff x="1989746" y="1227675"/>
              <a:chExt cx="1468184" cy="1468184"/>
            </a:xfrm>
          </p:grpSpPr>
          <p:sp>
            <p:nvSpPr>
              <p:cNvPr id="1929" name="Google Shape;1929;p28"/>
              <p:cNvSpPr/>
              <p:nvPr/>
            </p:nvSpPr>
            <p:spPr>
              <a:xfrm>
                <a:off x="2482274" y="1720204"/>
                <a:ext cx="975637" cy="975637"/>
              </a:xfrm>
              <a:custGeom>
                <a:avLst/>
                <a:gdLst/>
                <a:ahLst/>
                <a:cxnLst/>
                <a:rect l="l" t="t" r="r" b="b"/>
                <a:pathLst>
                  <a:path w="86054" h="86054" fill="none" extrusionOk="0">
                    <a:moveTo>
                      <a:pt x="0" y="1"/>
                    </a:moveTo>
                    <a:lnTo>
                      <a:pt x="86054" y="1"/>
                    </a:lnTo>
                    <a:lnTo>
                      <a:pt x="86054" y="86054"/>
                    </a:lnTo>
                    <a:lnTo>
                      <a:pt x="0" y="8605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8"/>
              <p:cNvSpPr/>
              <p:nvPr/>
            </p:nvSpPr>
            <p:spPr>
              <a:xfrm>
                <a:off x="2965336" y="2203267"/>
                <a:ext cx="11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8"/>
              <p:cNvSpPr/>
              <p:nvPr/>
            </p:nvSpPr>
            <p:spPr>
              <a:xfrm>
                <a:off x="284472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8"/>
              <p:cNvSpPr/>
              <p:nvPr/>
            </p:nvSpPr>
            <p:spPr>
              <a:xfrm>
                <a:off x="27211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6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8"/>
              <p:cNvSpPr/>
              <p:nvPr/>
            </p:nvSpPr>
            <p:spPr>
              <a:xfrm>
                <a:off x="26005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8"/>
              <p:cNvSpPr/>
              <p:nvPr/>
            </p:nvSpPr>
            <p:spPr>
              <a:xfrm>
                <a:off x="2477535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2356920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5" y="4344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8"/>
              <p:cNvSpPr/>
              <p:nvPr/>
            </p:nvSpPr>
            <p:spPr>
              <a:xfrm>
                <a:off x="2233346" y="1227675"/>
                <a:ext cx="493147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97" h="43445" fill="none" extrusionOk="0">
                    <a:moveTo>
                      <a:pt x="43497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8"/>
              <p:cNvSpPr/>
              <p:nvPr/>
            </p:nvSpPr>
            <p:spPr>
              <a:xfrm>
                <a:off x="2112731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>
                <a:off x="1989746" y="1227675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>
                <a:off x="1989746" y="1350660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>
                <a:off x="1989746" y="1471876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>
                <a:off x="1989746" y="1594861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8"/>
              <p:cNvSpPr/>
              <p:nvPr/>
            </p:nvSpPr>
            <p:spPr>
              <a:xfrm>
                <a:off x="1989746" y="171547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8"/>
              <p:cNvSpPr/>
              <p:nvPr/>
            </p:nvSpPr>
            <p:spPr>
              <a:xfrm>
                <a:off x="1989746" y="1838462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1989746" y="1959667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1989746" y="2082652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8"/>
              <p:cNvSpPr/>
              <p:nvPr/>
            </p:nvSpPr>
            <p:spPr>
              <a:xfrm>
                <a:off x="1989746" y="1227675"/>
                <a:ext cx="1468184" cy="1468184"/>
              </a:xfrm>
              <a:custGeom>
                <a:avLst/>
                <a:gdLst/>
                <a:ahLst/>
                <a:cxnLst/>
                <a:rect l="l" t="t" r="r" b="b"/>
                <a:pathLst>
                  <a:path w="129498" h="129498" fill="none" extrusionOk="0">
                    <a:moveTo>
                      <a:pt x="43444" y="129498"/>
                    </a:moveTo>
                    <a:lnTo>
                      <a:pt x="0" y="86054"/>
                    </a:lnTo>
                    <a:lnTo>
                      <a:pt x="0" y="1"/>
                    </a:lnTo>
                    <a:lnTo>
                      <a:pt x="86054" y="1"/>
                    </a:lnTo>
                    <a:lnTo>
                      <a:pt x="129498" y="43445"/>
                    </a:lnTo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3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7" name="Google Shape;1947;p28"/>
            <p:cNvGrpSpPr/>
            <p:nvPr/>
          </p:nvGrpSpPr>
          <p:grpSpPr>
            <a:xfrm rot="10800000">
              <a:off x="-396368" y="4563159"/>
              <a:ext cx="1460035" cy="733569"/>
              <a:chOff x="3333360" y="4608492"/>
              <a:chExt cx="1460035" cy="733569"/>
            </a:xfrm>
          </p:grpSpPr>
          <p:sp>
            <p:nvSpPr>
              <p:cNvPr id="1948" name="Google Shape;1948;p28"/>
              <p:cNvSpPr/>
              <p:nvPr/>
            </p:nvSpPr>
            <p:spPr>
              <a:xfrm rot="-5400000">
                <a:off x="3333351" y="4608500"/>
                <a:ext cx="733569" cy="733552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 rot="-5400000">
                <a:off x="3512992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 rot="-5400000">
                <a:off x="3696593" y="4608053"/>
                <a:ext cx="733569" cy="7344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 rot="-5400000">
                <a:off x="3876665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 rot="-5400000">
                <a:off x="4059826" y="4608492"/>
                <a:ext cx="733569" cy="733569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2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8"/>
            <p:cNvGrpSpPr/>
            <p:nvPr/>
          </p:nvGrpSpPr>
          <p:grpSpPr>
            <a:xfrm rot="10800000" flipH="1">
              <a:off x="8454442" y="-1684458"/>
              <a:ext cx="733566" cy="3469376"/>
              <a:chOff x="-1092529" y="1167363"/>
              <a:chExt cx="492558" cy="2329534"/>
            </a:xfrm>
          </p:grpSpPr>
          <p:sp>
            <p:nvSpPr>
              <p:cNvPr id="1954" name="Google Shape;1954;p28"/>
              <p:cNvSpPr/>
              <p:nvPr/>
            </p:nvSpPr>
            <p:spPr>
              <a:xfrm>
                <a:off x="-1092529" y="1167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-1092529" y="1290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8"/>
              <p:cNvSpPr/>
              <p:nvPr/>
            </p:nvSpPr>
            <p:spPr>
              <a:xfrm>
                <a:off x="-1092529" y="1411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8"/>
              <p:cNvSpPr/>
              <p:nvPr/>
            </p:nvSpPr>
            <p:spPr>
              <a:xfrm>
                <a:off x="-1092529" y="1534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8"/>
              <p:cNvSpPr/>
              <p:nvPr/>
            </p:nvSpPr>
            <p:spPr>
              <a:xfrm>
                <a:off x="-1092529" y="1655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8"/>
              <p:cNvSpPr/>
              <p:nvPr/>
            </p:nvSpPr>
            <p:spPr>
              <a:xfrm>
                <a:off x="-1092529" y="1778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8"/>
              <p:cNvSpPr/>
              <p:nvPr/>
            </p:nvSpPr>
            <p:spPr>
              <a:xfrm>
                <a:off x="-1092529" y="1899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8"/>
              <p:cNvSpPr/>
              <p:nvPr/>
            </p:nvSpPr>
            <p:spPr>
              <a:xfrm>
                <a:off x="-1092529" y="2022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8"/>
              <p:cNvSpPr/>
              <p:nvPr/>
            </p:nvSpPr>
            <p:spPr>
              <a:xfrm>
                <a:off x="-1092529" y="2149363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5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8"/>
              <p:cNvSpPr/>
              <p:nvPr/>
            </p:nvSpPr>
            <p:spPr>
              <a:xfrm>
                <a:off x="-1092529" y="2272347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7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8"/>
              <p:cNvSpPr/>
              <p:nvPr/>
            </p:nvSpPr>
            <p:spPr>
              <a:xfrm>
                <a:off x="-1092529" y="2393564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8"/>
              <p:cNvSpPr/>
              <p:nvPr/>
            </p:nvSpPr>
            <p:spPr>
              <a:xfrm>
                <a:off x="-1092529" y="2516549"/>
                <a:ext cx="492558" cy="492546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4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8"/>
              <p:cNvSpPr/>
              <p:nvPr/>
            </p:nvSpPr>
            <p:spPr>
              <a:xfrm>
                <a:off x="-1092529" y="263716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8"/>
              <p:cNvSpPr/>
              <p:nvPr/>
            </p:nvSpPr>
            <p:spPr>
              <a:xfrm>
                <a:off x="-1092529" y="2760149"/>
                <a:ext cx="492558" cy="493147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97" fill="none" extrusionOk="0">
                    <a:moveTo>
                      <a:pt x="43444" y="43496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8"/>
              <p:cNvSpPr/>
              <p:nvPr/>
            </p:nvSpPr>
            <p:spPr>
              <a:xfrm>
                <a:off x="-1092529" y="2881354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8"/>
              <p:cNvSpPr/>
              <p:nvPr/>
            </p:nvSpPr>
            <p:spPr>
              <a:xfrm>
                <a:off x="-1092529" y="3004339"/>
                <a:ext cx="492558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43445" h="43445" fill="none" extrusionOk="0">
                    <a:moveTo>
                      <a:pt x="43444" y="4344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5215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28"/>
            <p:cNvSpPr/>
            <p:nvPr/>
          </p:nvSpPr>
          <p:spPr>
            <a:xfrm>
              <a:off x="560016" y="2952550"/>
              <a:ext cx="7869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121690" y="3094550"/>
              <a:ext cx="786900" cy="4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802736" y="2810550"/>
              <a:ext cx="231000" cy="4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/>
              <a:buNone/>
              <a:defRPr sz="32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3" r:id="rId5"/>
    <p:sldLayoutId id="2147483669" r:id="rId6"/>
    <p:sldLayoutId id="2147483670" r:id="rId7"/>
    <p:sldLayoutId id="2147483672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5"/>
          <p:cNvSpPr txBox="1">
            <a:spLocks noGrp="1"/>
          </p:cNvSpPr>
          <p:nvPr>
            <p:ph type="subTitle" idx="1"/>
          </p:nvPr>
        </p:nvSpPr>
        <p:spPr>
          <a:xfrm>
            <a:off x="2318998" y="3732193"/>
            <a:ext cx="4510501" cy="47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smtClean="0"/>
              <a:t>Készítette: </a:t>
            </a:r>
            <a:r>
              <a:rPr lang="hu-HU" sz="1400" dirty="0" err="1" smtClean="0"/>
              <a:t>Szima</a:t>
            </a:r>
            <a:r>
              <a:rPr lang="hu-HU" sz="1400" dirty="0" smtClean="0"/>
              <a:t> Ákos, Suták Dávid, Papp László</a:t>
            </a:r>
            <a:endParaRPr sz="1400" dirty="0"/>
          </a:p>
        </p:txBody>
      </p:sp>
      <p:sp>
        <p:nvSpPr>
          <p:cNvPr id="2191" name="Google Shape;2191;p35"/>
          <p:cNvSpPr txBox="1">
            <a:spLocks noGrp="1"/>
          </p:cNvSpPr>
          <p:nvPr>
            <p:ph type="ctrTitle"/>
          </p:nvPr>
        </p:nvSpPr>
        <p:spPr>
          <a:xfrm>
            <a:off x="1547100" y="1072700"/>
            <a:ext cx="6049800" cy="2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Legjobb Étterem</a:t>
            </a:r>
            <a:endParaRPr dirty="0"/>
          </a:p>
        </p:txBody>
      </p:sp>
      <p:grpSp>
        <p:nvGrpSpPr>
          <p:cNvPr id="2192" name="Google Shape;2192;p35"/>
          <p:cNvGrpSpPr/>
          <p:nvPr/>
        </p:nvGrpSpPr>
        <p:grpSpPr>
          <a:xfrm>
            <a:off x="1822623" y="3969031"/>
            <a:ext cx="5503250" cy="0"/>
            <a:chOff x="1822623" y="3780891"/>
            <a:chExt cx="5503250" cy="0"/>
          </a:xfrm>
        </p:grpSpPr>
        <p:cxnSp>
          <p:nvCxnSpPr>
            <p:cNvPr id="2193" name="Google Shape;2193;p35"/>
            <p:cNvCxnSpPr/>
            <p:nvPr/>
          </p:nvCxnSpPr>
          <p:spPr>
            <a:xfrm>
              <a:off x="182262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4" name="Google Shape;2194;p35"/>
            <p:cNvCxnSpPr/>
            <p:nvPr/>
          </p:nvCxnSpPr>
          <p:spPr>
            <a:xfrm>
              <a:off x="6465173" y="3780891"/>
              <a:ext cx="860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5" name="Google Shape;2195;p35"/>
          <p:cNvSpPr/>
          <p:nvPr/>
        </p:nvSpPr>
        <p:spPr>
          <a:xfrm>
            <a:off x="6424823" y="862191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5"/>
          <p:cNvSpPr/>
          <p:nvPr/>
        </p:nvSpPr>
        <p:spPr>
          <a:xfrm>
            <a:off x="6689219" y="1332891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37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Források</a:t>
            </a:r>
            <a:endParaRPr dirty="0"/>
          </a:p>
        </p:txBody>
      </p:sp>
      <p:sp>
        <p:nvSpPr>
          <p:cNvPr id="2208" name="Google Shape;2208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projekt</a:t>
            </a:r>
            <a:endParaRPr dirty="0"/>
          </a:p>
        </p:txBody>
      </p:sp>
      <p:sp>
        <p:nvSpPr>
          <p:cNvPr id="2209" name="Google Shape;2209;p37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Funkciók</a:t>
            </a:r>
            <a:endParaRPr dirty="0"/>
          </a:p>
        </p:txBody>
      </p:sp>
      <p:sp>
        <p:nvSpPr>
          <p:cNvPr id="2210" name="Google Shape;2210;p37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Logó, Rendelés.</a:t>
            </a:r>
            <a:endParaRPr dirty="0"/>
          </a:p>
        </p:txBody>
      </p:sp>
      <p:sp>
        <p:nvSpPr>
          <p:cNvPr id="2211" name="Google Shape;2211;p37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Megvalósítás</a:t>
            </a:r>
            <a:endParaRPr dirty="0"/>
          </a:p>
        </p:txBody>
      </p:sp>
      <p:sp>
        <p:nvSpPr>
          <p:cNvPr id="2212" name="Google Shape;2212;p37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Dokumentáció, Problémák.</a:t>
            </a:r>
            <a:endParaRPr dirty="0"/>
          </a:p>
        </p:txBody>
      </p:sp>
      <p:sp>
        <p:nvSpPr>
          <p:cNvPr id="2213" name="Google Shape;2213;p37"/>
          <p:cNvSpPr txBox="1">
            <a:spLocks noGrp="1"/>
          </p:cNvSpPr>
          <p:nvPr>
            <p:ph type="title" idx="2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214" name="Google Shape;2214;p37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13115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Egy weblap készítése saját tudás / az internet alapján.</a:t>
            </a:r>
            <a:endParaRPr dirty="0"/>
          </a:p>
        </p:txBody>
      </p:sp>
      <p:sp>
        <p:nvSpPr>
          <p:cNvPr id="2215" name="Google Shape;2215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hu-HU" dirty="0" smtClean="0"/>
              <a:t>Program</a:t>
            </a:r>
            <a:endParaRPr dirty="0"/>
          </a:p>
        </p:txBody>
      </p:sp>
      <p:sp>
        <p:nvSpPr>
          <p:cNvPr id="2216" name="Google Shape;2216;p37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HTML, CSS, JS, PPT.</a:t>
            </a:r>
            <a:endParaRPr dirty="0"/>
          </a:p>
        </p:txBody>
      </p:sp>
      <p:sp>
        <p:nvSpPr>
          <p:cNvPr id="2217" name="Google Shape;2217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csapatunk</a:t>
            </a:r>
            <a:endParaRPr dirty="0"/>
          </a:p>
        </p:txBody>
      </p:sp>
      <p:sp>
        <p:nvSpPr>
          <p:cNvPr id="2218" name="Google Shape;2218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220" name="Google Shape;2220;p37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3 fő (harmadik dián részletezve.)</a:t>
            </a:r>
            <a:endParaRPr dirty="0"/>
          </a:p>
        </p:txBody>
      </p:sp>
      <p:sp>
        <p:nvSpPr>
          <p:cNvPr id="2221" name="Google Shape;2221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222" name="Google Shape;2222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2223" name="Google Shape;2223;p37"/>
          <p:cNvSpPr txBox="1">
            <a:spLocks noGrp="1"/>
          </p:cNvSpPr>
          <p:nvPr>
            <p:ph type="title" idx="19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2224" name="Google Shape;2224;p37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Internet, saját tudás.</a:t>
            </a:r>
            <a:endParaRPr dirty="0"/>
          </a:p>
        </p:txBody>
      </p:sp>
      <p:sp>
        <p:nvSpPr>
          <p:cNvPr id="2225" name="Google Shape;2225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2"/>
                </a:solidFill>
              </a:rPr>
              <a:t>A Projekt Tartalma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2"/>
          <p:cNvSpPr/>
          <p:nvPr/>
        </p:nvSpPr>
        <p:spPr>
          <a:xfrm rot="-370211">
            <a:off x="620683" y="1849822"/>
            <a:ext cx="3751331" cy="1443855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2"/>
          <p:cNvSpPr txBox="1">
            <a:spLocks noGrp="1"/>
          </p:cNvSpPr>
          <p:nvPr>
            <p:ph type="title"/>
          </p:nvPr>
        </p:nvSpPr>
        <p:spPr>
          <a:xfrm>
            <a:off x="1232799" y="1895548"/>
            <a:ext cx="2621651" cy="1088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lt2"/>
                </a:solidFill>
              </a:rPr>
              <a:t/>
            </a:r>
            <a:br>
              <a:rPr lang="hu-HU" sz="2400" dirty="0" smtClean="0">
                <a:solidFill>
                  <a:schemeClr val="lt2"/>
                </a:solidFill>
              </a:rPr>
            </a:br>
            <a:r>
              <a:rPr lang="hu-HU" sz="2500" dirty="0" smtClean="0">
                <a:solidFill>
                  <a:schemeClr val="lt2"/>
                </a:solidFill>
              </a:rPr>
              <a:t>1. A projektről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2445" name="Google Shape;2445;p42"/>
          <p:cNvSpPr txBox="1">
            <a:spLocks noGrp="1"/>
          </p:cNvSpPr>
          <p:nvPr>
            <p:ph type="body" idx="1"/>
          </p:nvPr>
        </p:nvSpPr>
        <p:spPr>
          <a:xfrm>
            <a:off x="45720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 smtClean="0">
                <a:solidFill>
                  <a:schemeClr val="dk1"/>
                </a:solidFill>
              </a:rPr>
              <a:t>Projektünk egy Étterem weblapjáról szól, amit az eddig megszerezett tudás alapján, illetve az internet segítségbe vételével készült. A kapott utasítások szerint próbáltunk eljárni és a legtöbbet kihozni belőle. </a:t>
            </a:r>
            <a:endParaRPr dirty="0" smtClean="0">
              <a:solidFill>
                <a:schemeClr val="dk1"/>
              </a:solidFill>
            </a:endParaRPr>
          </a:p>
        </p:txBody>
      </p:sp>
      <p:sp>
        <p:nvSpPr>
          <p:cNvPr id="2446" name="Google Shape;2446;p42"/>
          <p:cNvSpPr/>
          <p:nvPr/>
        </p:nvSpPr>
        <p:spPr>
          <a:xfrm>
            <a:off x="3163485" y="1800212"/>
            <a:ext cx="372000" cy="3720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42"/>
          <p:cNvSpPr/>
          <p:nvPr/>
        </p:nvSpPr>
        <p:spPr>
          <a:xfrm>
            <a:off x="3391554" y="2136597"/>
            <a:ext cx="219600" cy="2196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47" y="1603649"/>
            <a:ext cx="3395253" cy="233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45"/>
          <p:cNvSpPr/>
          <p:nvPr/>
        </p:nvSpPr>
        <p:spPr>
          <a:xfrm>
            <a:off x="3159198" y="1445564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5"/>
          <p:cNvSpPr/>
          <p:nvPr/>
        </p:nvSpPr>
        <p:spPr>
          <a:xfrm>
            <a:off x="4859823" y="1445564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45"/>
          <p:cNvSpPr/>
          <p:nvPr/>
        </p:nvSpPr>
        <p:spPr>
          <a:xfrm>
            <a:off x="4859823" y="3022130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45"/>
          <p:cNvSpPr/>
          <p:nvPr/>
        </p:nvSpPr>
        <p:spPr>
          <a:xfrm>
            <a:off x="3159186" y="3022130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smtClean="0">
                <a:solidFill>
                  <a:schemeClr val="lt2"/>
                </a:solidFill>
              </a:rPr>
              <a:t>2. Programozási nyelvek / Programok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2548" name="Google Shape;2548;p45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Az oldal funkcióinak a  megalkotásához használtuk.</a:t>
            </a:r>
            <a:endParaRPr dirty="0"/>
          </a:p>
        </p:txBody>
      </p:sp>
      <p:sp>
        <p:nvSpPr>
          <p:cNvPr id="2549" name="Google Shape;2549;p45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HTML</a:t>
            </a:r>
            <a:endParaRPr dirty="0"/>
          </a:p>
        </p:txBody>
      </p:sp>
      <p:sp>
        <p:nvSpPr>
          <p:cNvPr id="2550" name="Google Shape;2550;p45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weblap alapja.</a:t>
            </a:r>
            <a:endParaRPr dirty="0"/>
          </a:p>
        </p:txBody>
      </p:sp>
      <p:sp>
        <p:nvSpPr>
          <p:cNvPr id="2551" name="Google Shape;2551;p45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PowerPoint</a:t>
            </a:r>
            <a:endParaRPr dirty="0"/>
          </a:p>
        </p:txBody>
      </p:sp>
      <p:sp>
        <p:nvSpPr>
          <p:cNvPr id="2552" name="Google Shape;2552;p45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Az előadás készítéséhez használtuk. </a:t>
            </a:r>
            <a:endParaRPr dirty="0"/>
          </a:p>
        </p:txBody>
      </p:sp>
      <p:sp>
        <p:nvSpPr>
          <p:cNvPr id="2553" name="Google Shape;2553;p45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endParaRPr dirty="0"/>
          </a:p>
        </p:txBody>
      </p:sp>
      <p:sp>
        <p:nvSpPr>
          <p:cNvPr id="2554" name="Google Shape;2554;p45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CSS</a:t>
            </a:r>
            <a:endParaRPr dirty="0"/>
          </a:p>
        </p:txBody>
      </p:sp>
      <p:sp>
        <p:nvSpPr>
          <p:cNvPr id="2555" name="Google Shape;2555;p45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HTML formázásához használtuk. </a:t>
            </a:r>
            <a:endParaRPr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3998" y="1582100"/>
            <a:ext cx="909367" cy="90936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8401" y="1622928"/>
            <a:ext cx="736776" cy="73677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919" y="3245422"/>
            <a:ext cx="623364" cy="685016"/>
          </a:xfrm>
          <a:prstGeom prst="rect">
            <a:avLst/>
          </a:prstGeom>
        </p:spPr>
      </p:pic>
      <p:pic>
        <p:nvPicPr>
          <p:cNvPr id="1028" name="Picture 4" descr="How to Use CSS Animations to Rotate Images Continuously – Techst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8401" y="3231269"/>
            <a:ext cx="783599" cy="7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48"/>
          <p:cNvSpPr/>
          <p:nvPr/>
        </p:nvSpPr>
        <p:spPr>
          <a:xfrm>
            <a:off x="1126650" y="1446880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48"/>
          <p:cNvSpPr/>
          <p:nvPr/>
        </p:nvSpPr>
        <p:spPr>
          <a:xfrm>
            <a:off x="4000339" y="1446880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48"/>
          <p:cNvSpPr/>
          <p:nvPr/>
        </p:nvSpPr>
        <p:spPr>
          <a:xfrm>
            <a:off x="6874039" y="1446880"/>
            <a:ext cx="1131600" cy="113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48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rgbClr val="84BDE7"/>
                </a:solidFill>
              </a:rPr>
              <a:t>3. Az alakulat</a:t>
            </a:r>
            <a:endParaRPr dirty="0">
              <a:solidFill>
                <a:srgbClr val="84BDE7"/>
              </a:solidFill>
            </a:endParaRPr>
          </a:p>
        </p:txBody>
      </p:sp>
      <p:sp>
        <p:nvSpPr>
          <p:cNvPr id="2844" name="Google Shape;2844;p48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Szima</a:t>
            </a:r>
            <a:r>
              <a:rPr lang="hu-HU" dirty="0" smtClean="0"/>
              <a:t> Ákos</a:t>
            </a:r>
            <a:endParaRPr dirty="0"/>
          </a:p>
        </p:txBody>
      </p:sp>
      <p:sp>
        <p:nvSpPr>
          <p:cNvPr id="2845" name="Google Shape;2845;p48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Manager ,HTML, CSS</a:t>
            </a:r>
            <a:endParaRPr dirty="0"/>
          </a:p>
        </p:txBody>
      </p:sp>
      <p:sp>
        <p:nvSpPr>
          <p:cNvPr id="2846" name="Google Shape;2846;p48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Suták Dávid</a:t>
            </a:r>
            <a:endParaRPr dirty="0"/>
          </a:p>
        </p:txBody>
      </p:sp>
      <p:sp>
        <p:nvSpPr>
          <p:cNvPr id="2847" name="Google Shape;2847;p48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HTML, CSS</a:t>
            </a:r>
            <a:endParaRPr dirty="0"/>
          </a:p>
        </p:txBody>
      </p:sp>
      <p:sp>
        <p:nvSpPr>
          <p:cNvPr id="2848" name="Google Shape;2848;p48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Papp László</a:t>
            </a:r>
            <a:endParaRPr dirty="0"/>
          </a:p>
        </p:txBody>
      </p:sp>
      <p:sp>
        <p:nvSpPr>
          <p:cNvPr id="2849" name="Google Shape;2849;p48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HTML, CSS, JS</a:t>
            </a:r>
            <a:endParaRPr dirty="0"/>
          </a:p>
        </p:txBody>
      </p:sp>
      <p:pic>
        <p:nvPicPr>
          <p:cNvPr id="2050" name="Picture 2" descr="Grasa, Szalai &amp; gyuris - PP2 Lyrics and Tracklist | Gen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0818" y="1577117"/>
            <a:ext cx="963264" cy="963264"/>
          </a:xfrm>
          <a:prstGeom prst="rect">
            <a:avLst/>
          </a:prstGeom>
          <a:noFill/>
          <a:effectLst>
            <a:softEdge rad="2921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156" y="1577117"/>
            <a:ext cx="745965" cy="859853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4" name="AutoShape 6" descr="The Best Anime PFPs - Ultimate Collection - WhatIfGaming"/>
          <p:cNvSpPr>
            <a:spLocks noChangeAspect="1" noChangeArrowheads="1"/>
          </p:cNvSpPr>
          <p:nvPr/>
        </p:nvSpPr>
        <p:spPr bwMode="auto">
          <a:xfrm>
            <a:off x="2021682" y="6260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The Best Anime PFPs - Ultimate Collection - WhatIfGa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7076" y="1699257"/>
            <a:ext cx="737713" cy="737713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52"/>
          <p:cNvSpPr txBox="1">
            <a:spLocks noGrp="1"/>
          </p:cNvSpPr>
          <p:nvPr>
            <p:ph type="title"/>
          </p:nvPr>
        </p:nvSpPr>
        <p:spPr>
          <a:xfrm>
            <a:off x="784242" y="1216396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lt2"/>
                </a:solidFill>
              </a:rPr>
              <a:t>4. Funkciók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59" name="Google Shape;3059;p52"/>
          <p:cNvSpPr txBox="1">
            <a:spLocks noGrp="1"/>
          </p:cNvSpPr>
          <p:nvPr>
            <p:ph type="subTitle" idx="1"/>
          </p:nvPr>
        </p:nvSpPr>
        <p:spPr>
          <a:xfrm>
            <a:off x="778487" y="1723696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2"/>
                </a:solidFill>
              </a:rPr>
              <a:t>Bemutatjuk, hogy az oldalunk milyen funkciókkal és lehetőségekkel bír.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79" name="Google Shape;3079;p52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0" name="Google Shape;3080;p52"/>
          <p:cNvGrpSpPr/>
          <p:nvPr/>
        </p:nvGrpSpPr>
        <p:grpSpPr>
          <a:xfrm>
            <a:off x="5989915" y="1216396"/>
            <a:ext cx="935450" cy="21300"/>
            <a:chOff x="5989915" y="1216396"/>
            <a:chExt cx="935450" cy="21300"/>
          </a:xfrm>
        </p:grpSpPr>
        <p:sp>
          <p:nvSpPr>
            <p:cNvPr id="3081" name="Google Shape;3081;p52"/>
            <p:cNvSpPr/>
            <p:nvPr/>
          </p:nvSpPr>
          <p:spPr>
            <a:xfrm flipH="1">
              <a:off x="6429890" y="1216396"/>
              <a:ext cx="495475" cy="21300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2"/>
            <p:cNvSpPr/>
            <p:nvPr/>
          </p:nvSpPr>
          <p:spPr>
            <a:xfrm flipH="1">
              <a:off x="5989915" y="1216396"/>
              <a:ext cx="117825" cy="21300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3115269"/>
            <a:ext cx="8135724" cy="50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5</a:t>
            </a:r>
            <a:r>
              <a:rPr lang="hu-HU" dirty="0" smtClean="0">
                <a:solidFill>
                  <a:schemeClr val="lt2"/>
                </a:solidFill>
              </a:rPr>
              <a:t>. Megvalósítás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088" name="Google Shape;3088;p53"/>
          <p:cNvGraphicFramePr/>
          <p:nvPr>
            <p:extLst>
              <p:ext uri="{D42A27DB-BD31-4B8C-83A1-F6EECF244321}">
                <p14:modId xmlns:p14="http://schemas.microsoft.com/office/powerpoint/2010/main" xmlns="" val="2944239376"/>
              </p:ext>
            </p:extLst>
          </p:nvPr>
        </p:nvGraphicFramePr>
        <p:xfrm>
          <a:off x="713075" y="1193968"/>
          <a:ext cx="7704025" cy="2977400"/>
        </p:xfrm>
        <a:graphic>
          <a:graphicData uri="http://schemas.openxmlformats.org/drawingml/2006/table">
            <a:tbl>
              <a:tblPr>
                <a:noFill/>
                <a:tableStyleId>{D48CD3D3-870A-44A2-A649-5E6AE8234F93}</a:tableStyleId>
              </a:tblPr>
              <a:tblGrid>
                <a:gridCol w="137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0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0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0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0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0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0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 dirty="0" smtClean="0">
                          <a:solidFill>
                            <a:srgbClr val="E84987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Lépések</a:t>
                      </a:r>
                      <a:endParaRPr sz="2000" dirty="0">
                        <a:solidFill>
                          <a:srgbClr val="E84987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 dirty="0" smtClean="0">
                          <a:solidFill>
                            <a:schemeClr val="lt2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Első</a:t>
                      </a:r>
                      <a:endParaRPr sz="200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 dirty="0" smtClean="0">
                          <a:solidFill>
                            <a:schemeClr val="lt2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Második</a:t>
                      </a:r>
                      <a:endParaRPr sz="200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600" dirty="0" smtClean="0">
                          <a:solidFill>
                            <a:schemeClr val="lt2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Harmadik</a:t>
                      </a:r>
                      <a:endParaRPr sz="1600" dirty="0">
                        <a:solidFill>
                          <a:schemeClr val="lt2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089" name="Google Shape;3089;p53"/>
          <p:cNvSpPr/>
          <p:nvPr/>
        </p:nvSpPr>
        <p:spPr>
          <a:xfrm>
            <a:off x="2902297" y="2151347"/>
            <a:ext cx="3890100" cy="31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3090;p53"/>
          <p:cNvSpPr/>
          <p:nvPr/>
        </p:nvSpPr>
        <p:spPr>
          <a:xfrm>
            <a:off x="2902297" y="2881541"/>
            <a:ext cx="3890100" cy="31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53"/>
          <p:cNvSpPr/>
          <p:nvPr/>
        </p:nvSpPr>
        <p:spPr>
          <a:xfrm>
            <a:off x="2902297" y="3611735"/>
            <a:ext cx="3890100" cy="31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53"/>
          <p:cNvSpPr txBox="1"/>
          <p:nvPr/>
        </p:nvSpPr>
        <p:spPr>
          <a:xfrm>
            <a:off x="3118447" y="2204466"/>
            <a:ext cx="3457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HTML alap, CSS formázás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3" name="Google Shape;3093;p53"/>
          <p:cNvSpPr txBox="1"/>
          <p:nvPr/>
        </p:nvSpPr>
        <p:spPr>
          <a:xfrm>
            <a:off x="3482749" y="2912500"/>
            <a:ext cx="2748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JavaScript funkciók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4" name="Google Shape;3094;p53"/>
          <p:cNvSpPr txBox="1"/>
          <p:nvPr/>
        </p:nvSpPr>
        <p:spPr>
          <a:xfrm>
            <a:off x="3118447" y="3654335"/>
            <a:ext cx="3457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PowerPoint készítés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52"/>
          <p:cNvSpPr txBox="1">
            <a:spLocks noGrp="1"/>
          </p:cNvSpPr>
          <p:nvPr>
            <p:ph type="title"/>
          </p:nvPr>
        </p:nvSpPr>
        <p:spPr>
          <a:xfrm>
            <a:off x="784242" y="1216396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6</a:t>
            </a:r>
            <a:r>
              <a:rPr lang="hu-HU" dirty="0" smtClean="0">
                <a:solidFill>
                  <a:schemeClr val="lt2"/>
                </a:solidFill>
              </a:rPr>
              <a:t>. Források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9" name="Google Shape;3079;p52"/>
          <p:cNvSpPr/>
          <p:nvPr/>
        </p:nvSpPr>
        <p:spPr>
          <a:xfrm flipH="1">
            <a:off x="6660140" y="-3979"/>
            <a:ext cx="2176350" cy="57775"/>
          </a:xfrm>
          <a:custGeom>
            <a:avLst/>
            <a:gdLst/>
            <a:ahLst/>
            <a:cxnLst/>
            <a:rect l="l" t="t" r="r" b="b"/>
            <a:pathLst>
              <a:path w="87054" h="2311" extrusionOk="0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0" name="Google Shape;3080;p52"/>
          <p:cNvGrpSpPr/>
          <p:nvPr/>
        </p:nvGrpSpPr>
        <p:grpSpPr>
          <a:xfrm>
            <a:off x="5989915" y="1216396"/>
            <a:ext cx="935450" cy="21300"/>
            <a:chOff x="5989915" y="1216396"/>
            <a:chExt cx="935450" cy="21300"/>
          </a:xfrm>
        </p:grpSpPr>
        <p:sp>
          <p:nvSpPr>
            <p:cNvPr id="3081" name="Google Shape;3081;p52"/>
            <p:cNvSpPr/>
            <p:nvPr/>
          </p:nvSpPr>
          <p:spPr>
            <a:xfrm flipH="1">
              <a:off x="6429890" y="1216396"/>
              <a:ext cx="495475" cy="21300"/>
            </a:xfrm>
            <a:custGeom>
              <a:avLst/>
              <a:gdLst/>
              <a:ahLst/>
              <a:cxnLst/>
              <a:rect l="l" t="t" r="r" b="b"/>
              <a:pathLst>
                <a:path w="19819" h="852" extrusionOk="0">
                  <a:moveTo>
                    <a:pt x="0" y="0"/>
                  </a:moveTo>
                  <a:lnTo>
                    <a:pt x="0" y="851"/>
                  </a:lnTo>
                  <a:lnTo>
                    <a:pt x="19818" y="851"/>
                  </a:lnTo>
                  <a:lnTo>
                    <a:pt x="198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2"/>
            <p:cNvSpPr/>
            <p:nvPr/>
          </p:nvSpPr>
          <p:spPr>
            <a:xfrm flipH="1">
              <a:off x="5989915" y="1216396"/>
              <a:ext cx="117825" cy="21300"/>
            </a:xfrm>
            <a:custGeom>
              <a:avLst/>
              <a:gdLst/>
              <a:ahLst/>
              <a:cxnLst/>
              <a:rect l="l" t="t" r="r" b="b"/>
              <a:pathLst>
                <a:path w="4713" h="852" extrusionOk="0">
                  <a:moveTo>
                    <a:pt x="1" y="0"/>
                  </a:moveTo>
                  <a:lnTo>
                    <a:pt x="1" y="851"/>
                  </a:lnTo>
                  <a:lnTo>
                    <a:pt x="4712" y="851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File:W3Schools logo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668" y="3071682"/>
            <a:ext cx="2448331" cy="4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Stack Overflow logo.svg - Wikimedia Comm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668" y="2498986"/>
            <a:ext cx="2150232" cy="44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Youtube Logo PNG, Youtube Logo Transparent Background - FreeIcons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01" y="1590290"/>
            <a:ext cx="2142249" cy="11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Google logo PNG images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9059" y="1922057"/>
            <a:ext cx="4546381" cy="17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02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p62"/>
          <p:cNvSpPr/>
          <p:nvPr/>
        </p:nvSpPr>
        <p:spPr>
          <a:xfrm rot="-370184">
            <a:off x="1851520" y="867900"/>
            <a:ext cx="5267309" cy="2027465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62"/>
          <p:cNvSpPr/>
          <p:nvPr/>
        </p:nvSpPr>
        <p:spPr>
          <a:xfrm>
            <a:off x="5701269" y="631362"/>
            <a:ext cx="470700" cy="470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62"/>
          <p:cNvSpPr/>
          <p:nvPr/>
        </p:nvSpPr>
        <p:spPr>
          <a:xfrm>
            <a:off x="6332550" y="879298"/>
            <a:ext cx="277800" cy="2778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62"/>
          <p:cNvSpPr txBox="1">
            <a:spLocks noGrp="1"/>
          </p:cNvSpPr>
          <p:nvPr>
            <p:ph type="title"/>
          </p:nvPr>
        </p:nvSpPr>
        <p:spPr>
          <a:xfrm flipH="1">
            <a:off x="2217325" y="1820450"/>
            <a:ext cx="4386675" cy="122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>
                <a:solidFill>
                  <a:schemeClr val="lt2"/>
                </a:solidFill>
                <a:highlight>
                  <a:schemeClr val="lt1"/>
                </a:highlight>
              </a:rPr>
              <a:t>Köszönjük a figyelmet!</a:t>
            </a:r>
            <a:endParaRPr sz="4800" dirty="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grpSp>
        <p:nvGrpSpPr>
          <p:cNvPr id="3689" name="Google Shape;3689;p62"/>
          <p:cNvGrpSpPr/>
          <p:nvPr/>
        </p:nvGrpSpPr>
        <p:grpSpPr>
          <a:xfrm>
            <a:off x="7527325" y="1549400"/>
            <a:ext cx="924025" cy="779750"/>
            <a:chOff x="4962050" y="2980900"/>
            <a:chExt cx="924025" cy="779750"/>
          </a:xfrm>
        </p:grpSpPr>
        <p:sp>
          <p:nvSpPr>
            <p:cNvPr id="3690" name="Google Shape;3690;p62"/>
            <p:cNvSpPr/>
            <p:nvPr/>
          </p:nvSpPr>
          <p:spPr>
            <a:xfrm>
              <a:off x="573010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4070" y="768"/>
                  </a:lnTo>
                  <a:cubicBezTo>
                    <a:pt x="4237" y="768"/>
                    <a:pt x="4403" y="634"/>
                    <a:pt x="4470" y="367"/>
                  </a:cubicBezTo>
                  <a:cubicBezTo>
                    <a:pt x="4470" y="167"/>
                    <a:pt x="4303" y="0"/>
                    <a:pt x="4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2"/>
            <p:cNvSpPr/>
            <p:nvPr/>
          </p:nvSpPr>
          <p:spPr>
            <a:xfrm>
              <a:off x="5760125" y="3356175"/>
              <a:ext cx="95075" cy="18375"/>
            </a:xfrm>
            <a:custGeom>
              <a:avLst/>
              <a:gdLst/>
              <a:ahLst/>
              <a:cxnLst/>
              <a:rect l="l" t="t" r="r" b="b"/>
              <a:pathLst>
                <a:path w="38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436" y="734"/>
                  </a:lnTo>
                  <a:cubicBezTo>
                    <a:pt x="3603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2"/>
            <p:cNvSpPr/>
            <p:nvPr/>
          </p:nvSpPr>
          <p:spPr>
            <a:xfrm>
              <a:off x="5823500" y="3382875"/>
              <a:ext cx="57550" cy="19200"/>
            </a:xfrm>
            <a:custGeom>
              <a:avLst/>
              <a:gdLst/>
              <a:ahLst/>
              <a:cxnLst/>
              <a:rect l="l" t="t" r="r" b="b"/>
              <a:pathLst>
                <a:path w="2302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cubicBezTo>
                    <a:pt x="0" y="600"/>
                    <a:pt x="167" y="767"/>
                    <a:pt x="401" y="767"/>
                  </a:cubicBezTo>
                  <a:lnTo>
                    <a:pt x="1935" y="767"/>
                  </a:lnTo>
                  <a:cubicBezTo>
                    <a:pt x="2102" y="767"/>
                    <a:pt x="2269" y="600"/>
                    <a:pt x="2302" y="400"/>
                  </a:cubicBezTo>
                  <a:cubicBezTo>
                    <a:pt x="2302" y="167"/>
                    <a:pt x="2135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2"/>
            <p:cNvSpPr/>
            <p:nvPr/>
          </p:nvSpPr>
          <p:spPr>
            <a:xfrm>
              <a:off x="5780125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1001" y="734"/>
                  </a:lnTo>
                  <a:cubicBezTo>
                    <a:pt x="1202" y="734"/>
                    <a:pt x="1368" y="634"/>
                    <a:pt x="1368" y="367"/>
                  </a:cubicBezTo>
                  <a:cubicBezTo>
                    <a:pt x="1368" y="167"/>
                    <a:pt x="1202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2"/>
            <p:cNvSpPr/>
            <p:nvPr/>
          </p:nvSpPr>
          <p:spPr>
            <a:xfrm>
              <a:off x="5696750" y="3131850"/>
              <a:ext cx="74225" cy="18375"/>
            </a:xfrm>
            <a:custGeom>
              <a:avLst/>
              <a:gdLst/>
              <a:ahLst/>
              <a:cxnLst/>
              <a:rect l="l" t="t" r="r" b="b"/>
              <a:pathLst>
                <a:path w="29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2569" y="734"/>
                  </a:lnTo>
                  <a:cubicBezTo>
                    <a:pt x="2802" y="734"/>
                    <a:pt x="2902" y="634"/>
                    <a:pt x="2969" y="367"/>
                  </a:cubicBezTo>
                  <a:cubicBezTo>
                    <a:pt x="2969" y="167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2"/>
            <p:cNvSpPr/>
            <p:nvPr/>
          </p:nvSpPr>
          <p:spPr>
            <a:xfrm>
              <a:off x="4967050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3" y="768"/>
                    <a:pt x="2969" y="601"/>
                    <a:pt x="2969" y="368"/>
                  </a:cubicBezTo>
                  <a:cubicBezTo>
                    <a:pt x="2969" y="168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2"/>
            <p:cNvSpPr/>
            <p:nvPr/>
          </p:nvSpPr>
          <p:spPr>
            <a:xfrm>
              <a:off x="4996250" y="3232750"/>
              <a:ext cx="74225" cy="19200"/>
            </a:xfrm>
            <a:custGeom>
              <a:avLst/>
              <a:gdLst/>
              <a:ahLst/>
              <a:cxnLst/>
              <a:rect l="l" t="t" r="r" b="b"/>
              <a:pathLst>
                <a:path w="2969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802" y="768"/>
                    <a:pt x="2969" y="601"/>
                    <a:pt x="2969" y="401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2"/>
            <p:cNvSpPr/>
            <p:nvPr/>
          </p:nvSpPr>
          <p:spPr>
            <a:xfrm>
              <a:off x="502460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937" y="734"/>
                  </a:lnTo>
                  <a:cubicBezTo>
                    <a:pt x="5171" y="734"/>
                    <a:pt x="5271" y="634"/>
                    <a:pt x="5337" y="367"/>
                  </a:cubicBezTo>
                  <a:cubicBezTo>
                    <a:pt x="5337" y="167"/>
                    <a:pt x="5171" y="0"/>
                    <a:pt x="4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2"/>
            <p:cNvSpPr/>
            <p:nvPr/>
          </p:nvSpPr>
          <p:spPr>
            <a:xfrm>
              <a:off x="5047950" y="3587175"/>
              <a:ext cx="78400" cy="19200"/>
            </a:xfrm>
            <a:custGeom>
              <a:avLst/>
              <a:gdLst/>
              <a:ahLst/>
              <a:cxnLst/>
              <a:rect l="l" t="t" r="r" b="b"/>
              <a:pathLst>
                <a:path w="3136" h="768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2802" y="768"/>
                  </a:lnTo>
                  <a:cubicBezTo>
                    <a:pt x="2969" y="768"/>
                    <a:pt x="3136" y="601"/>
                    <a:pt x="3136" y="401"/>
                  </a:cubicBezTo>
                  <a:cubicBezTo>
                    <a:pt x="3136" y="167"/>
                    <a:pt x="2969" y="1"/>
                    <a:pt x="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2"/>
            <p:cNvSpPr/>
            <p:nvPr/>
          </p:nvSpPr>
          <p:spPr>
            <a:xfrm>
              <a:off x="4996250" y="3587175"/>
              <a:ext cx="36700" cy="19200"/>
            </a:xfrm>
            <a:custGeom>
              <a:avLst/>
              <a:gdLst/>
              <a:ahLst/>
              <a:cxnLst/>
              <a:rect l="l" t="t" r="r" b="b"/>
              <a:pathLst>
                <a:path w="1468" h="768" extrusionOk="0">
                  <a:moveTo>
                    <a:pt x="367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1067" y="768"/>
                  </a:lnTo>
                  <a:cubicBezTo>
                    <a:pt x="1301" y="768"/>
                    <a:pt x="1468" y="601"/>
                    <a:pt x="1468" y="401"/>
                  </a:cubicBezTo>
                  <a:cubicBezTo>
                    <a:pt x="1468" y="167"/>
                    <a:pt x="130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2"/>
            <p:cNvSpPr/>
            <p:nvPr/>
          </p:nvSpPr>
          <p:spPr>
            <a:xfrm>
              <a:off x="5723425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4604" y="734"/>
                  </a:lnTo>
                  <a:cubicBezTo>
                    <a:pt x="4804" y="734"/>
                    <a:pt x="4971" y="567"/>
                    <a:pt x="4971" y="367"/>
                  </a:cubicBezTo>
                  <a:cubicBezTo>
                    <a:pt x="4971" y="167"/>
                    <a:pt x="4804" y="0"/>
                    <a:pt x="4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2"/>
            <p:cNvSpPr/>
            <p:nvPr/>
          </p:nvSpPr>
          <p:spPr>
            <a:xfrm>
              <a:off x="5697575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636" y="734"/>
                  </a:lnTo>
                  <a:cubicBezTo>
                    <a:pt x="3803" y="734"/>
                    <a:pt x="3970" y="568"/>
                    <a:pt x="4003" y="368"/>
                  </a:cubicBezTo>
                  <a:cubicBezTo>
                    <a:pt x="4003" y="167"/>
                    <a:pt x="3836" y="1"/>
                    <a:pt x="3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2"/>
            <p:cNvSpPr/>
            <p:nvPr/>
          </p:nvSpPr>
          <p:spPr>
            <a:xfrm>
              <a:off x="5242250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0" y="267"/>
                    <a:pt x="0" y="534"/>
                  </a:cubicBezTo>
                  <a:cubicBezTo>
                    <a:pt x="0" y="3803"/>
                    <a:pt x="2902" y="6471"/>
                    <a:pt x="6538" y="6471"/>
                  </a:cubicBezTo>
                  <a:cubicBezTo>
                    <a:pt x="10174" y="6471"/>
                    <a:pt x="13076" y="3803"/>
                    <a:pt x="13076" y="534"/>
                  </a:cubicBezTo>
                  <a:cubicBezTo>
                    <a:pt x="13076" y="267"/>
                    <a:pt x="12843" y="0"/>
                    <a:pt x="12543" y="0"/>
                  </a:cubicBezTo>
                  <a:cubicBezTo>
                    <a:pt x="12242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8" y="5371"/>
                  </a:cubicBezTo>
                  <a:cubicBezTo>
                    <a:pt x="3536" y="5371"/>
                    <a:pt x="1068" y="3202"/>
                    <a:pt x="1068" y="534"/>
                  </a:cubicBezTo>
                  <a:cubicBezTo>
                    <a:pt x="1068" y="267"/>
                    <a:pt x="834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2"/>
            <p:cNvSpPr/>
            <p:nvPr/>
          </p:nvSpPr>
          <p:spPr>
            <a:xfrm>
              <a:off x="5025425" y="2980900"/>
              <a:ext cx="760575" cy="760575"/>
            </a:xfrm>
            <a:custGeom>
              <a:avLst/>
              <a:gdLst/>
              <a:ahLst/>
              <a:cxnLst/>
              <a:rect l="l" t="t" r="r" b="b"/>
              <a:pathLst>
                <a:path w="30423" h="30423" extrusionOk="0">
                  <a:moveTo>
                    <a:pt x="15211" y="1068"/>
                  </a:moveTo>
                  <a:cubicBezTo>
                    <a:pt x="23017" y="1068"/>
                    <a:pt x="29355" y="7406"/>
                    <a:pt x="29355" y="15212"/>
                  </a:cubicBezTo>
                  <a:cubicBezTo>
                    <a:pt x="29355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06"/>
                    <a:pt x="7406" y="1068"/>
                    <a:pt x="15211" y="1068"/>
                  </a:cubicBezTo>
                  <a:close/>
                  <a:moveTo>
                    <a:pt x="15211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584"/>
                    <a:pt x="6839" y="30423"/>
                    <a:pt x="15211" y="30423"/>
                  </a:cubicBezTo>
                  <a:cubicBezTo>
                    <a:pt x="23584" y="30423"/>
                    <a:pt x="30422" y="23584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2"/>
            <p:cNvSpPr/>
            <p:nvPr/>
          </p:nvSpPr>
          <p:spPr>
            <a:xfrm>
              <a:off x="5188875" y="3202725"/>
              <a:ext cx="149300" cy="145975"/>
            </a:xfrm>
            <a:custGeom>
              <a:avLst/>
              <a:gdLst/>
              <a:ahLst/>
              <a:cxnLst/>
              <a:rect l="l" t="t" r="r" b="b"/>
              <a:pathLst>
                <a:path w="5972" h="5839" extrusionOk="0">
                  <a:moveTo>
                    <a:pt x="818" y="1"/>
                  </a:moveTo>
                  <a:cubicBezTo>
                    <a:pt x="634" y="1"/>
                    <a:pt x="451" y="68"/>
                    <a:pt x="301" y="201"/>
                  </a:cubicBezTo>
                  <a:cubicBezTo>
                    <a:pt x="1" y="501"/>
                    <a:pt x="1" y="968"/>
                    <a:pt x="301" y="1235"/>
                  </a:cubicBezTo>
                  <a:lnTo>
                    <a:pt x="1969" y="2903"/>
                  </a:lnTo>
                  <a:lnTo>
                    <a:pt x="301" y="4571"/>
                  </a:lnTo>
                  <a:cubicBezTo>
                    <a:pt x="1" y="4871"/>
                    <a:pt x="1" y="5338"/>
                    <a:pt x="301" y="5638"/>
                  </a:cubicBezTo>
                  <a:cubicBezTo>
                    <a:pt x="434" y="5772"/>
                    <a:pt x="634" y="5838"/>
                    <a:pt x="801" y="5838"/>
                  </a:cubicBezTo>
                  <a:cubicBezTo>
                    <a:pt x="1001" y="5838"/>
                    <a:pt x="1168" y="5772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2"/>
                    <a:pt x="4971" y="5838"/>
                    <a:pt x="5138" y="5838"/>
                  </a:cubicBezTo>
                  <a:cubicBezTo>
                    <a:pt x="5338" y="5838"/>
                    <a:pt x="5504" y="5772"/>
                    <a:pt x="5638" y="5638"/>
                  </a:cubicBezTo>
                  <a:cubicBezTo>
                    <a:pt x="5905" y="5338"/>
                    <a:pt x="5905" y="4871"/>
                    <a:pt x="5638" y="4571"/>
                  </a:cubicBezTo>
                  <a:lnTo>
                    <a:pt x="3970" y="2903"/>
                  </a:lnTo>
                  <a:lnTo>
                    <a:pt x="5638" y="1235"/>
                  </a:lnTo>
                  <a:cubicBezTo>
                    <a:pt x="5971" y="968"/>
                    <a:pt x="5971" y="468"/>
                    <a:pt x="5705" y="201"/>
                  </a:cubicBezTo>
                  <a:cubicBezTo>
                    <a:pt x="5571" y="68"/>
                    <a:pt x="5388" y="1"/>
                    <a:pt x="5200" y="1"/>
                  </a:cubicBezTo>
                  <a:cubicBezTo>
                    <a:pt x="5012" y="1"/>
                    <a:pt x="4821" y="68"/>
                    <a:pt x="4671" y="201"/>
                  </a:cubicBezTo>
                  <a:lnTo>
                    <a:pt x="3003" y="1869"/>
                  </a:lnTo>
                  <a:lnTo>
                    <a:pt x="1335" y="201"/>
                  </a:lnTo>
                  <a:cubicBezTo>
                    <a:pt x="1185" y="68"/>
                    <a:pt x="1001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2"/>
            <p:cNvSpPr/>
            <p:nvPr/>
          </p:nvSpPr>
          <p:spPr>
            <a:xfrm>
              <a:off x="5472400" y="3201275"/>
              <a:ext cx="150150" cy="146600"/>
            </a:xfrm>
            <a:custGeom>
              <a:avLst/>
              <a:gdLst/>
              <a:ahLst/>
              <a:cxnLst/>
              <a:rect l="l" t="t" r="r" b="b"/>
              <a:pathLst>
                <a:path w="6006" h="5864" extrusionOk="0">
                  <a:moveTo>
                    <a:pt x="818" y="1"/>
                  </a:moveTo>
                  <a:cubicBezTo>
                    <a:pt x="635" y="1"/>
                    <a:pt x="451" y="76"/>
                    <a:pt x="301" y="226"/>
                  </a:cubicBezTo>
                  <a:cubicBezTo>
                    <a:pt x="1" y="526"/>
                    <a:pt x="1" y="993"/>
                    <a:pt x="301" y="1260"/>
                  </a:cubicBezTo>
                  <a:lnTo>
                    <a:pt x="1969" y="2928"/>
                  </a:lnTo>
                  <a:lnTo>
                    <a:pt x="301" y="4595"/>
                  </a:lnTo>
                  <a:cubicBezTo>
                    <a:pt x="1" y="4896"/>
                    <a:pt x="1" y="5363"/>
                    <a:pt x="301" y="5663"/>
                  </a:cubicBezTo>
                  <a:cubicBezTo>
                    <a:pt x="435" y="5763"/>
                    <a:pt x="635" y="5863"/>
                    <a:pt x="802" y="5863"/>
                  </a:cubicBezTo>
                  <a:cubicBezTo>
                    <a:pt x="1002" y="5863"/>
                    <a:pt x="1168" y="5763"/>
                    <a:pt x="1302" y="5663"/>
                  </a:cubicBezTo>
                  <a:lnTo>
                    <a:pt x="2970" y="3995"/>
                  </a:lnTo>
                  <a:lnTo>
                    <a:pt x="4638" y="5663"/>
                  </a:lnTo>
                  <a:cubicBezTo>
                    <a:pt x="4771" y="5763"/>
                    <a:pt x="4971" y="5863"/>
                    <a:pt x="5138" y="5863"/>
                  </a:cubicBezTo>
                  <a:cubicBezTo>
                    <a:pt x="5338" y="5863"/>
                    <a:pt x="5505" y="5763"/>
                    <a:pt x="5638" y="5663"/>
                  </a:cubicBezTo>
                  <a:cubicBezTo>
                    <a:pt x="5905" y="5363"/>
                    <a:pt x="5905" y="4896"/>
                    <a:pt x="5638" y="4595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93"/>
                    <a:pt x="6005" y="526"/>
                    <a:pt x="5705" y="226"/>
                  </a:cubicBezTo>
                  <a:cubicBezTo>
                    <a:pt x="5572" y="76"/>
                    <a:pt x="5388" y="1"/>
                    <a:pt x="5201" y="1"/>
                  </a:cubicBezTo>
                  <a:cubicBezTo>
                    <a:pt x="5013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1002" y="1"/>
                    <a:pt x="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2"/>
            <p:cNvSpPr/>
            <p:nvPr/>
          </p:nvSpPr>
          <p:spPr>
            <a:xfrm>
              <a:off x="5278100" y="3472100"/>
              <a:ext cx="327775" cy="160975"/>
            </a:xfrm>
            <a:custGeom>
              <a:avLst/>
              <a:gdLst/>
              <a:ahLst/>
              <a:cxnLst/>
              <a:rect l="l" t="t" r="r" b="b"/>
              <a:pathLst>
                <a:path w="13111" h="6439" extrusionOk="0">
                  <a:moveTo>
                    <a:pt x="568" y="0"/>
                  </a:moveTo>
                  <a:cubicBezTo>
                    <a:pt x="268" y="0"/>
                    <a:pt x="1" y="234"/>
                    <a:pt x="1" y="534"/>
                  </a:cubicBezTo>
                  <a:cubicBezTo>
                    <a:pt x="34" y="3770"/>
                    <a:pt x="2936" y="6438"/>
                    <a:pt x="6572" y="6438"/>
                  </a:cubicBezTo>
                  <a:cubicBezTo>
                    <a:pt x="10208" y="6438"/>
                    <a:pt x="13110" y="3770"/>
                    <a:pt x="13110" y="534"/>
                  </a:cubicBezTo>
                  <a:cubicBezTo>
                    <a:pt x="13110" y="234"/>
                    <a:pt x="12843" y="0"/>
                    <a:pt x="12576" y="0"/>
                  </a:cubicBezTo>
                  <a:cubicBezTo>
                    <a:pt x="12276" y="0"/>
                    <a:pt x="12009" y="234"/>
                    <a:pt x="12009" y="534"/>
                  </a:cubicBezTo>
                  <a:cubicBezTo>
                    <a:pt x="12009" y="3203"/>
                    <a:pt x="9574" y="5371"/>
                    <a:pt x="6572" y="5371"/>
                  </a:cubicBezTo>
                  <a:cubicBezTo>
                    <a:pt x="3570" y="5371"/>
                    <a:pt x="1102" y="3203"/>
                    <a:pt x="1102" y="534"/>
                  </a:cubicBezTo>
                  <a:cubicBezTo>
                    <a:pt x="1102" y="234"/>
                    <a:pt x="835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2"/>
            <p:cNvSpPr/>
            <p:nvPr/>
          </p:nvSpPr>
          <p:spPr>
            <a:xfrm>
              <a:off x="5062125" y="2999250"/>
              <a:ext cx="760550" cy="761400"/>
            </a:xfrm>
            <a:custGeom>
              <a:avLst/>
              <a:gdLst/>
              <a:ahLst/>
              <a:cxnLst/>
              <a:rect l="l" t="t" r="r" b="b"/>
              <a:pathLst>
                <a:path w="30422" h="30456" extrusionOk="0">
                  <a:moveTo>
                    <a:pt x="15211" y="1102"/>
                  </a:moveTo>
                  <a:cubicBezTo>
                    <a:pt x="23017" y="1102"/>
                    <a:pt x="29355" y="7439"/>
                    <a:pt x="29321" y="15212"/>
                  </a:cubicBezTo>
                  <a:cubicBezTo>
                    <a:pt x="29321" y="23017"/>
                    <a:pt x="23017" y="29355"/>
                    <a:pt x="15211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05" y="1"/>
                    <a:pt x="0" y="6839"/>
                    <a:pt x="0" y="15212"/>
                  </a:cubicBezTo>
                  <a:cubicBezTo>
                    <a:pt x="0" y="23618"/>
                    <a:pt x="6805" y="30456"/>
                    <a:pt x="15211" y="30456"/>
                  </a:cubicBezTo>
                  <a:cubicBezTo>
                    <a:pt x="23584" y="30456"/>
                    <a:pt x="30422" y="23618"/>
                    <a:pt x="30422" y="15212"/>
                  </a:cubicBezTo>
                  <a:cubicBezTo>
                    <a:pt x="30422" y="6839"/>
                    <a:pt x="23584" y="1"/>
                    <a:pt x="15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2"/>
            <p:cNvSpPr/>
            <p:nvPr/>
          </p:nvSpPr>
          <p:spPr>
            <a:xfrm>
              <a:off x="5225575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7" y="1"/>
                    <a:pt x="434" y="76"/>
                    <a:pt x="300" y="226"/>
                  </a:cubicBezTo>
                  <a:cubicBezTo>
                    <a:pt x="0" y="493"/>
                    <a:pt x="0" y="960"/>
                    <a:pt x="300" y="1260"/>
                  </a:cubicBezTo>
                  <a:lnTo>
                    <a:pt x="1968" y="2928"/>
                  </a:lnTo>
                  <a:lnTo>
                    <a:pt x="300" y="4596"/>
                  </a:lnTo>
                  <a:cubicBezTo>
                    <a:pt x="0" y="4896"/>
                    <a:pt x="0" y="5330"/>
                    <a:pt x="300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1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0" y="5830"/>
                    <a:pt x="5137" y="5830"/>
                  </a:cubicBezTo>
                  <a:cubicBezTo>
                    <a:pt x="5271" y="5830"/>
                    <a:pt x="5504" y="5763"/>
                    <a:pt x="5638" y="5630"/>
                  </a:cubicBezTo>
                  <a:cubicBezTo>
                    <a:pt x="5904" y="5330"/>
                    <a:pt x="5904" y="4896"/>
                    <a:pt x="5638" y="4596"/>
                  </a:cubicBezTo>
                  <a:lnTo>
                    <a:pt x="3970" y="2928"/>
                  </a:lnTo>
                  <a:lnTo>
                    <a:pt x="5638" y="1260"/>
                  </a:lnTo>
                  <a:cubicBezTo>
                    <a:pt x="6005" y="960"/>
                    <a:pt x="6005" y="493"/>
                    <a:pt x="5704" y="226"/>
                  </a:cubicBezTo>
                  <a:cubicBezTo>
                    <a:pt x="5554" y="76"/>
                    <a:pt x="5371" y="1"/>
                    <a:pt x="5187" y="1"/>
                  </a:cubicBezTo>
                  <a:cubicBezTo>
                    <a:pt x="5004" y="1"/>
                    <a:pt x="4820" y="76"/>
                    <a:pt x="4670" y="226"/>
                  </a:cubicBezTo>
                  <a:lnTo>
                    <a:pt x="3002" y="1894"/>
                  </a:lnTo>
                  <a:lnTo>
                    <a:pt x="1335" y="226"/>
                  </a:lnTo>
                  <a:cubicBezTo>
                    <a:pt x="1184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2"/>
            <p:cNvSpPr/>
            <p:nvPr/>
          </p:nvSpPr>
          <p:spPr>
            <a:xfrm>
              <a:off x="5509100" y="3220450"/>
              <a:ext cx="150125" cy="145750"/>
            </a:xfrm>
            <a:custGeom>
              <a:avLst/>
              <a:gdLst/>
              <a:ahLst/>
              <a:cxnLst/>
              <a:rect l="l" t="t" r="r" b="b"/>
              <a:pathLst>
                <a:path w="6005" h="5830" extrusionOk="0">
                  <a:moveTo>
                    <a:pt x="805" y="1"/>
                  </a:moveTo>
                  <a:cubicBezTo>
                    <a:pt x="618" y="1"/>
                    <a:pt x="434" y="76"/>
                    <a:pt x="301" y="226"/>
                  </a:cubicBezTo>
                  <a:cubicBezTo>
                    <a:pt x="1" y="493"/>
                    <a:pt x="1" y="960"/>
                    <a:pt x="301" y="1260"/>
                  </a:cubicBezTo>
                  <a:lnTo>
                    <a:pt x="1969" y="2928"/>
                  </a:lnTo>
                  <a:lnTo>
                    <a:pt x="301" y="4596"/>
                  </a:lnTo>
                  <a:cubicBezTo>
                    <a:pt x="1" y="4896"/>
                    <a:pt x="1" y="5330"/>
                    <a:pt x="301" y="5630"/>
                  </a:cubicBezTo>
                  <a:cubicBezTo>
                    <a:pt x="401" y="5763"/>
                    <a:pt x="634" y="5830"/>
                    <a:pt x="801" y="5830"/>
                  </a:cubicBezTo>
                  <a:cubicBezTo>
                    <a:pt x="1001" y="5830"/>
                    <a:pt x="1168" y="5763"/>
                    <a:pt x="1302" y="5630"/>
                  </a:cubicBezTo>
                  <a:lnTo>
                    <a:pt x="2969" y="3962"/>
                  </a:lnTo>
                  <a:lnTo>
                    <a:pt x="4637" y="5630"/>
                  </a:lnTo>
                  <a:cubicBezTo>
                    <a:pt x="4737" y="5763"/>
                    <a:pt x="4971" y="5830"/>
                    <a:pt x="5138" y="5830"/>
                  </a:cubicBezTo>
                  <a:cubicBezTo>
                    <a:pt x="5338" y="5830"/>
                    <a:pt x="5505" y="5763"/>
                    <a:pt x="5605" y="5630"/>
                  </a:cubicBezTo>
                  <a:cubicBezTo>
                    <a:pt x="5905" y="5330"/>
                    <a:pt x="5905" y="4896"/>
                    <a:pt x="5605" y="4596"/>
                  </a:cubicBezTo>
                  <a:lnTo>
                    <a:pt x="4037" y="2928"/>
                  </a:lnTo>
                  <a:lnTo>
                    <a:pt x="5705" y="1260"/>
                  </a:lnTo>
                  <a:cubicBezTo>
                    <a:pt x="6005" y="960"/>
                    <a:pt x="6005" y="493"/>
                    <a:pt x="5705" y="226"/>
                  </a:cubicBezTo>
                  <a:cubicBezTo>
                    <a:pt x="5555" y="76"/>
                    <a:pt x="5371" y="1"/>
                    <a:pt x="5188" y="1"/>
                  </a:cubicBezTo>
                  <a:cubicBezTo>
                    <a:pt x="5004" y="1"/>
                    <a:pt x="4821" y="76"/>
                    <a:pt x="4671" y="226"/>
                  </a:cubicBezTo>
                  <a:lnTo>
                    <a:pt x="3003" y="1894"/>
                  </a:lnTo>
                  <a:lnTo>
                    <a:pt x="1335" y="226"/>
                  </a:lnTo>
                  <a:cubicBezTo>
                    <a:pt x="1185" y="76"/>
                    <a:pt x="993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2"/>
            <p:cNvSpPr/>
            <p:nvPr/>
          </p:nvSpPr>
          <p:spPr>
            <a:xfrm>
              <a:off x="5259750" y="3462075"/>
              <a:ext cx="327775" cy="161825"/>
            </a:xfrm>
            <a:custGeom>
              <a:avLst/>
              <a:gdLst/>
              <a:ahLst/>
              <a:cxnLst/>
              <a:rect l="l" t="t" r="r" b="b"/>
              <a:pathLst>
                <a:path w="13111" h="6473" extrusionOk="0">
                  <a:moveTo>
                    <a:pt x="535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3804"/>
                    <a:pt x="2970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7" y="5405"/>
                    <a:pt x="1068" y="3237"/>
                    <a:pt x="1068" y="568"/>
                  </a:cubicBezTo>
                  <a:cubicBezTo>
                    <a:pt x="1068" y="268"/>
                    <a:pt x="83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2"/>
            <p:cNvSpPr/>
            <p:nvPr/>
          </p:nvSpPr>
          <p:spPr>
            <a:xfrm>
              <a:off x="5042950" y="2990075"/>
              <a:ext cx="762225" cy="761400"/>
            </a:xfrm>
            <a:custGeom>
              <a:avLst/>
              <a:gdLst/>
              <a:ahLst/>
              <a:cxnLst/>
              <a:rect l="l" t="t" r="r" b="b"/>
              <a:pathLst>
                <a:path w="30489" h="30456" extrusionOk="0">
                  <a:moveTo>
                    <a:pt x="15211" y="1102"/>
                  </a:moveTo>
                  <a:cubicBezTo>
                    <a:pt x="23016" y="1102"/>
                    <a:pt x="29354" y="7439"/>
                    <a:pt x="29354" y="15212"/>
                  </a:cubicBezTo>
                  <a:cubicBezTo>
                    <a:pt x="29354" y="23017"/>
                    <a:pt x="23016" y="29355"/>
                    <a:pt x="15211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39"/>
                    <a:pt x="7439" y="1102"/>
                    <a:pt x="15211" y="1102"/>
                  </a:cubicBezTo>
                  <a:close/>
                  <a:moveTo>
                    <a:pt x="15211" y="1"/>
                  </a:moveTo>
                  <a:cubicBezTo>
                    <a:pt x="6838" y="1"/>
                    <a:pt x="0" y="6839"/>
                    <a:pt x="0" y="15212"/>
                  </a:cubicBezTo>
                  <a:cubicBezTo>
                    <a:pt x="0" y="23618"/>
                    <a:pt x="6838" y="30456"/>
                    <a:pt x="15211" y="30456"/>
                  </a:cubicBezTo>
                  <a:cubicBezTo>
                    <a:pt x="23650" y="30456"/>
                    <a:pt x="30488" y="23618"/>
                    <a:pt x="30455" y="15212"/>
                  </a:cubicBezTo>
                  <a:cubicBezTo>
                    <a:pt x="30455" y="6839"/>
                    <a:pt x="23617" y="1"/>
                    <a:pt x="1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2"/>
            <p:cNvSpPr/>
            <p:nvPr/>
          </p:nvSpPr>
          <p:spPr>
            <a:xfrm>
              <a:off x="5206400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2" y="0"/>
                    <a:pt x="450" y="67"/>
                    <a:pt x="300" y="201"/>
                  </a:cubicBezTo>
                  <a:cubicBezTo>
                    <a:pt x="0" y="501"/>
                    <a:pt x="0" y="968"/>
                    <a:pt x="300" y="1268"/>
                  </a:cubicBezTo>
                  <a:lnTo>
                    <a:pt x="1968" y="2936"/>
                  </a:lnTo>
                  <a:lnTo>
                    <a:pt x="300" y="4604"/>
                  </a:lnTo>
                  <a:cubicBezTo>
                    <a:pt x="0" y="4871"/>
                    <a:pt x="0" y="5338"/>
                    <a:pt x="300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1001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0" y="5771"/>
                    <a:pt x="4970" y="5838"/>
                    <a:pt x="5137" y="5838"/>
                  </a:cubicBezTo>
                  <a:cubicBezTo>
                    <a:pt x="5337" y="5838"/>
                    <a:pt x="5504" y="5771"/>
                    <a:pt x="5637" y="5638"/>
                  </a:cubicBezTo>
                  <a:cubicBezTo>
                    <a:pt x="5938" y="5338"/>
                    <a:pt x="5938" y="4871"/>
                    <a:pt x="5637" y="4604"/>
                  </a:cubicBezTo>
                  <a:lnTo>
                    <a:pt x="3970" y="2936"/>
                  </a:lnTo>
                  <a:lnTo>
                    <a:pt x="5637" y="1268"/>
                  </a:lnTo>
                  <a:cubicBezTo>
                    <a:pt x="6004" y="968"/>
                    <a:pt x="6004" y="501"/>
                    <a:pt x="5737" y="201"/>
                  </a:cubicBezTo>
                  <a:cubicBezTo>
                    <a:pt x="5587" y="67"/>
                    <a:pt x="5396" y="0"/>
                    <a:pt x="5204" y="0"/>
                  </a:cubicBezTo>
                  <a:cubicBezTo>
                    <a:pt x="5012" y="0"/>
                    <a:pt x="4820" y="67"/>
                    <a:pt x="4670" y="201"/>
                  </a:cubicBezTo>
                  <a:lnTo>
                    <a:pt x="3002" y="1868"/>
                  </a:lnTo>
                  <a:lnTo>
                    <a:pt x="1334" y="201"/>
                  </a:lnTo>
                  <a:cubicBezTo>
                    <a:pt x="1201" y="67"/>
                    <a:pt x="1017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2"/>
            <p:cNvSpPr/>
            <p:nvPr/>
          </p:nvSpPr>
          <p:spPr>
            <a:xfrm>
              <a:off x="5489925" y="3211075"/>
              <a:ext cx="150125" cy="145950"/>
            </a:xfrm>
            <a:custGeom>
              <a:avLst/>
              <a:gdLst/>
              <a:ahLst/>
              <a:cxnLst/>
              <a:rect l="l" t="t" r="r" b="b"/>
              <a:pathLst>
                <a:path w="6005" h="5838" extrusionOk="0">
                  <a:moveTo>
                    <a:pt x="830" y="0"/>
                  </a:moveTo>
                  <a:cubicBezTo>
                    <a:pt x="643" y="0"/>
                    <a:pt x="451" y="67"/>
                    <a:pt x="301" y="201"/>
                  </a:cubicBezTo>
                  <a:cubicBezTo>
                    <a:pt x="0" y="501"/>
                    <a:pt x="0" y="968"/>
                    <a:pt x="301" y="1268"/>
                  </a:cubicBezTo>
                  <a:lnTo>
                    <a:pt x="1969" y="2936"/>
                  </a:lnTo>
                  <a:lnTo>
                    <a:pt x="301" y="4604"/>
                  </a:lnTo>
                  <a:cubicBezTo>
                    <a:pt x="0" y="4871"/>
                    <a:pt x="0" y="5338"/>
                    <a:pt x="301" y="5638"/>
                  </a:cubicBezTo>
                  <a:cubicBezTo>
                    <a:pt x="434" y="5771"/>
                    <a:pt x="634" y="5838"/>
                    <a:pt x="801" y="5838"/>
                  </a:cubicBezTo>
                  <a:cubicBezTo>
                    <a:pt x="968" y="5838"/>
                    <a:pt x="1168" y="5771"/>
                    <a:pt x="1301" y="5638"/>
                  </a:cubicBezTo>
                  <a:lnTo>
                    <a:pt x="2969" y="3970"/>
                  </a:lnTo>
                  <a:lnTo>
                    <a:pt x="4637" y="5638"/>
                  </a:lnTo>
                  <a:cubicBezTo>
                    <a:pt x="4771" y="5771"/>
                    <a:pt x="4971" y="5838"/>
                    <a:pt x="5137" y="5838"/>
                  </a:cubicBezTo>
                  <a:cubicBezTo>
                    <a:pt x="5338" y="5838"/>
                    <a:pt x="5504" y="5771"/>
                    <a:pt x="5638" y="5638"/>
                  </a:cubicBezTo>
                  <a:cubicBezTo>
                    <a:pt x="5938" y="5338"/>
                    <a:pt x="5938" y="4871"/>
                    <a:pt x="5638" y="4604"/>
                  </a:cubicBezTo>
                  <a:lnTo>
                    <a:pt x="4070" y="2936"/>
                  </a:lnTo>
                  <a:lnTo>
                    <a:pt x="5738" y="1268"/>
                  </a:lnTo>
                  <a:cubicBezTo>
                    <a:pt x="6005" y="968"/>
                    <a:pt x="6005" y="501"/>
                    <a:pt x="5738" y="201"/>
                  </a:cubicBezTo>
                  <a:cubicBezTo>
                    <a:pt x="5588" y="67"/>
                    <a:pt x="5396" y="0"/>
                    <a:pt x="5204" y="0"/>
                  </a:cubicBezTo>
                  <a:cubicBezTo>
                    <a:pt x="5012" y="0"/>
                    <a:pt x="4821" y="67"/>
                    <a:pt x="4670" y="201"/>
                  </a:cubicBezTo>
                  <a:lnTo>
                    <a:pt x="3003" y="1868"/>
                  </a:lnTo>
                  <a:lnTo>
                    <a:pt x="1335" y="201"/>
                  </a:lnTo>
                  <a:cubicBezTo>
                    <a:pt x="1201" y="67"/>
                    <a:pt x="1018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2"/>
            <p:cNvSpPr/>
            <p:nvPr/>
          </p:nvSpPr>
          <p:spPr>
            <a:xfrm>
              <a:off x="5692575" y="3176050"/>
              <a:ext cx="104250" cy="18375"/>
            </a:xfrm>
            <a:custGeom>
              <a:avLst/>
              <a:gdLst/>
              <a:ahLst/>
              <a:cxnLst/>
              <a:rect l="l" t="t" r="r" b="b"/>
              <a:pathLst>
                <a:path w="4170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3803" y="734"/>
                  </a:lnTo>
                  <a:cubicBezTo>
                    <a:pt x="4003" y="734"/>
                    <a:pt x="4170" y="568"/>
                    <a:pt x="4170" y="367"/>
                  </a:cubicBezTo>
                  <a:cubicBezTo>
                    <a:pt x="4170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2"/>
            <p:cNvSpPr/>
            <p:nvPr/>
          </p:nvSpPr>
          <p:spPr>
            <a:xfrm>
              <a:off x="4989575" y="3462075"/>
              <a:ext cx="127600" cy="19225"/>
            </a:xfrm>
            <a:custGeom>
              <a:avLst/>
              <a:gdLst/>
              <a:ahLst/>
              <a:cxnLst/>
              <a:rect l="l" t="t" r="r" b="b"/>
              <a:pathLst>
                <a:path w="5104" h="769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400" y="768"/>
                  </a:cubicBezTo>
                  <a:lnTo>
                    <a:pt x="4737" y="768"/>
                  </a:lnTo>
                  <a:cubicBezTo>
                    <a:pt x="4937" y="768"/>
                    <a:pt x="5104" y="601"/>
                    <a:pt x="5104" y="401"/>
                  </a:cubicBezTo>
                  <a:cubicBezTo>
                    <a:pt x="5104" y="168"/>
                    <a:pt x="4937" y="1"/>
                    <a:pt x="4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2"/>
            <p:cNvSpPr/>
            <p:nvPr/>
          </p:nvSpPr>
          <p:spPr>
            <a:xfrm>
              <a:off x="5128825" y="3106825"/>
              <a:ext cx="116775" cy="19225"/>
            </a:xfrm>
            <a:custGeom>
              <a:avLst/>
              <a:gdLst/>
              <a:ahLst/>
              <a:cxnLst/>
              <a:rect l="l" t="t" r="r" b="b"/>
              <a:pathLst>
                <a:path w="4671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4271" y="768"/>
                  </a:lnTo>
                  <a:cubicBezTo>
                    <a:pt x="4504" y="768"/>
                    <a:pt x="4671" y="601"/>
                    <a:pt x="4671" y="368"/>
                  </a:cubicBezTo>
                  <a:cubicBezTo>
                    <a:pt x="4671" y="168"/>
                    <a:pt x="4504" y="1"/>
                    <a:pt x="4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2"/>
            <p:cNvSpPr/>
            <p:nvPr/>
          </p:nvSpPr>
          <p:spPr>
            <a:xfrm>
              <a:off x="5002075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1" y="167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071" y="601"/>
                    <a:pt x="5037" y="401"/>
                  </a:cubicBezTo>
                  <a:cubicBezTo>
                    <a:pt x="5037" y="167"/>
                    <a:pt x="4904" y="0"/>
                    <a:pt x="4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2"/>
            <p:cNvSpPr/>
            <p:nvPr/>
          </p:nvSpPr>
          <p:spPr>
            <a:xfrm>
              <a:off x="5087125" y="3077650"/>
              <a:ext cx="58400" cy="19200"/>
            </a:xfrm>
            <a:custGeom>
              <a:avLst/>
              <a:gdLst/>
              <a:ahLst/>
              <a:cxnLst/>
              <a:rect l="l" t="t" r="r" b="b"/>
              <a:pathLst>
                <a:path w="2336" h="768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902" y="768"/>
                  </a:lnTo>
                  <a:cubicBezTo>
                    <a:pt x="2169" y="768"/>
                    <a:pt x="2336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2"/>
            <p:cNvSpPr/>
            <p:nvPr/>
          </p:nvSpPr>
          <p:spPr>
            <a:xfrm>
              <a:off x="5617525" y="3641375"/>
              <a:ext cx="139275" cy="19200"/>
            </a:xfrm>
            <a:custGeom>
              <a:avLst/>
              <a:gdLst/>
              <a:ahLst/>
              <a:cxnLst/>
              <a:rect l="l" t="t" r="r" b="b"/>
              <a:pathLst>
                <a:path w="5571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2"/>
            <p:cNvSpPr/>
            <p:nvPr/>
          </p:nvSpPr>
          <p:spPr>
            <a:xfrm>
              <a:off x="5744275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3937" y="734"/>
                  </a:lnTo>
                  <a:cubicBezTo>
                    <a:pt x="4137" y="734"/>
                    <a:pt x="4303" y="567"/>
                    <a:pt x="4303" y="367"/>
                  </a:cubicBezTo>
                  <a:cubicBezTo>
                    <a:pt x="4303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2"/>
            <p:cNvSpPr/>
            <p:nvPr/>
          </p:nvSpPr>
          <p:spPr>
            <a:xfrm>
              <a:off x="5705900" y="3473750"/>
              <a:ext cx="180175" cy="19225"/>
            </a:xfrm>
            <a:custGeom>
              <a:avLst/>
              <a:gdLst/>
              <a:ahLst/>
              <a:cxnLst/>
              <a:rect l="l" t="t" r="r" b="b"/>
              <a:pathLst>
                <a:path w="7207" h="769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6839" y="768"/>
                  </a:lnTo>
                  <a:cubicBezTo>
                    <a:pt x="7039" y="768"/>
                    <a:pt x="7206" y="601"/>
                    <a:pt x="7206" y="368"/>
                  </a:cubicBezTo>
                  <a:cubicBezTo>
                    <a:pt x="7206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2"/>
            <p:cNvSpPr/>
            <p:nvPr/>
          </p:nvSpPr>
          <p:spPr>
            <a:xfrm>
              <a:off x="5771800" y="3641375"/>
              <a:ext cx="33375" cy="19200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968" y="768"/>
                  </a:lnTo>
                  <a:cubicBezTo>
                    <a:pt x="1168" y="768"/>
                    <a:pt x="1334" y="601"/>
                    <a:pt x="1334" y="401"/>
                  </a:cubicBezTo>
                  <a:cubicBezTo>
                    <a:pt x="1334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2"/>
            <p:cNvSpPr/>
            <p:nvPr/>
          </p:nvSpPr>
          <p:spPr>
            <a:xfrm>
              <a:off x="5767625" y="3505450"/>
              <a:ext cx="60075" cy="18375"/>
            </a:xfrm>
            <a:custGeom>
              <a:avLst/>
              <a:gdLst/>
              <a:ahLst/>
              <a:cxnLst/>
              <a:rect l="l" t="t" r="r" b="b"/>
              <a:pathLst>
                <a:path w="2403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2"/>
            <p:cNvSpPr/>
            <p:nvPr/>
          </p:nvSpPr>
          <p:spPr>
            <a:xfrm>
              <a:off x="5012925" y="3313650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802" y="734"/>
                  </a:lnTo>
                  <a:cubicBezTo>
                    <a:pt x="3002" y="734"/>
                    <a:pt x="3202" y="567"/>
                    <a:pt x="3169" y="367"/>
                  </a:cubicBezTo>
                  <a:cubicBezTo>
                    <a:pt x="3169" y="167"/>
                    <a:pt x="30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2"/>
            <p:cNvSpPr/>
            <p:nvPr/>
          </p:nvSpPr>
          <p:spPr>
            <a:xfrm>
              <a:off x="5037925" y="3551325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2"/>
            <p:cNvSpPr/>
            <p:nvPr/>
          </p:nvSpPr>
          <p:spPr>
            <a:xfrm>
              <a:off x="5622525" y="3057625"/>
              <a:ext cx="100925" cy="19200"/>
            </a:xfrm>
            <a:custGeom>
              <a:avLst/>
              <a:gdLst/>
              <a:ahLst/>
              <a:cxnLst/>
              <a:rect l="l" t="t" r="r" b="b"/>
              <a:pathLst>
                <a:path w="4037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3670" y="768"/>
                  </a:lnTo>
                  <a:cubicBezTo>
                    <a:pt x="3870" y="768"/>
                    <a:pt x="4036" y="601"/>
                    <a:pt x="4036" y="401"/>
                  </a:cubicBezTo>
                  <a:cubicBezTo>
                    <a:pt x="4036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2"/>
            <p:cNvSpPr/>
            <p:nvPr/>
          </p:nvSpPr>
          <p:spPr>
            <a:xfrm>
              <a:off x="5093800" y="3664725"/>
              <a:ext cx="122625" cy="18375"/>
            </a:xfrm>
            <a:custGeom>
              <a:avLst/>
              <a:gdLst/>
              <a:ahLst/>
              <a:cxnLst/>
              <a:rect l="l" t="t" r="r" b="b"/>
              <a:pathLst>
                <a:path w="4905" h="735" extrusionOk="0">
                  <a:moveTo>
                    <a:pt x="401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568"/>
                    <a:pt x="168" y="735"/>
                    <a:pt x="401" y="735"/>
                  </a:cubicBezTo>
                  <a:lnTo>
                    <a:pt x="4471" y="735"/>
                  </a:lnTo>
                  <a:cubicBezTo>
                    <a:pt x="4738" y="735"/>
                    <a:pt x="4904" y="568"/>
                    <a:pt x="4838" y="368"/>
                  </a:cubicBezTo>
                  <a:cubicBezTo>
                    <a:pt x="4838" y="168"/>
                    <a:pt x="4671" y="1"/>
                    <a:pt x="4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2"/>
            <p:cNvSpPr/>
            <p:nvPr/>
          </p:nvSpPr>
          <p:spPr>
            <a:xfrm>
              <a:off x="4962050" y="3280300"/>
              <a:ext cx="30875" cy="18350"/>
            </a:xfrm>
            <a:custGeom>
              <a:avLst/>
              <a:gdLst/>
              <a:ahLst/>
              <a:cxnLst/>
              <a:rect l="l" t="t" r="r" b="b"/>
              <a:pathLst>
                <a:path w="1235" h="734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868" y="734"/>
                  </a:lnTo>
                  <a:cubicBezTo>
                    <a:pt x="1068" y="734"/>
                    <a:pt x="1235" y="567"/>
                    <a:pt x="1235" y="367"/>
                  </a:cubicBezTo>
                  <a:cubicBezTo>
                    <a:pt x="1235" y="167"/>
                    <a:pt x="1068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9" name="Google Shape;3729;p62"/>
          <p:cNvGrpSpPr/>
          <p:nvPr/>
        </p:nvGrpSpPr>
        <p:grpSpPr>
          <a:xfrm>
            <a:off x="655400" y="3383088"/>
            <a:ext cx="925675" cy="779750"/>
            <a:chOff x="1716400" y="2980900"/>
            <a:chExt cx="925675" cy="779750"/>
          </a:xfrm>
        </p:grpSpPr>
        <p:sp>
          <p:nvSpPr>
            <p:cNvPr id="3730" name="Google Shape;3730;p62"/>
            <p:cNvSpPr/>
            <p:nvPr/>
          </p:nvSpPr>
          <p:spPr>
            <a:xfrm>
              <a:off x="2484450" y="3211075"/>
              <a:ext cx="111775" cy="19200"/>
            </a:xfrm>
            <a:custGeom>
              <a:avLst/>
              <a:gdLst/>
              <a:ahLst/>
              <a:cxnLst/>
              <a:rect l="l" t="t" r="r" b="b"/>
              <a:pathLst>
                <a:path w="4471" h="768" extrusionOk="0">
                  <a:moveTo>
                    <a:pt x="401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601"/>
                    <a:pt x="200" y="768"/>
                    <a:pt x="401" y="768"/>
                  </a:cubicBezTo>
                  <a:lnTo>
                    <a:pt x="4103" y="768"/>
                  </a:lnTo>
                  <a:cubicBezTo>
                    <a:pt x="4303" y="768"/>
                    <a:pt x="4470" y="634"/>
                    <a:pt x="4470" y="367"/>
                  </a:cubicBezTo>
                  <a:cubicBezTo>
                    <a:pt x="4470" y="167"/>
                    <a:pt x="4303" y="0"/>
                    <a:pt x="4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2"/>
            <p:cNvSpPr/>
            <p:nvPr/>
          </p:nvSpPr>
          <p:spPr>
            <a:xfrm>
              <a:off x="2515300" y="3356175"/>
              <a:ext cx="95100" cy="18375"/>
            </a:xfrm>
            <a:custGeom>
              <a:avLst/>
              <a:gdLst/>
              <a:ahLst/>
              <a:cxnLst/>
              <a:rect l="l" t="t" r="r" b="b"/>
              <a:pathLst>
                <a:path w="3804" h="735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68"/>
                    <a:pt x="167" y="734"/>
                    <a:pt x="367" y="734"/>
                  </a:cubicBezTo>
                  <a:lnTo>
                    <a:pt x="3403" y="734"/>
                  </a:lnTo>
                  <a:cubicBezTo>
                    <a:pt x="3636" y="734"/>
                    <a:pt x="3803" y="568"/>
                    <a:pt x="3803" y="368"/>
                  </a:cubicBezTo>
                  <a:cubicBezTo>
                    <a:pt x="3803" y="167"/>
                    <a:pt x="3636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2"/>
            <p:cNvSpPr/>
            <p:nvPr/>
          </p:nvSpPr>
          <p:spPr>
            <a:xfrm>
              <a:off x="2578675" y="3382875"/>
              <a:ext cx="57575" cy="19200"/>
            </a:xfrm>
            <a:custGeom>
              <a:avLst/>
              <a:gdLst/>
              <a:ahLst/>
              <a:cxnLst/>
              <a:rect l="l" t="t" r="r" b="b"/>
              <a:pathLst>
                <a:path w="2303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400"/>
                  </a:cubicBezTo>
                  <a:cubicBezTo>
                    <a:pt x="1" y="600"/>
                    <a:pt x="167" y="767"/>
                    <a:pt x="368" y="767"/>
                  </a:cubicBezTo>
                  <a:lnTo>
                    <a:pt x="1935" y="767"/>
                  </a:lnTo>
                  <a:cubicBezTo>
                    <a:pt x="2136" y="767"/>
                    <a:pt x="2302" y="600"/>
                    <a:pt x="2302" y="400"/>
                  </a:cubicBezTo>
                  <a:cubicBezTo>
                    <a:pt x="2302" y="167"/>
                    <a:pt x="2136" y="0"/>
                    <a:pt x="1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2"/>
            <p:cNvSpPr/>
            <p:nvPr/>
          </p:nvSpPr>
          <p:spPr>
            <a:xfrm>
              <a:off x="2536150" y="3131850"/>
              <a:ext cx="34225" cy="18375"/>
            </a:xfrm>
            <a:custGeom>
              <a:avLst/>
              <a:gdLst/>
              <a:ahLst/>
              <a:cxnLst/>
              <a:rect l="l" t="t" r="r" b="b"/>
              <a:pathLst>
                <a:path w="1369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601"/>
                    <a:pt x="167" y="734"/>
                    <a:pt x="367" y="734"/>
                  </a:cubicBezTo>
                  <a:lnTo>
                    <a:pt x="1001" y="734"/>
                  </a:lnTo>
                  <a:cubicBezTo>
                    <a:pt x="1201" y="734"/>
                    <a:pt x="1368" y="634"/>
                    <a:pt x="1368" y="367"/>
                  </a:cubicBezTo>
                  <a:cubicBezTo>
                    <a:pt x="1368" y="167"/>
                    <a:pt x="1201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2"/>
            <p:cNvSpPr/>
            <p:nvPr/>
          </p:nvSpPr>
          <p:spPr>
            <a:xfrm>
              <a:off x="2452750" y="3131850"/>
              <a:ext cx="73425" cy="18375"/>
            </a:xfrm>
            <a:custGeom>
              <a:avLst/>
              <a:gdLst/>
              <a:ahLst/>
              <a:cxnLst/>
              <a:rect l="l" t="t" r="r" b="b"/>
              <a:pathLst>
                <a:path w="2937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7"/>
                  </a:cubicBezTo>
                  <a:cubicBezTo>
                    <a:pt x="1" y="601"/>
                    <a:pt x="168" y="734"/>
                    <a:pt x="368" y="734"/>
                  </a:cubicBezTo>
                  <a:lnTo>
                    <a:pt x="2536" y="734"/>
                  </a:lnTo>
                  <a:cubicBezTo>
                    <a:pt x="2736" y="734"/>
                    <a:pt x="2903" y="634"/>
                    <a:pt x="2936" y="367"/>
                  </a:cubicBezTo>
                  <a:cubicBezTo>
                    <a:pt x="2936" y="167"/>
                    <a:pt x="28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2"/>
            <p:cNvSpPr/>
            <p:nvPr/>
          </p:nvSpPr>
          <p:spPr>
            <a:xfrm>
              <a:off x="1723075" y="3415375"/>
              <a:ext cx="74250" cy="19225"/>
            </a:xfrm>
            <a:custGeom>
              <a:avLst/>
              <a:gdLst/>
              <a:ahLst/>
              <a:cxnLst/>
              <a:rect l="l" t="t" r="r" b="b"/>
              <a:pathLst>
                <a:path w="2970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35" y="768"/>
                  </a:lnTo>
                  <a:cubicBezTo>
                    <a:pt x="2736" y="768"/>
                    <a:pt x="2902" y="601"/>
                    <a:pt x="2969" y="368"/>
                  </a:cubicBezTo>
                  <a:cubicBezTo>
                    <a:pt x="2969" y="168"/>
                    <a:pt x="2802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2"/>
            <p:cNvSpPr/>
            <p:nvPr/>
          </p:nvSpPr>
          <p:spPr>
            <a:xfrm>
              <a:off x="1751425" y="3232750"/>
              <a:ext cx="73400" cy="19200"/>
            </a:xfrm>
            <a:custGeom>
              <a:avLst/>
              <a:gdLst/>
              <a:ahLst/>
              <a:cxnLst/>
              <a:rect l="l" t="t" r="r" b="b"/>
              <a:pathLst>
                <a:path w="2936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2569" y="768"/>
                  </a:lnTo>
                  <a:cubicBezTo>
                    <a:pt x="2769" y="768"/>
                    <a:pt x="2936" y="601"/>
                    <a:pt x="2936" y="401"/>
                  </a:cubicBezTo>
                  <a:cubicBezTo>
                    <a:pt x="2936" y="168"/>
                    <a:pt x="2769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2"/>
            <p:cNvSpPr/>
            <p:nvPr/>
          </p:nvSpPr>
          <p:spPr>
            <a:xfrm>
              <a:off x="1778950" y="3147700"/>
              <a:ext cx="133450" cy="18375"/>
            </a:xfrm>
            <a:custGeom>
              <a:avLst/>
              <a:gdLst/>
              <a:ahLst/>
              <a:cxnLst/>
              <a:rect l="l" t="t" r="r" b="b"/>
              <a:pathLst>
                <a:path w="5338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970" y="734"/>
                  </a:lnTo>
                  <a:cubicBezTo>
                    <a:pt x="5171" y="734"/>
                    <a:pt x="5337" y="634"/>
                    <a:pt x="5337" y="367"/>
                  </a:cubicBezTo>
                  <a:cubicBezTo>
                    <a:pt x="5337" y="167"/>
                    <a:pt x="5171" y="0"/>
                    <a:pt x="4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2"/>
            <p:cNvSpPr/>
            <p:nvPr/>
          </p:nvSpPr>
          <p:spPr>
            <a:xfrm>
              <a:off x="1803950" y="3587175"/>
              <a:ext cx="78425" cy="19200"/>
            </a:xfrm>
            <a:custGeom>
              <a:avLst/>
              <a:gdLst/>
              <a:ahLst/>
              <a:cxnLst/>
              <a:rect l="l" t="t" r="r" b="b"/>
              <a:pathLst>
                <a:path w="3137" h="768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2770" y="768"/>
                  </a:lnTo>
                  <a:cubicBezTo>
                    <a:pt x="2970" y="768"/>
                    <a:pt x="3136" y="601"/>
                    <a:pt x="3136" y="401"/>
                  </a:cubicBezTo>
                  <a:cubicBezTo>
                    <a:pt x="3136" y="167"/>
                    <a:pt x="2970" y="1"/>
                    <a:pt x="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2"/>
            <p:cNvSpPr/>
            <p:nvPr/>
          </p:nvSpPr>
          <p:spPr>
            <a:xfrm>
              <a:off x="1752250" y="3587175"/>
              <a:ext cx="36725" cy="19200"/>
            </a:xfrm>
            <a:custGeom>
              <a:avLst/>
              <a:gdLst/>
              <a:ahLst/>
              <a:cxnLst/>
              <a:rect l="l" t="t" r="r" b="b"/>
              <a:pathLst>
                <a:path w="1469" h="768" extrusionOk="0">
                  <a:moveTo>
                    <a:pt x="368" y="1"/>
                  </a:moveTo>
                  <a:cubicBezTo>
                    <a:pt x="168" y="1"/>
                    <a:pt x="1" y="167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1068" y="768"/>
                  </a:lnTo>
                  <a:cubicBezTo>
                    <a:pt x="1235" y="768"/>
                    <a:pt x="1468" y="601"/>
                    <a:pt x="1468" y="401"/>
                  </a:cubicBezTo>
                  <a:cubicBezTo>
                    <a:pt x="1468" y="167"/>
                    <a:pt x="1302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2"/>
            <p:cNvSpPr/>
            <p:nvPr/>
          </p:nvSpPr>
          <p:spPr>
            <a:xfrm>
              <a:off x="2479450" y="3551325"/>
              <a:ext cx="124275" cy="18375"/>
            </a:xfrm>
            <a:custGeom>
              <a:avLst/>
              <a:gdLst/>
              <a:ahLst/>
              <a:cxnLst/>
              <a:rect l="l" t="t" r="r" b="b"/>
              <a:pathLst>
                <a:path w="4971" h="735" extrusionOk="0">
                  <a:moveTo>
                    <a:pt x="400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0" y="734"/>
                  </a:cubicBezTo>
                  <a:lnTo>
                    <a:pt x="4603" y="734"/>
                  </a:lnTo>
                  <a:cubicBezTo>
                    <a:pt x="4770" y="734"/>
                    <a:pt x="4970" y="567"/>
                    <a:pt x="4970" y="367"/>
                  </a:cubicBezTo>
                  <a:cubicBezTo>
                    <a:pt x="4970" y="167"/>
                    <a:pt x="4804" y="0"/>
                    <a:pt x="4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2"/>
            <p:cNvSpPr/>
            <p:nvPr/>
          </p:nvSpPr>
          <p:spPr>
            <a:xfrm>
              <a:off x="2452750" y="3589675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568"/>
                    <a:pt x="168" y="734"/>
                    <a:pt x="368" y="734"/>
                  </a:cubicBezTo>
                  <a:lnTo>
                    <a:pt x="3637" y="734"/>
                  </a:lnTo>
                  <a:cubicBezTo>
                    <a:pt x="3837" y="734"/>
                    <a:pt x="4004" y="568"/>
                    <a:pt x="4004" y="368"/>
                  </a:cubicBezTo>
                  <a:cubicBezTo>
                    <a:pt x="4004" y="167"/>
                    <a:pt x="3837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2"/>
            <p:cNvSpPr/>
            <p:nvPr/>
          </p:nvSpPr>
          <p:spPr>
            <a:xfrm>
              <a:off x="1997425" y="3452925"/>
              <a:ext cx="326925" cy="161800"/>
            </a:xfrm>
            <a:custGeom>
              <a:avLst/>
              <a:gdLst/>
              <a:ahLst/>
              <a:cxnLst/>
              <a:rect l="l" t="t" r="r" b="b"/>
              <a:pathLst>
                <a:path w="13077" h="6472" extrusionOk="0">
                  <a:moveTo>
                    <a:pt x="534" y="0"/>
                  </a:moveTo>
                  <a:cubicBezTo>
                    <a:pt x="234" y="0"/>
                    <a:pt x="1" y="267"/>
                    <a:pt x="1" y="534"/>
                  </a:cubicBezTo>
                  <a:cubicBezTo>
                    <a:pt x="1" y="3803"/>
                    <a:pt x="2936" y="6471"/>
                    <a:pt x="6539" y="6471"/>
                  </a:cubicBezTo>
                  <a:cubicBezTo>
                    <a:pt x="10175" y="6471"/>
                    <a:pt x="13077" y="3803"/>
                    <a:pt x="13077" y="534"/>
                  </a:cubicBezTo>
                  <a:cubicBezTo>
                    <a:pt x="13077" y="267"/>
                    <a:pt x="12843" y="0"/>
                    <a:pt x="12543" y="0"/>
                  </a:cubicBezTo>
                  <a:cubicBezTo>
                    <a:pt x="12243" y="0"/>
                    <a:pt x="12009" y="267"/>
                    <a:pt x="12009" y="534"/>
                  </a:cubicBezTo>
                  <a:cubicBezTo>
                    <a:pt x="12009" y="3202"/>
                    <a:pt x="9541" y="5371"/>
                    <a:pt x="6539" y="5371"/>
                  </a:cubicBezTo>
                  <a:cubicBezTo>
                    <a:pt x="3537" y="5371"/>
                    <a:pt x="1068" y="3202"/>
                    <a:pt x="1068" y="534"/>
                  </a:cubicBezTo>
                  <a:cubicBezTo>
                    <a:pt x="1068" y="267"/>
                    <a:pt x="835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2"/>
            <p:cNvSpPr/>
            <p:nvPr/>
          </p:nvSpPr>
          <p:spPr>
            <a:xfrm>
              <a:off x="1779775" y="2980900"/>
              <a:ext cx="761400" cy="760575"/>
            </a:xfrm>
            <a:custGeom>
              <a:avLst/>
              <a:gdLst/>
              <a:ahLst/>
              <a:cxnLst/>
              <a:rect l="l" t="t" r="r" b="b"/>
              <a:pathLst>
                <a:path w="30456" h="30423" extrusionOk="0">
                  <a:moveTo>
                    <a:pt x="15245" y="1068"/>
                  </a:moveTo>
                  <a:cubicBezTo>
                    <a:pt x="23050" y="1068"/>
                    <a:pt x="29388" y="7406"/>
                    <a:pt x="29388" y="15212"/>
                  </a:cubicBezTo>
                  <a:cubicBezTo>
                    <a:pt x="29388" y="23017"/>
                    <a:pt x="23050" y="29355"/>
                    <a:pt x="15245" y="29355"/>
                  </a:cubicBezTo>
                  <a:cubicBezTo>
                    <a:pt x="7439" y="29355"/>
                    <a:pt x="1101" y="23017"/>
                    <a:pt x="1101" y="15212"/>
                  </a:cubicBezTo>
                  <a:cubicBezTo>
                    <a:pt x="1101" y="7406"/>
                    <a:pt x="7439" y="1068"/>
                    <a:pt x="15245" y="1068"/>
                  </a:cubicBezTo>
                  <a:close/>
                  <a:moveTo>
                    <a:pt x="15245" y="1"/>
                  </a:moveTo>
                  <a:cubicBezTo>
                    <a:pt x="6872" y="1"/>
                    <a:pt x="1" y="6839"/>
                    <a:pt x="1" y="15212"/>
                  </a:cubicBezTo>
                  <a:cubicBezTo>
                    <a:pt x="1" y="23584"/>
                    <a:pt x="6872" y="30423"/>
                    <a:pt x="15245" y="30423"/>
                  </a:cubicBezTo>
                  <a:cubicBezTo>
                    <a:pt x="23651" y="30423"/>
                    <a:pt x="30456" y="23584"/>
                    <a:pt x="30456" y="15212"/>
                  </a:cubicBezTo>
                  <a:cubicBezTo>
                    <a:pt x="30456" y="6839"/>
                    <a:pt x="23617" y="1"/>
                    <a:pt x="15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2"/>
            <p:cNvSpPr/>
            <p:nvPr/>
          </p:nvSpPr>
          <p:spPr>
            <a:xfrm>
              <a:off x="1928225" y="3192550"/>
              <a:ext cx="450325" cy="147800"/>
            </a:xfrm>
            <a:custGeom>
              <a:avLst/>
              <a:gdLst/>
              <a:ahLst/>
              <a:cxnLst/>
              <a:rect l="l" t="t" r="r" b="b"/>
              <a:pathLst>
                <a:path w="18013" h="5912" extrusionOk="0">
                  <a:moveTo>
                    <a:pt x="1989" y="0"/>
                  </a:moveTo>
                  <a:cubicBezTo>
                    <a:pt x="1939" y="0"/>
                    <a:pt x="1887" y="3"/>
                    <a:pt x="1835" y="8"/>
                  </a:cubicBezTo>
                  <a:cubicBezTo>
                    <a:pt x="1334" y="8"/>
                    <a:pt x="867" y="241"/>
                    <a:pt x="534" y="608"/>
                  </a:cubicBezTo>
                  <a:cubicBezTo>
                    <a:pt x="167" y="1042"/>
                    <a:pt x="0" y="1609"/>
                    <a:pt x="33" y="2243"/>
                  </a:cubicBezTo>
                  <a:cubicBezTo>
                    <a:pt x="134" y="3410"/>
                    <a:pt x="1701" y="5078"/>
                    <a:pt x="3136" y="5878"/>
                  </a:cubicBezTo>
                  <a:cubicBezTo>
                    <a:pt x="3169" y="5912"/>
                    <a:pt x="3202" y="5912"/>
                    <a:pt x="3269" y="5912"/>
                  </a:cubicBezTo>
                  <a:cubicBezTo>
                    <a:pt x="3302" y="5912"/>
                    <a:pt x="3336" y="5912"/>
                    <a:pt x="3369" y="5878"/>
                  </a:cubicBezTo>
                  <a:cubicBezTo>
                    <a:pt x="4804" y="5045"/>
                    <a:pt x="6371" y="3410"/>
                    <a:pt x="6471" y="2243"/>
                  </a:cubicBezTo>
                  <a:cubicBezTo>
                    <a:pt x="6505" y="1609"/>
                    <a:pt x="6338" y="1042"/>
                    <a:pt x="5971" y="608"/>
                  </a:cubicBezTo>
                  <a:cubicBezTo>
                    <a:pt x="5637" y="241"/>
                    <a:pt x="5170" y="41"/>
                    <a:pt x="4670" y="8"/>
                  </a:cubicBezTo>
                  <a:cubicBezTo>
                    <a:pt x="4617" y="3"/>
                    <a:pt x="4566" y="0"/>
                    <a:pt x="4516" y="0"/>
                  </a:cubicBezTo>
                  <a:cubicBezTo>
                    <a:pt x="3901" y="0"/>
                    <a:pt x="3485" y="359"/>
                    <a:pt x="3269" y="575"/>
                  </a:cubicBezTo>
                  <a:cubicBezTo>
                    <a:pt x="3022" y="359"/>
                    <a:pt x="2604" y="0"/>
                    <a:pt x="1989" y="0"/>
                  </a:cubicBezTo>
                  <a:close/>
                  <a:moveTo>
                    <a:pt x="13497" y="0"/>
                  </a:moveTo>
                  <a:cubicBezTo>
                    <a:pt x="13447" y="0"/>
                    <a:pt x="13396" y="3"/>
                    <a:pt x="13343" y="8"/>
                  </a:cubicBezTo>
                  <a:cubicBezTo>
                    <a:pt x="12843" y="8"/>
                    <a:pt x="12376" y="241"/>
                    <a:pt x="12042" y="608"/>
                  </a:cubicBezTo>
                  <a:cubicBezTo>
                    <a:pt x="11675" y="1042"/>
                    <a:pt x="11508" y="1609"/>
                    <a:pt x="11542" y="2243"/>
                  </a:cubicBezTo>
                  <a:cubicBezTo>
                    <a:pt x="11642" y="3377"/>
                    <a:pt x="13210" y="5045"/>
                    <a:pt x="14644" y="5878"/>
                  </a:cubicBezTo>
                  <a:cubicBezTo>
                    <a:pt x="14677" y="5912"/>
                    <a:pt x="14711" y="5912"/>
                    <a:pt x="14777" y="5912"/>
                  </a:cubicBezTo>
                  <a:cubicBezTo>
                    <a:pt x="14811" y="5912"/>
                    <a:pt x="14844" y="5912"/>
                    <a:pt x="14877" y="5878"/>
                  </a:cubicBezTo>
                  <a:cubicBezTo>
                    <a:pt x="16312" y="5045"/>
                    <a:pt x="17880" y="3410"/>
                    <a:pt x="17980" y="2243"/>
                  </a:cubicBezTo>
                  <a:cubicBezTo>
                    <a:pt x="18013" y="1609"/>
                    <a:pt x="17846" y="1075"/>
                    <a:pt x="17479" y="608"/>
                  </a:cubicBezTo>
                  <a:cubicBezTo>
                    <a:pt x="17146" y="241"/>
                    <a:pt x="16679" y="41"/>
                    <a:pt x="16178" y="8"/>
                  </a:cubicBezTo>
                  <a:cubicBezTo>
                    <a:pt x="16126" y="3"/>
                    <a:pt x="16074" y="0"/>
                    <a:pt x="16024" y="0"/>
                  </a:cubicBezTo>
                  <a:cubicBezTo>
                    <a:pt x="15409" y="0"/>
                    <a:pt x="14993" y="359"/>
                    <a:pt x="14777" y="575"/>
                  </a:cubicBezTo>
                  <a:cubicBezTo>
                    <a:pt x="14531" y="359"/>
                    <a:pt x="14113" y="0"/>
                    <a:pt x="13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2"/>
            <p:cNvSpPr/>
            <p:nvPr/>
          </p:nvSpPr>
          <p:spPr>
            <a:xfrm>
              <a:off x="2033300" y="3472100"/>
              <a:ext cx="328575" cy="160975"/>
            </a:xfrm>
            <a:custGeom>
              <a:avLst/>
              <a:gdLst/>
              <a:ahLst/>
              <a:cxnLst/>
              <a:rect l="l" t="t" r="r" b="b"/>
              <a:pathLst>
                <a:path w="13143" h="6439" extrusionOk="0">
                  <a:moveTo>
                    <a:pt x="601" y="0"/>
                  </a:moveTo>
                  <a:cubicBezTo>
                    <a:pt x="300" y="0"/>
                    <a:pt x="67" y="234"/>
                    <a:pt x="67" y="534"/>
                  </a:cubicBezTo>
                  <a:cubicBezTo>
                    <a:pt x="0" y="3770"/>
                    <a:pt x="2969" y="6438"/>
                    <a:pt x="6605" y="6438"/>
                  </a:cubicBezTo>
                  <a:cubicBezTo>
                    <a:pt x="10241" y="6438"/>
                    <a:pt x="13143" y="3770"/>
                    <a:pt x="13143" y="534"/>
                  </a:cubicBezTo>
                  <a:cubicBezTo>
                    <a:pt x="13143" y="234"/>
                    <a:pt x="12909" y="0"/>
                    <a:pt x="12609" y="0"/>
                  </a:cubicBezTo>
                  <a:cubicBezTo>
                    <a:pt x="12309" y="0"/>
                    <a:pt x="12075" y="234"/>
                    <a:pt x="12075" y="534"/>
                  </a:cubicBezTo>
                  <a:cubicBezTo>
                    <a:pt x="12075" y="3203"/>
                    <a:pt x="9607" y="5371"/>
                    <a:pt x="6605" y="5371"/>
                  </a:cubicBezTo>
                  <a:cubicBezTo>
                    <a:pt x="3603" y="5371"/>
                    <a:pt x="1134" y="3203"/>
                    <a:pt x="1134" y="534"/>
                  </a:cubicBezTo>
                  <a:cubicBezTo>
                    <a:pt x="1134" y="234"/>
                    <a:pt x="901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2"/>
            <p:cNvSpPr/>
            <p:nvPr/>
          </p:nvSpPr>
          <p:spPr>
            <a:xfrm>
              <a:off x="1818125" y="2999250"/>
              <a:ext cx="760575" cy="761400"/>
            </a:xfrm>
            <a:custGeom>
              <a:avLst/>
              <a:gdLst/>
              <a:ahLst/>
              <a:cxnLst/>
              <a:rect l="l" t="t" r="r" b="b"/>
              <a:pathLst>
                <a:path w="30423" h="30456" extrusionOk="0">
                  <a:moveTo>
                    <a:pt x="15212" y="1102"/>
                  </a:moveTo>
                  <a:cubicBezTo>
                    <a:pt x="22951" y="1102"/>
                    <a:pt x="29289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06" y="29355"/>
                    <a:pt x="1068" y="23017"/>
                    <a:pt x="1068" y="15212"/>
                  </a:cubicBezTo>
                  <a:cubicBezTo>
                    <a:pt x="1068" y="7439"/>
                    <a:pt x="7406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06" y="1"/>
                    <a:pt x="1" y="6839"/>
                    <a:pt x="1" y="15212"/>
                  </a:cubicBezTo>
                  <a:cubicBezTo>
                    <a:pt x="1" y="23618"/>
                    <a:pt x="6806" y="30456"/>
                    <a:pt x="15212" y="30456"/>
                  </a:cubicBezTo>
                  <a:cubicBezTo>
                    <a:pt x="23584" y="30456"/>
                    <a:pt x="30423" y="23618"/>
                    <a:pt x="30423" y="15212"/>
                  </a:cubicBezTo>
                  <a:cubicBezTo>
                    <a:pt x="30423" y="6839"/>
                    <a:pt x="23584" y="1"/>
                    <a:pt x="15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2"/>
            <p:cNvSpPr/>
            <p:nvPr/>
          </p:nvSpPr>
          <p:spPr>
            <a:xfrm>
              <a:off x="1964900" y="3211025"/>
              <a:ext cx="450350" cy="148525"/>
            </a:xfrm>
            <a:custGeom>
              <a:avLst/>
              <a:gdLst/>
              <a:ahLst/>
              <a:cxnLst/>
              <a:rect l="l" t="t" r="r" b="b"/>
              <a:pathLst>
                <a:path w="18014" h="5941" extrusionOk="0">
                  <a:moveTo>
                    <a:pt x="1924" y="0"/>
                  </a:moveTo>
                  <a:cubicBezTo>
                    <a:pt x="1895" y="0"/>
                    <a:pt x="1865" y="1"/>
                    <a:pt x="1835" y="2"/>
                  </a:cubicBezTo>
                  <a:cubicBezTo>
                    <a:pt x="1335" y="2"/>
                    <a:pt x="868" y="269"/>
                    <a:pt x="535" y="636"/>
                  </a:cubicBezTo>
                  <a:cubicBezTo>
                    <a:pt x="168" y="1037"/>
                    <a:pt x="1" y="1637"/>
                    <a:pt x="34" y="2271"/>
                  </a:cubicBezTo>
                  <a:cubicBezTo>
                    <a:pt x="101" y="3372"/>
                    <a:pt x="1702" y="5039"/>
                    <a:pt x="3136" y="5873"/>
                  </a:cubicBezTo>
                  <a:cubicBezTo>
                    <a:pt x="3170" y="5940"/>
                    <a:pt x="3203" y="5940"/>
                    <a:pt x="3236" y="5940"/>
                  </a:cubicBezTo>
                  <a:cubicBezTo>
                    <a:pt x="3303" y="5940"/>
                    <a:pt x="3337" y="5940"/>
                    <a:pt x="3370" y="5873"/>
                  </a:cubicBezTo>
                  <a:cubicBezTo>
                    <a:pt x="4804" y="5039"/>
                    <a:pt x="6372" y="3438"/>
                    <a:pt x="6472" y="2271"/>
                  </a:cubicBezTo>
                  <a:cubicBezTo>
                    <a:pt x="6505" y="1637"/>
                    <a:pt x="6339" y="1037"/>
                    <a:pt x="5972" y="636"/>
                  </a:cubicBezTo>
                  <a:cubicBezTo>
                    <a:pt x="5638" y="269"/>
                    <a:pt x="5171" y="36"/>
                    <a:pt x="4671" y="2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1" y="0"/>
                    <a:pt x="3492" y="347"/>
                    <a:pt x="3236" y="603"/>
                  </a:cubicBezTo>
                  <a:cubicBezTo>
                    <a:pt x="3013" y="347"/>
                    <a:pt x="2576" y="0"/>
                    <a:pt x="1924" y="0"/>
                  </a:cubicBezTo>
                  <a:close/>
                  <a:moveTo>
                    <a:pt x="13432" y="0"/>
                  </a:moveTo>
                  <a:cubicBezTo>
                    <a:pt x="13403" y="0"/>
                    <a:pt x="13374" y="1"/>
                    <a:pt x="13344" y="2"/>
                  </a:cubicBezTo>
                  <a:cubicBezTo>
                    <a:pt x="12843" y="2"/>
                    <a:pt x="12376" y="269"/>
                    <a:pt x="12043" y="636"/>
                  </a:cubicBezTo>
                  <a:cubicBezTo>
                    <a:pt x="11676" y="1037"/>
                    <a:pt x="11509" y="1637"/>
                    <a:pt x="11542" y="2271"/>
                  </a:cubicBezTo>
                  <a:cubicBezTo>
                    <a:pt x="11642" y="3372"/>
                    <a:pt x="13210" y="5039"/>
                    <a:pt x="14645" y="5873"/>
                  </a:cubicBezTo>
                  <a:cubicBezTo>
                    <a:pt x="14678" y="5940"/>
                    <a:pt x="14711" y="5940"/>
                    <a:pt x="14745" y="5940"/>
                  </a:cubicBezTo>
                  <a:cubicBezTo>
                    <a:pt x="14811" y="5940"/>
                    <a:pt x="14845" y="5940"/>
                    <a:pt x="14878" y="5873"/>
                  </a:cubicBezTo>
                  <a:cubicBezTo>
                    <a:pt x="16312" y="5039"/>
                    <a:pt x="17880" y="3438"/>
                    <a:pt x="17980" y="2271"/>
                  </a:cubicBezTo>
                  <a:cubicBezTo>
                    <a:pt x="18014" y="1637"/>
                    <a:pt x="17847" y="1037"/>
                    <a:pt x="17480" y="636"/>
                  </a:cubicBezTo>
                  <a:cubicBezTo>
                    <a:pt x="17146" y="269"/>
                    <a:pt x="16679" y="36"/>
                    <a:pt x="16179" y="2"/>
                  </a:cubicBezTo>
                  <a:cubicBezTo>
                    <a:pt x="16149" y="1"/>
                    <a:pt x="16119" y="0"/>
                    <a:pt x="16090" y="0"/>
                  </a:cubicBezTo>
                  <a:cubicBezTo>
                    <a:pt x="15439" y="0"/>
                    <a:pt x="15000" y="347"/>
                    <a:pt x="14745" y="603"/>
                  </a:cubicBezTo>
                  <a:cubicBezTo>
                    <a:pt x="14521" y="347"/>
                    <a:pt x="14084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2"/>
            <p:cNvSpPr/>
            <p:nvPr/>
          </p:nvSpPr>
          <p:spPr>
            <a:xfrm>
              <a:off x="2015775" y="3462075"/>
              <a:ext cx="327750" cy="161825"/>
            </a:xfrm>
            <a:custGeom>
              <a:avLst/>
              <a:gdLst/>
              <a:ahLst/>
              <a:cxnLst/>
              <a:rect l="l" t="t" r="r" b="b"/>
              <a:pathLst>
                <a:path w="13110" h="6473" extrusionOk="0">
                  <a:moveTo>
                    <a:pt x="534" y="1"/>
                  </a:moveTo>
                  <a:cubicBezTo>
                    <a:pt x="267" y="1"/>
                    <a:pt x="1" y="268"/>
                    <a:pt x="1" y="568"/>
                  </a:cubicBezTo>
                  <a:cubicBezTo>
                    <a:pt x="1" y="3804"/>
                    <a:pt x="2936" y="6472"/>
                    <a:pt x="6539" y="6472"/>
                  </a:cubicBezTo>
                  <a:cubicBezTo>
                    <a:pt x="10175" y="6472"/>
                    <a:pt x="13110" y="3804"/>
                    <a:pt x="13110" y="568"/>
                  </a:cubicBezTo>
                  <a:cubicBezTo>
                    <a:pt x="13110" y="268"/>
                    <a:pt x="12843" y="1"/>
                    <a:pt x="12543" y="1"/>
                  </a:cubicBezTo>
                  <a:cubicBezTo>
                    <a:pt x="12276" y="1"/>
                    <a:pt x="12009" y="268"/>
                    <a:pt x="12009" y="568"/>
                  </a:cubicBezTo>
                  <a:cubicBezTo>
                    <a:pt x="12009" y="3237"/>
                    <a:pt x="9541" y="5405"/>
                    <a:pt x="6539" y="5405"/>
                  </a:cubicBezTo>
                  <a:cubicBezTo>
                    <a:pt x="3536" y="5405"/>
                    <a:pt x="1101" y="3237"/>
                    <a:pt x="1101" y="568"/>
                  </a:cubicBezTo>
                  <a:cubicBezTo>
                    <a:pt x="1101" y="268"/>
                    <a:pt x="835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2"/>
            <p:cNvSpPr/>
            <p:nvPr/>
          </p:nvSpPr>
          <p:spPr>
            <a:xfrm>
              <a:off x="1798950" y="2990075"/>
              <a:ext cx="761400" cy="761400"/>
            </a:xfrm>
            <a:custGeom>
              <a:avLst/>
              <a:gdLst/>
              <a:ahLst/>
              <a:cxnLst/>
              <a:rect l="l" t="t" r="r" b="b"/>
              <a:pathLst>
                <a:path w="30456" h="30456" extrusionOk="0">
                  <a:moveTo>
                    <a:pt x="15212" y="1102"/>
                  </a:moveTo>
                  <a:cubicBezTo>
                    <a:pt x="23017" y="1102"/>
                    <a:pt x="29355" y="7439"/>
                    <a:pt x="29355" y="15212"/>
                  </a:cubicBezTo>
                  <a:cubicBezTo>
                    <a:pt x="29355" y="23017"/>
                    <a:pt x="23017" y="29355"/>
                    <a:pt x="15212" y="29355"/>
                  </a:cubicBezTo>
                  <a:cubicBezTo>
                    <a:pt x="7439" y="29355"/>
                    <a:pt x="1102" y="23017"/>
                    <a:pt x="1102" y="15212"/>
                  </a:cubicBezTo>
                  <a:cubicBezTo>
                    <a:pt x="1102" y="7439"/>
                    <a:pt x="7439" y="1102"/>
                    <a:pt x="15212" y="1102"/>
                  </a:cubicBezTo>
                  <a:close/>
                  <a:moveTo>
                    <a:pt x="15212" y="1"/>
                  </a:moveTo>
                  <a:cubicBezTo>
                    <a:pt x="6839" y="1"/>
                    <a:pt x="1" y="6839"/>
                    <a:pt x="1" y="15212"/>
                  </a:cubicBezTo>
                  <a:cubicBezTo>
                    <a:pt x="1" y="23618"/>
                    <a:pt x="6839" y="30456"/>
                    <a:pt x="15212" y="30456"/>
                  </a:cubicBezTo>
                  <a:cubicBezTo>
                    <a:pt x="23618" y="30456"/>
                    <a:pt x="30456" y="23618"/>
                    <a:pt x="30456" y="15212"/>
                  </a:cubicBezTo>
                  <a:cubicBezTo>
                    <a:pt x="30456" y="6839"/>
                    <a:pt x="23618" y="1"/>
                    <a:pt x="1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2"/>
            <p:cNvSpPr/>
            <p:nvPr/>
          </p:nvSpPr>
          <p:spPr>
            <a:xfrm>
              <a:off x="1945725" y="3201850"/>
              <a:ext cx="452025" cy="147675"/>
            </a:xfrm>
            <a:custGeom>
              <a:avLst/>
              <a:gdLst/>
              <a:ahLst/>
              <a:cxnLst/>
              <a:rect l="l" t="t" r="r" b="b"/>
              <a:pathLst>
                <a:path w="18081" h="5907" extrusionOk="0">
                  <a:moveTo>
                    <a:pt x="1924" y="0"/>
                  </a:moveTo>
                  <a:cubicBezTo>
                    <a:pt x="1895" y="0"/>
                    <a:pt x="1865" y="1"/>
                    <a:pt x="1835" y="3"/>
                  </a:cubicBezTo>
                  <a:cubicBezTo>
                    <a:pt x="1335" y="3"/>
                    <a:pt x="868" y="236"/>
                    <a:pt x="568" y="636"/>
                  </a:cubicBezTo>
                  <a:cubicBezTo>
                    <a:pt x="167" y="1037"/>
                    <a:pt x="1" y="1637"/>
                    <a:pt x="34" y="2237"/>
                  </a:cubicBezTo>
                  <a:cubicBezTo>
                    <a:pt x="167" y="3405"/>
                    <a:pt x="1769" y="5073"/>
                    <a:pt x="3136" y="5873"/>
                  </a:cubicBezTo>
                  <a:cubicBezTo>
                    <a:pt x="3170" y="5907"/>
                    <a:pt x="3236" y="5907"/>
                    <a:pt x="3270" y="5907"/>
                  </a:cubicBezTo>
                  <a:cubicBezTo>
                    <a:pt x="3303" y="5907"/>
                    <a:pt x="3336" y="5907"/>
                    <a:pt x="3370" y="5873"/>
                  </a:cubicBezTo>
                  <a:cubicBezTo>
                    <a:pt x="4804" y="5039"/>
                    <a:pt x="6405" y="3405"/>
                    <a:pt x="6472" y="2237"/>
                  </a:cubicBezTo>
                  <a:cubicBezTo>
                    <a:pt x="6505" y="1637"/>
                    <a:pt x="6338" y="1037"/>
                    <a:pt x="5972" y="636"/>
                  </a:cubicBezTo>
                  <a:cubicBezTo>
                    <a:pt x="5638" y="236"/>
                    <a:pt x="5171" y="36"/>
                    <a:pt x="4671" y="3"/>
                  </a:cubicBezTo>
                  <a:cubicBezTo>
                    <a:pt x="4641" y="1"/>
                    <a:pt x="4611" y="0"/>
                    <a:pt x="4582" y="0"/>
                  </a:cubicBezTo>
                  <a:cubicBezTo>
                    <a:pt x="3930" y="0"/>
                    <a:pt x="3493" y="346"/>
                    <a:pt x="3270" y="570"/>
                  </a:cubicBezTo>
                  <a:cubicBezTo>
                    <a:pt x="3014" y="346"/>
                    <a:pt x="2575" y="0"/>
                    <a:pt x="1924" y="0"/>
                  </a:cubicBezTo>
                  <a:close/>
                  <a:moveTo>
                    <a:pt x="13499" y="0"/>
                  </a:moveTo>
                  <a:cubicBezTo>
                    <a:pt x="13470" y="0"/>
                    <a:pt x="13440" y="1"/>
                    <a:pt x="13410" y="3"/>
                  </a:cubicBezTo>
                  <a:cubicBezTo>
                    <a:pt x="12910" y="3"/>
                    <a:pt x="12443" y="236"/>
                    <a:pt x="12109" y="636"/>
                  </a:cubicBezTo>
                  <a:cubicBezTo>
                    <a:pt x="11742" y="1037"/>
                    <a:pt x="11576" y="1637"/>
                    <a:pt x="11609" y="2237"/>
                  </a:cubicBezTo>
                  <a:cubicBezTo>
                    <a:pt x="11676" y="3372"/>
                    <a:pt x="13277" y="5039"/>
                    <a:pt x="14678" y="5873"/>
                  </a:cubicBezTo>
                  <a:cubicBezTo>
                    <a:pt x="14744" y="5907"/>
                    <a:pt x="14778" y="5907"/>
                    <a:pt x="14811" y="5907"/>
                  </a:cubicBezTo>
                  <a:cubicBezTo>
                    <a:pt x="14845" y="5907"/>
                    <a:pt x="14911" y="5907"/>
                    <a:pt x="14945" y="5873"/>
                  </a:cubicBezTo>
                  <a:cubicBezTo>
                    <a:pt x="16346" y="5039"/>
                    <a:pt x="17947" y="3405"/>
                    <a:pt x="18013" y="2237"/>
                  </a:cubicBezTo>
                  <a:cubicBezTo>
                    <a:pt x="18080" y="1637"/>
                    <a:pt x="17913" y="1037"/>
                    <a:pt x="17513" y="636"/>
                  </a:cubicBezTo>
                  <a:cubicBezTo>
                    <a:pt x="17180" y="236"/>
                    <a:pt x="16746" y="36"/>
                    <a:pt x="16246" y="3"/>
                  </a:cubicBezTo>
                  <a:cubicBezTo>
                    <a:pt x="16214" y="1"/>
                    <a:pt x="16183" y="0"/>
                    <a:pt x="16153" y="0"/>
                  </a:cubicBezTo>
                  <a:cubicBezTo>
                    <a:pt x="15475" y="0"/>
                    <a:pt x="15067" y="346"/>
                    <a:pt x="14811" y="570"/>
                  </a:cubicBezTo>
                  <a:cubicBezTo>
                    <a:pt x="14588" y="346"/>
                    <a:pt x="14150" y="0"/>
                    <a:pt x="13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2"/>
            <p:cNvSpPr/>
            <p:nvPr/>
          </p:nvSpPr>
          <p:spPr>
            <a:xfrm>
              <a:off x="2446925" y="3176050"/>
              <a:ext cx="105100" cy="18375"/>
            </a:xfrm>
            <a:custGeom>
              <a:avLst/>
              <a:gdLst/>
              <a:ahLst/>
              <a:cxnLst/>
              <a:rect l="l" t="t" r="r" b="b"/>
              <a:pathLst>
                <a:path w="4204" h="735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8"/>
                    <a:pt x="167" y="734"/>
                    <a:pt x="401" y="734"/>
                  </a:cubicBezTo>
                  <a:lnTo>
                    <a:pt x="3803" y="734"/>
                  </a:lnTo>
                  <a:cubicBezTo>
                    <a:pt x="4003" y="734"/>
                    <a:pt x="4203" y="568"/>
                    <a:pt x="4203" y="367"/>
                  </a:cubicBezTo>
                  <a:cubicBezTo>
                    <a:pt x="4203" y="167"/>
                    <a:pt x="4003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2"/>
            <p:cNvSpPr/>
            <p:nvPr/>
          </p:nvSpPr>
          <p:spPr>
            <a:xfrm>
              <a:off x="1745575" y="3462075"/>
              <a:ext cx="127625" cy="19225"/>
            </a:xfrm>
            <a:custGeom>
              <a:avLst/>
              <a:gdLst/>
              <a:ahLst/>
              <a:cxnLst/>
              <a:rect l="l" t="t" r="r" b="b"/>
              <a:pathLst>
                <a:path w="5105" h="769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401" y="768"/>
                  </a:cubicBezTo>
                  <a:lnTo>
                    <a:pt x="4671" y="768"/>
                  </a:lnTo>
                  <a:cubicBezTo>
                    <a:pt x="4904" y="768"/>
                    <a:pt x="5105" y="601"/>
                    <a:pt x="5105" y="401"/>
                  </a:cubicBezTo>
                  <a:cubicBezTo>
                    <a:pt x="5105" y="168"/>
                    <a:pt x="49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2"/>
            <p:cNvSpPr/>
            <p:nvPr/>
          </p:nvSpPr>
          <p:spPr>
            <a:xfrm>
              <a:off x="1884025" y="3106825"/>
              <a:ext cx="117600" cy="19225"/>
            </a:xfrm>
            <a:custGeom>
              <a:avLst/>
              <a:gdLst/>
              <a:ahLst/>
              <a:cxnLst/>
              <a:rect l="l" t="t" r="r" b="b"/>
              <a:pathLst>
                <a:path w="4704" h="769" extrusionOk="0">
                  <a:moveTo>
                    <a:pt x="400" y="1"/>
                  </a:moveTo>
                  <a:cubicBezTo>
                    <a:pt x="200" y="1"/>
                    <a:pt x="0" y="168"/>
                    <a:pt x="0" y="368"/>
                  </a:cubicBezTo>
                  <a:cubicBezTo>
                    <a:pt x="0" y="601"/>
                    <a:pt x="200" y="768"/>
                    <a:pt x="400" y="768"/>
                  </a:cubicBezTo>
                  <a:lnTo>
                    <a:pt x="4303" y="768"/>
                  </a:lnTo>
                  <a:cubicBezTo>
                    <a:pt x="4537" y="768"/>
                    <a:pt x="4704" y="601"/>
                    <a:pt x="4704" y="368"/>
                  </a:cubicBezTo>
                  <a:cubicBezTo>
                    <a:pt x="4704" y="168"/>
                    <a:pt x="4537" y="1"/>
                    <a:pt x="4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2"/>
            <p:cNvSpPr/>
            <p:nvPr/>
          </p:nvSpPr>
          <p:spPr>
            <a:xfrm>
              <a:off x="1758100" y="3278625"/>
              <a:ext cx="126775" cy="19200"/>
            </a:xfrm>
            <a:custGeom>
              <a:avLst/>
              <a:gdLst/>
              <a:ahLst/>
              <a:cxnLst/>
              <a:rect l="l" t="t" r="r" b="b"/>
              <a:pathLst>
                <a:path w="5071" h="768" extrusionOk="0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cubicBezTo>
                    <a:pt x="0" y="601"/>
                    <a:pt x="167" y="768"/>
                    <a:pt x="401" y="768"/>
                  </a:cubicBezTo>
                  <a:lnTo>
                    <a:pt x="4670" y="768"/>
                  </a:lnTo>
                  <a:cubicBezTo>
                    <a:pt x="4904" y="768"/>
                    <a:pt x="5037" y="601"/>
                    <a:pt x="5071" y="401"/>
                  </a:cubicBezTo>
                  <a:cubicBezTo>
                    <a:pt x="5071" y="167"/>
                    <a:pt x="4904" y="0"/>
                    <a:pt x="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2"/>
            <p:cNvSpPr/>
            <p:nvPr/>
          </p:nvSpPr>
          <p:spPr>
            <a:xfrm>
              <a:off x="1843150" y="3077650"/>
              <a:ext cx="56725" cy="19200"/>
            </a:xfrm>
            <a:custGeom>
              <a:avLst/>
              <a:gdLst/>
              <a:ahLst/>
              <a:cxnLst/>
              <a:rect l="l" t="t" r="r" b="b"/>
              <a:pathLst>
                <a:path w="2269" h="768" extrusionOk="0">
                  <a:moveTo>
                    <a:pt x="368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601"/>
                    <a:pt x="167" y="768"/>
                    <a:pt x="368" y="768"/>
                  </a:cubicBezTo>
                  <a:lnTo>
                    <a:pt x="1902" y="768"/>
                  </a:lnTo>
                  <a:cubicBezTo>
                    <a:pt x="2102" y="768"/>
                    <a:pt x="2269" y="601"/>
                    <a:pt x="2269" y="367"/>
                  </a:cubicBezTo>
                  <a:cubicBezTo>
                    <a:pt x="2269" y="167"/>
                    <a:pt x="2102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2"/>
            <p:cNvSpPr/>
            <p:nvPr/>
          </p:nvSpPr>
          <p:spPr>
            <a:xfrm>
              <a:off x="2372700" y="3641375"/>
              <a:ext cx="139300" cy="19200"/>
            </a:xfrm>
            <a:custGeom>
              <a:avLst/>
              <a:gdLst/>
              <a:ahLst/>
              <a:cxnLst/>
              <a:rect l="l" t="t" r="r" b="b"/>
              <a:pathLst>
                <a:path w="5572" h="768" extrusionOk="0">
                  <a:moveTo>
                    <a:pt x="367" y="1"/>
                  </a:moveTo>
                  <a:cubicBezTo>
                    <a:pt x="167" y="1"/>
                    <a:pt x="0" y="168"/>
                    <a:pt x="0" y="401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5204" y="768"/>
                  </a:lnTo>
                  <a:cubicBezTo>
                    <a:pt x="5404" y="768"/>
                    <a:pt x="5571" y="601"/>
                    <a:pt x="5571" y="401"/>
                  </a:cubicBezTo>
                  <a:cubicBezTo>
                    <a:pt x="5571" y="168"/>
                    <a:pt x="5404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2"/>
            <p:cNvSpPr/>
            <p:nvPr/>
          </p:nvSpPr>
          <p:spPr>
            <a:xfrm>
              <a:off x="2499450" y="3313650"/>
              <a:ext cx="107600" cy="18375"/>
            </a:xfrm>
            <a:custGeom>
              <a:avLst/>
              <a:gdLst/>
              <a:ahLst/>
              <a:cxnLst/>
              <a:rect l="l" t="t" r="r" b="b"/>
              <a:pathLst>
                <a:path w="4304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3937" y="734"/>
                  </a:lnTo>
                  <a:cubicBezTo>
                    <a:pt x="4137" y="734"/>
                    <a:pt x="4304" y="567"/>
                    <a:pt x="4304" y="367"/>
                  </a:cubicBezTo>
                  <a:cubicBezTo>
                    <a:pt x="4304" y="167"/>
                    <a:pt x="4137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2"/>
            <p:cNvSpPr/>
            <p:nvPr/>
          </p:nvSpPr>
          <p:spPr>
            <a:xfrm>
              <a:off x="2461100" y="3473750"/>
              <a:ext cx="180975" cy="19225"/>
            </a:xfrm>
            <a:custGeom>
              <a:avLst/>
              <a:gdLst/>
              <a:ahLst/>
              <a:cxnLst/>
              <a:rect l="l" t="t" r="r" b="b"/>
              <a:pathLst>
                <a:path w="7239" h="769" extrusionOk="0">
                  <a:moveTo>
                    <a:pt x="367" y="1"/>
                  </a:moveTo>
                  <a:cubicBezTo>
                    <a:pt x="167" y="1"/>
                    <a:pt x="0" y="168"/>
                    <a:pt x="0" y="368"/>
                  </a:cubicBezTo>
                  <a:cubicBezTo>
                    <a:pt x="0" y="601"/>
                    <a:pt x="167" y="768"/>
                    <a:pt x="367" y="768"/>
                  </a:cubicBezTo>
                  <a:lnTo>
                    <a:pt x="6839" y="768"/>
                  </a:lnTo>
                  <a:cubicBezTo>
                    <a:pt x="7072" y="768"/>
                    <a:pt x="7239" y="601"/>
                    <a:pt x="7205" y="368"/>
                  </a:cubicBezTo>
                  <a:cubicBezTo>
                    <a:pt x="7205" y="168"/>
                    <a:pt x="7039" y="1"/>
                    <a:pt x="6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2"/>
            <p:cNvSpPr/>
            <p:nvPr/>
          </p:nvSpPr>
          <p:spPr>
            <a:xfrm>
              <a:off x="2527800" y="3641375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968" y="768"/>
                  </a:lnTo>
                  <a:cubicBezTo>
                    <a:pt x="1168" y="768"/>
                    <a:pt x="1335" y="601"/>
                    <a:pt x="1335" y="401"/>
                  </a:cubicBezTo>
                  <a:cubicBezTo>
                    <a:pt x="1335" y="168"/>
                    <a:pt x="116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2"/>
            <p:cNvSpPr/>
            <p:nvPr/>
          </p:nvSpPr>
          <p:spPr>
            <a:xfrm>
              <a:off x="2523650" y="3505450"/>
              <a:ext cx="60050" cy="18375"/>
            </a:xfrm>
            <a:custGeom>
              <a:avLst/>
              <a:gdLst/>
              <a:ahLst/>
              <a:cxnLst/>
              <a:rect l="l" t="t" r="r" b="b"/>
              <a:pathLst>
                <a:path w="2402" h="735" extrusionOk="0">
                  <a:moveTo>
                    <a:pt x="367" y="1"/>
                  </a:moveTo>
                  <a:cubicBezTo>
                    <a:pt x="167" y="1"/>
                    <a:pt x="0" y="167"/>
                    <a:pt x="0" y="367"/>
                  </a:cubicBezTo>
                  <a:cubicBezTo>
                    <a:pt x="0" y="568"/>
                    <a:pt x="167" y="734"/>
                    <a:pt x="367" y="734"/>
                  </a:cubicBezTo>
                  <a:lnTo>
                    <a:pt x="2035" y="734"/>
                  </a:lnTo>
                  <a:cubicBezTo>
                    <a:pt x="2235" y="734"/>
                    <a:pt x="2402" y="568"/>
                    <a:pt x="2402" y="367"/>
                  </a:cubicBezTo>
                  <a:cubicBezTo>
                    <a:pt x="2402" y="167"/>
                    <a:pt x="2235" y="1"/>
                    <a:pt x="2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2"/>
            <p:cNvSpPr/>
            <p:nvPr/>
          </p:nvSpPr>
          <p:spPr>
            <a:xfrm>
              <a:off x="1768925" y="3313650"/>
              <a:ext cx="79250" cy="18375"/>
            </a:xfrm>
            <a:custGeom>
              <a:avLst/>
              <a:gdLst/>
              <a:ahLst/>
              <a:cxnLst/>
              <a:rect l="l" t="t" r="r" b="b"/>
              <a:pathLst>
                <a:path w="3170" h="735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34"/>
                    <a:pt x="368" y="734"/>
                  </a:cubicBezTo>
                  <a:lnTo>
                    <a:pt x="2803" y="734"/>
                  </a:lnTo>
                  <a:cubicBezTo>
                    <a:pt x="3003" y="734"/>
                    <a:pt x="3170" y="567"/>
                    <a:pt x="3170" y="367"/>
                  </a:cubicBezTo>
                  <a:cubicBezTo>
                    <a:pt x="3170" y="167"/>
                    <a:pt x="3003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2"/>
            <p:cNvSpPr/>
            <p:nvPr/>
          </p:nvSpPr>
          <p:spPr>
            <a:xfrm>
              <a:off x="1793125" y="3551325"/>
              <a:ext cx="80075" cy="18375"/>
            </a:xfrm>
            <a:custGeom>
              <a:avLst/>
              <a:gdLst/>
              <a:ahLst/>
              <a:cxnLst/>
              <a:rect l="l" t="t" r="r" b="b"/>
              <a:pathLst>
                <a:path w="3203" h="735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367" y="734"/>
                  </a:cubicBezTo>
                  <a:lnTo>
                    <a:pt x="2769" y="734"/>
                  </a:lnTo>
                  <a:cubicBezTo>
                    <a:pt x="3002" y="734"/>
                    <a:pt x="3203" y="567"/>
                    <a:pt x="3169" y="367"/>
                  </a:cubicBezTo>
                  <a:cubicBezTo>
                    <a:pt x="3169" y="167"/>
                    <a:pt x="3002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2"/>
            <p:cNvSpPr/>
            <p:nvPr/>
          </p:nvSpPr>
          <p:spPr>
            <a:xfrm>
              <a:off x="2378525" y="3057625"/>
              <a:ext cx="100950" cy="19200"/>
            </a:xfrm>
            <a:custGeom>
              <a:avLst/>
              <a:gdLst/>
              <a:ahLst/>
              <a:cxnLst/>
              <a:rect l="l" t="t" r="r" b="b"/>
              <a:pathLst>
                <a:path w="4038" h="768" extrusionOk="0">
                  <a:moveTo>
                    <a:pt x="368" y="1"/>
                  </a:moveTo>
                  <a:cubicBezTo>
                    <a:pt x="168" y="1"/>
                    <a:pt x="1" y="168"/>
                    <a:pt x="1" y="401"/>
                  </a:cubicBezTo>
                  <a:cubicBezTo>
                    <a:pt x="1" y="601"/>
                    <a:pt x="168" y="768"/>
                    <a:pt x="368" y="768"/>
                  </a:cubicBezTo>
                  <a:lnTo>
                    <a:pt x="3670" y="768"/>
                  </a:ln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2"/>
            <p:cNvSpPr/>
            <p:nvPr/>
          </p:nvSpPr>
          <p:spPr>
            <a:xfrm>
              <a:off x="1849825" y="3664725"/>
              <a:ext cx="120950" cy="18375"/>
            </a:xfrm>
            <a:custGeom>
              <a:avLst/>
              <a:gdLst/>
              <a:ahLst/>
              <a:cxnLst/>
              <a:rect l="l" t="t" r="r" b="b"/>
              <a:pathLst>
                <a:path w="4838" h="735" extrusionOk="0">
                  <a:moveTo>
                    <a:pt x="401" y="1"/>
                  </a:moveTo>
                  <a:cubicBezTo>
                    <a:pt x="167" y="1"/>
                    <a:pt x="1" y="168"/>
                    <a:pt x="1" y="368"/>
                  </a:cubicBezTo>
                  <a:cubicBezTo>
                    <a:pt x="1" y="568"/>
                    <a:pt x="167" y="735"/>
                    <a:pt x="401" y="735"/>
                  </a:cubicBezTo>
                  <a:lnTo>
                    <a:pt x="4470" y="735"/>
                  </a:lnTo>
                  <a:cubicBezTo>
                    <a:pt x="4671" y="735"/>
                    <a:pt x="4837" y="568"/>
                    <a:pt x="4837" y="368"/>
                  </a:cubicBezTo>
                  <a:cubicBezTo>
                    <a:pt x="4837" y="168"/>
                    <a:pt x="4671" y="1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2"/>
            <p:cNvSpPr/>
            <p:nvPr/>
          </p:nvSpPr>
          <p:spPr>
            <a:xfrm>
              <a:off x="1716400" y="3280300"/>
              <a:ext cx="31700" cy="18350"/>
            </a:xfrm>
            <a:custGeom>
              <a:avLst/>
              <a:gdLst/>
              <a:ahLst/>
              <a:cxnLst/>
              <a:rect l="l" t="t" r="r" b="b"/>
              <a:pathLst>
                <a:path w="1268" h="734" extrusionOk="0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7"/>
                    <a:pt x="167" y="734"/>
                    <a:pt x="401" y="734"/>
                  </a:cubicBezTo>
                  <a:lnTo>
                    <a:pt x="901" y="734"/>
                  </a:lnTo>
                  <a:cubicBezTo>
                    <a:pt x="1101" y="734"/>
                    <a:pt x="1268" y="567"/>
                    <a:pt x="1268" y="367"/>
                  </a:cubicBezTo>
                  <a:cubicBezTo>
                    <a:pt x="1268" y="167"/>
                    <a:pt x="11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07" y="4062763"/>
            <a:ext cx="5176500" cy="696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Restaurant Business Proposal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09002"/>
      </a:accent1>
      <a:accent2>
        <a:srgbClr val="D63436"/>
      </a:accent2>
      <a:accent3>
        <a:srgbClr val="9CCC8D"/>
      </a:accent3>
      <a:accent4>
        <a:srgbClr val="F7DA6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197</Words>
  <Application>Microsoft Office PowerPoint</Application>
  <PresentationFormat>Diavetítés a képernyőre (16:9 oldalarány)</PresentationFormat>
  <Paragraphs>51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Assistant</vt:lpstr>
      <vt:lpstr>Alfa Slab One</vt:lpstr>
      <vt:lpstr>Cuprum</vt:lpstr>
      <vt:lpstr>Online Restaurant Business Proposal by Slidesgo</vt:lpstr>
      <vt:lpstr>A Legjobb Étterem</vt:lpstr>
      <vt:lpstr>Források</vt:lpstr>
      <vt:lpstr> 1. A projektről</vt:lpstr>
      <vt:lpstr>2. Programozási nyelvek / Programok</vt:lpstr>
      <vt:lpstr>3. Az alakulat</vt:lpstr>
      <vt:lpstr>4. Funkciók </vt:lpstr>
      <vt:lpstr>5. Megvalósítás</vt:lpstr>
      <vt:lpstr>6. Források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Legjobb Étterem</dc:title>
  <dc:creator>Sutak David</dc:creator>
  <cp:lastModifiedBy>Ákos</cp:lastModifiedBy>
  <cp:revision>11</cp:revision>
  <dcterms:modified xsi:type="dcterms:W3CDTF">2022-11-21T20:38:18Z</dcterms:modified>
</cp:coreProperties>
</file>