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1" y="47468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3635" y="4038600"/>
            <a:ext cx="5791200" cy="1981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Website Design With CSS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97" y="592450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7730" y="3581400"/>
            <a:ext cx="767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Course Intro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133600"/>
            <a:ext cx="769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 design/development core principles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 – We will be using HTML5 but if you know HTML4 and/or XHTML, that is totally fine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Basic CSS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This Course Contains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1336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10 Chapter Projects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– HTML/CSS with very minimal JavaScript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Each project has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5 – 7 section videos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Each section has it’s own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exercise files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PowerPoint sections also include the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documents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Each chapter/project has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5 -7 quiz questions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HTML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1336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HTML5 Document Structure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Tag Syntax – Inline, Block,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Div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Attributes – Classes, Ids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 Forms &amp; Input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 &amp; Tables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9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CSS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1336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CSS Syntax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Fonts, text, headings, colors, backgrounds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Margin &amp; Padding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Alignment &amp; Floating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Image Styling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Styling Forms and Lists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Advanced CSS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133601"/>
            <a:ext cx="472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Responsive Media Queries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Fluid Layouts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Positioning Elements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CSS Transitions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Animation &amp; Keyframes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9800" y="213360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Vendor Prefixes (-moz, -webkit)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SASS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Pre-Processor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LESS CSS Pre-Processor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2037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23622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4400" y="1524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2621</TotalTime>
  <Words>164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Retrospect</vt:lpstr>
      <vt:lpstr>Website Design With CSS</vt:lpstr>
      <vt:lpstr>What You Should Know</vt:lpstr>
      <vt:lpstr>This Course Contains</vt:lpstr>
      <vt:lpstr>HTML Topics</vt:lpstr>
      <vt:lpstr>Basic CSS Topics</vt:lpstr>
      <vt:lpstr>Advanced CSS Topics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136</cp:revision>
  <dcterms:created xsi:type="dcterms:W3CDTF">2013-02-26T11:47:05Z</dcterms:created>
  <dcterms:modified xsi:type="dcterms:W3CDTF">2014-09-18T16:34:56Z</dcterms:modified>
</cp:coreProperties>
</file>