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6" autoAdjust="0"/>
    <p:restoredTop sz="94660"/>
  </p:normalViewPr>
  <p:slideViewPr>
    <p:cSldViewPr snapToGrid="0">
      <p:cViewPr varScale="1">
        <p:scale>
          <a:sx n="35" d="100"/>
          <a:sy n="35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0DC64-EC20-4082-89FF-4384F1BF946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377A5254-29A7-4691-971F-099C7A4BCF8E}">
      <dgm:prSet phldrT="[文字]"/>
      <dgm:spPr/>
      <dgm:t>
        <a:bodyPr/>
        <a:lstStyle/>
        <a:p>
          <a:r>
            <a:rPr lang="zh-TW" altLang="en-US" dirty="0" smtClean="0"/>
            <a:t>初始化畫布</a:t>
          </a:r>
          <a:endParaRPr lang="zh-TW" altLang="en-US" dirty="0"/>
        </a:p>
      </dgm:t>
    </dgm:pt>
    <dgm:pt modelId="{ACE9E20B-9618-4BBE-8A7F-076070401C45}" type="parTrans" cxnId="{BAEB25E5-E64A-4327-A728-24E91AD814A6}">
      <dgm:prSet/>
      <dgm:spPr/>
      <dgm:t>
        <a:bodyPr/>
        <a:lstStyle/>
        <a:p>
          <a:endParaRPr lang="zh-TW" altLang="en-US"/>
        </a:p>
      </dgm:t>
    </dgm:pt>
    <dgm:pt modelId="{2BC90184-24A3-4926-887D-6A05D78EA761}" type="sibTrans" cxnId="{BAEB25E5-E64A-4327-A728-24E91AD814A6}">
      <dgm:prSet/>
      <dgm:spPr/>
      <dgm:t>
        <a:bodyPr/>
        <a:lstStyle/>
        <a:p>
          <a:endParaRPr lang="zh-TW" altLang="en-US"/>
        </a:p>
      </dgm:t>
    </dgm:pt>
    <dgm:pt modelId="{B0E83715-CC63-4E08-80EA-B08A7CC5F4E0}">
      <dgm:prSet phldrT="[文字]"/>
      <dgm:spPr/>
      <dgm:t>
        <a:bodyPr/>
        <a:lstStyle/>
        <a:p>
          <a:r>
            <a:rPr lang="zh-TW" altLang="en-US" dirty="0" smtClean="0"/>
            <a:t>使用者操作</a:t>
          </a:r>
          <a:endParaRPr lang="zh-TW" altLang="en-US" dirty="0"/>
        </a:p>
      </dgm:t>
    </dgm:pt>
    <dgm:pt modelId="{AADF2EB9-8D08-43FD-AB65-A36008F27ADF}" type="parTrans" cxnId="{3303A6DA-A0A1-44AC-912B-CC9B728090BE}">
      <dgm:prSet/>
      <dgm:spPr/>
      <dgm:t>
        <a:bodyPr/>
        <a:lstStyle/>
        <a:p>
          <a:endParaRPr lang="zh-TW" altLang="en-US"/>
        </a:p>
      </dgm:t>
    </dgm:pt>
    <dgm:pt modelId="{5AE4485F-0495-44E2-9EEB-F9A33FA5807F}" type="sibTrans" cxnId="{3303A6DA-A0A1-44AC-912B-CC9B728090BE}">
      <dgm:prSet/>
      <dgm:spPr/>
      <dgm:t>
        <a:bodyPr/>
        <a:lstStyle/>
        <a:p>
          <a:endParaRPr lang="zh-TW" altLang="en-US"/>
        </a:p>
      </dgm:t>
    </dgm:pt>
    <dgm:pt modelId="{A9730F4B-9296-4D75-B056-0E8FAEBF0C52}">
      <dgm:prSet phldrT="[文字]"/>
      <dgm:spPr/>
      <dgm:t>
        <a:bodyPr/>
        <a:lstStyle/>
        <a:p>
          <a:r>
            <a:rPr lang="zh-TW" altLang="en-US" dirty="0" smtClean="0"/>
            <a:t>更新畫布</a:t>
          </a:r>
          <a:endParaRPr lang="zh-TW" altLang="en-US" dirty="0"/>
        </a:p>
      </dgm:t>
    </dgm:pt>
    <dgm:pt modelId="{5B0E0E9F-4484-4314-9A73-0C17334A1184}" type="parTrans" cxnId="{B8AB7917-F437-4456-A44A-3BFBBCC99BBA}">
      <dgm:prSet/>
      <dgm:spPr/>
      <dgm:t>
        <a:bodyPr/>
        <a:lstStyle/>
        <a:p>
          <a:endParaRPr lang="zh-TW" altLang="en-US"/>
        </a:p>
      </dgm:t>
    </dgm:pt>
    <dgm:pt modelId="{F712B96B-9069-4E37-934C-083A08D38D1F}" type="sibTrans" cxnId="{B8AB7917-F437-4456-A44A-3BFBBCC99BBA}">
      <dgm:prSet/>
      <dgm:spPr/>
      <dgm:t>
        <a:bodyPr/>
        <a:lstStyle/>
        <a:p>
          <a:endParaRPr lang="zh-TW" altLang="en-US"/>
        </a:p>
      </dgm:t>
    </dgm:pt>
    <dgm:pt modelId="{EE8432B2-48BB-4247-8FD8-5D7ADD26BF0A}">
      <dgm:prSet phldrT="[文字]"/>
      <dgm:spPr/>
      <dgm:t>
        <a:bodyPr/>
        <a:lstStyle/>
        <a:p>
          <a:r>
            <a:rPr lang="zh-TW" altLang="en-US" dirty="0" smtClean="0"/>
            <a:t>設定一開始畫布大小及顏色</a:t>
          </a:r>
          <a:endParaRPr lang="zh-TW" altLang="en-US" dirty="0"/>
        </a:p>
      </dgm:t>
    </dgm:pt>
    <dgm:pt modelId="{EB3A9BC4-FFA6-41C7-A4AE-6653C1DEA760}" type="parTrans" cxnId="{E870E51D-D6C2-47E5-B81C-E660E4087D55}">
      <dgm:prSet/>
      <dgm:spPr/>
      <dgm:t>
        <a:bodyPr/>
        <a:lstStyle/>
        <a:p>
          <a:endParaRPr lang="zh-TW" altLang="en-US"/>
        </a:p>
      </dgm:t>
    </dgm:pt>
    <dgm:pt modelId="{6EAC9392-3DD2-4E45-BB58-9E18461961A4}" type="sibTrans" cxnId="{E870E51D-D6C2-47E5-B81C-E660E4087D55}">
      <dgm:prSet/>
      <dgm:spPr/>
      <dgm:t>
        <a:bodyPr/>
        <a:lstStyle/>
        <a:p>
          <a:endParaRPr lang="zh-TW" altLang="en-US"/>
        </a:p>
      </dgm:t>
    </dgm:pt>
    <dgm:pt modelId="{A46FE337-506F-4035-90F7-22EBEDE8527E}">
      <dgm:prSet phldrT="[文字]"/>
      <dgm:spPr/>
      <dgm:t>
        <a:bodyPr/>
        <a:lstStyle/>
        <a:p>
          <a:r>
            <a:rPr lang="zh-TW" altLang="en-US" dirty="0" smtClean="0"/>
            <a:t>滑鼠事件設計</a:t>
          </a:r>
          <a:endParaRPr lang="zh-TW" altLang="en-US" dirty="0"/>
        </a:p>
      </dgm:t>
    </dgm:pt>
    <dgm:pt modelId="{3210FBC4-9A26-4B8C-81B6-6B0C55DFF9C3}" type="parTrans" cxnId="{5721A5FC-6625-4648-BC82-AB3575485EDB}">
      <dgm:prSet/>
      <dgm:spPr/>
      <dgm:t>
        <a:bodyPr/>
        <a:lstStyle/>
        <a:p>
          <a:endParaRPr lang="zh-TW" altLang="en-US"/>
        </a:p>
      </dgm:t>
    </dgm:pt>
    <dgm:pt modelId="{3877E21F-AB98-4A43-8873-9CA73A6E5282}" type="sibTrans" cxnId="{5721A5FC-6625-4648-BC82-AB3575485EDB}">
      <dgm:prSet/>
      <dgm:spPr/>
      <dgm:t>
        <a:bodyPr/>
        <a:lstStyle/>
        <a:p>
          <a:endParaRPr lang="zh-TW" altLang="en-US"/>
        </a:p>
      </dgm:t>
    </dgm:pt>
    <dgm:pt modelId="{764F9705-7AD7-4FBA-ADDA-3B3E2CB0ABEF}">
      <dgm:prSet phldrT="[文字]"/>
      <dgm:spPr/>
      <dgm:t>
        <a:bodyPr/>
        <a:lstStyle/>
        <a:p>
          <a:r>
            <a:rPr lang="zh-TW" altLang="en-US" dirty="0" smtClean="0"/>
            <a:t>清空畫布</a:t>
          </a:r>
          <a:endParaRPr lang="zh-TW" altLang="en-US" dirty="0"/>
        </a:p>
      </dgm:t>
    </dgm:pt>
    <dgm:pt modelId="{D68BD7A5-B92D-4D07-96B5-E06D387C6FA0}" type="parTrans" cxnId="{25B45549-0E86-4B62-AE7F-DFFB193DDE96}">
      <dgm:prSet/>
      <dgm:spPr/>
      <dgm:t>
        <a:bodyPr/>
        <a:lstStyle/>
        <a:p>
          <a:endParaRPr lang="zh-TW" altLang="en-US"/>
        </a:p>
      </dgm:t>
    </dgm:pt>
    <dgm:pt modelId="{806E7460-C30D-42C6-A251-43DB1FF8C6CE}" type="sibTrans" cxnId="{25B45549-0E86-4B62-AE7F-DFFB193DDE96}">
      <dgm:prSet/>
      <dgm:spPr/>
      <dgm:t>
        <a:bodyPr/>
        <a:lstStyle/>
        <a:p>
          <a:endParaRPr lang="zh-TW" altLang="en-US"/>
        </a:p>
      </dgm:t>
    </dgm:pt>
    <dgm:pt modelId="{A2CD73E5-EB3A-404A-8E37-911494CC4B30}">
      <dgm:prSet phldrT="[文字]"/>
      <dgm:spPr/>
      <dgm:t>
        <a:bodyPr/>
        <a:lstStyle/>
        <a:p>
          <a:r>
            <a:rPr lang="zh-TW" altLang="en-US" dirty="0" smtClean="0"/>
            <a:t>畫上使用者的圖</a:t>
          </a:r>
          <a:endParaRPr lang="zh-TW" altLang="en-US" dirty="0"/>
        </a:p>
      </dgm:t>
    </dgm:pt>
    <dgm:pt modelId="{C471691D-223D-45A1-84C7-1015B8144427}" type="parTrans" cxnId="{7C207B28-BA91-4E34-8FC3-D70CFCA64B20}">
      <dgm:prSet/>
      <dgm:spPr/>
      <dgm:t>
        <a:bodyPr/>
        <a:lstStyle/>
        <a:p>
          <a:endParaRPr lang="zh-TW" altLang="en-US"/>
        </a:p>
      </dgm:t>
    </dgm:pt>
    <dgm:pt modelId="{DFF5AB7C-C73E-45D8-855C-29B7E5182F12}" type="sibTrans" cxnId="{7C207B28-BA91-4E34-8FC3-D70CFCA64B20}">
      <dgm:prSet/>
      <dgm:spPr/>
      <dgm:t>
        <a:bodyPr/>
        <a:lstStyle/>
        <a:p>
          <a:endParaRPr lang="zh-TW" altLang="en-US"/>
        </a:p>
      </dgm:t>
    </dgm:pt>
    <dgm:pt modelId="{F17C694E-F0ED-42AD-A06F-56B1F4B49A96}" type="pres">
      <dgm:prSet presAssocID="{9550DC64-EC20-4082-89FF-4384F1BF9460}" presName="linearFlow" presStyleCnt="0">
        <dgm:presLayoutVars>
          <dgm:dir/>
          <dgm:animLvl val="lvl"/>
          <dgm:resizeHandles val="exact"/>
        </dgm:presLayoutVars>
      </dgm:prSet>
      <dgm:spPr/>
    </dgm:pt>
    <dgm:pt modelId="{3740BD3C-B287-4CE6-B397-D220957021D9}" type="pres">
      <dgm:prSet presAssocID="{377A5254-29A7-4691-971F-099C7A4BCF8E}" presName="composite" presStyleCnt="0"/>
      <dgm:spPr/>
    </dgm:pt>
    <dgm:pt modelId="{0BF8B488-A103-471F-81C9-8F0C3830E46E}" type="pres">
      <dgm:prSet presAssocID="{377A5254-29A7-4691-971F-099C7A4BCF8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2653A2-BFBA-4A25-BCB7-B45B65898513}" type="pres">
      <dgm:prSet presAssocID="{377A5254-29A7-4691-971F-099C7A4BCF8E}" presName="parSh" presStyleLbl="node1" presStyleIdx="0" presStyleCnt="3"/>
      <dgm:spPr/>
    </dgm:pt>
    <dgm:pt modelId="{4341B14D-57C8-405B-AB1B-872D056DE51B}" type="pres">
      <dgm:prSet presAssocID="{377A5254-29A7-4691-971F-099C7A4BCF8E}" presName="desTx" presStyleLbl="fgAcc1" presStyleIdx="0" presStyleCnt="3">
        <dgm:presLayoutVars>
          <dgm:bulletEnabled val="1"/>
        </dgm:presLayoutVars>
      </dgm:prSet>
      <dgm:spPr/>
    </dgm:pt>
    <dgm:pt modelId="{429D0AB3-ED79-4F52-8D13-5BF3B4D44CFD}" type="pres">
      <dgm:prSet presAssocID="{2BC90184-24A3-4926-887D-6A05D78EA761}" presName="sibTrans" presStyleLbl="sibTrans2D1" presStyleIdx="0" presStyleCnt="2"/>
      <dgm:spPr/>
    </dgm:pt>
    <dgm:pt modelId="{24282DF7-3AE9-438B-9F22-69AB22E838CE}" type="pres">
      <dgm:prSet presAssocID="{2BC90184-24A3-4926-887D-6A05D78EA761}" presName="connTx" presStyleLbl="sibTrans2D1" presStyleIdx="0" presStyleCnt="2"/>
      <dgm:spPr/>
    </dgm:pt>
    <dgm:pt modelId="{07F789A3-A87B-4886-BD69-97A330456C9C}" type="pres">
      <dgm:prSet presAssocID="{B0E83715-CC63-4E08-80EA-B08A7CC5F4E0}" presName="composite" presStyleCnt="0"/>
      <dgm:spPr/>
    </dgm:pt>
    <dgm:pt modelId="{05E7C4A2-30AB-4748-A86A-12E5939AB3BF}" type="pres">
      <dgm:prSet presAssocID="{B0E83715-CC63-4E08-80EA-B08A7CC5F4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9D5072C-8021-48BF-9BD7-C985C66BF9EE}" type="pres">
      <dgm:prSet presAssocID="{B0E83715-CC63-4E08-80EA-B08A7CC5F4E0}" presName="parSh" presStyleLbl="node1" presStyleIdx="1" presStyleCnt="3"/>
      <dgm:spPr/>
    </dgm:pt>
    <dgm:pt modelId="{8D309D7B-3FD2-4A24-9DB4-7C72E78ECADD}" type="pres">
      <dgm:prSet presAssocID="{B0E83715-CC63-4E08-80EA-B08A7CC5F4E0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D58E8E-9B67-4BB1-AB96-1666781217BC}" type="pres">
      <dgm:prSet presAssocID="{5AE4485F-0495-44E2-9EEB-F9A33FA5807F}" presName="sibTrans" presStyleLbl="sibTrans2D1" presStyleIdx="1" presStyleCnt="2"/>
      <dgm:spPr/>
    </dgm:pt>
    <dgm:pt modelId="{FD18148B-38E9-4AD8-863A-DA522D0CF4D5}" type="pres">
      <dgm:prSet presAssocID="{5AE4485F-0495-44E2-9EEB-F9A33FA5807F}" presName="connTx" presStyleLbl="sibTrans2D1" presStyleIdx="1" presStyleCnt="2"/>
      <dgm:spPr/>
    </dgm:pt>
    <dgm:pt modelId="{30F789FB-0F93-4E68-9D87-85D7025615E3}" type="pres">
      <dgm:prSet presAssocID="{A9730F4B-9296-4D75-B056-0E8FAEBF0C52}" presName="composite" presStyleCnt="0"/>
      <dgm:spPr/>
    </dgm:pt>
    <dgm:pt modelId="{152388C3-8385-40A3-BA1D-F30362A52806}" type="pres">
      <dgm:prSet presAssocID="{A9730F4B-9296-4D75-B056-0E8FAEBF0C5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3B70E3-0E23-4B94-8609-E516D1C81614}" type="pres">
      <dgm:prSet presAssocID="{A9730F4B-9296-4D75-B056-0E8FAEBF0C52}" presName="parSh" presStyleLbl="node1" presStyleIdx="2" presStyleCnt="3"/>
      <dgm:spPr/>
    </dgm:pt>
    <dgm:pt modelId="{E25FE513-2D51-47F0-ADE4-93C69E1A64E9}" type="pres">
      <dgm:prSet presAssocID="{A9730F4B-9296-4D75-B056-0E8FAEBF0C52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303A6DA-A0A1-44AC-912B-CC9B728090BE}" srcId="{9550DC64-EC20-4082-89FF-4384F1BF9460}" destId="{B0E83715-CC63-4E08-80EA-B08A7CC5F4E0}" srcOrd="1" destOrd="0" parTransId="{AADF2EB9-8D08-43FD-AB65-A36008F27ADF}" sibTransId="{5AE4485F-0495-44E2-9EEB-F9A33FA5807F}"/>
    <dgm:cxn modelId="{EBC13372-416D-458A-835D-B9D738F002E2}" type="presOf" srcId="{EE8432B2-48BB-4247-8FD8-5D7ADD26BF0A}" destId="{4341B14D-57C8-405B-AB1B-872D056DE51B}" srcOrd="0" destOrd="0" presId="urn:microsoft.com/office/officeart/2005/8/layout/process3"/>
    <dgm:cxn modelId="{288A050C-D183-4C9B-91AF-4B0072A462C6}" type="presOf" srcId="{A2CD73E5-EB3A-404A-8E37-911494CC4B30}" destId="{E25FE513-2D51-47F0-ADE4-93C69E1A64E9}" srcOrd="0" destOrd="1" presId="urn:microsoft.com/office/officeart/2005/8/layout/process3"/>
    <dgm:cxn modelId="{25B45549-0E86-4B62-AE7F-DFFB193DDE96}" srcId="{A9730F4B-9296-4D75-B056-0E8FAEBF0C52}" destId="{764F9705-7AD7-4FBA-ADDA-3B3E2CB0ABEF}" srcOrd="0" destOrd="0" parTransId="{D68BD7A5-B92D-4D07-96B5-E06D387C6FA0}" sibTransId="{806E7460-C30D-42C6-A251-43DB1FF8C6CE}"/>
    <dgm:cxn modelId="{4312558E-9621-433B-A926-323F05AA5822}" type="presOf" srcId="{B0E83715-CC63-4E08-80EA-B08A7CC5F4E0}" destId="{05E7C4A2-30AB-4748-A86A-12E5939AB3BF}" srcOrd="0" destOrd="0" presId="urn:microsoft.com/office/officeart/2005/8/layout/process3"/>
    <dgm:cxn modelId="{7C207B28-BA91-4E34-8FC3-D70CFCA64B20}" srcId="{A9730F4B-9296-4D75-B056-0E8FAEBF0C52}" destId="{A2CD73E5-EB3A-404A-8E37-911494CC4B30}" srcOrd="1" destOrd="0" parTransId="{C471691D-223D-45A1-84C7-1015B8144427}" sibTransId="{DFF5AB7C-C73E-45D8-855C-29B7E5182F12}"/>
    <dgm:cxn modelId="{FA0F6C80-8CE8-4A26-880B-67E6C5D00FDD}" type="presOf" srcId="{2BC90184-24A3-4926-887D-6A05D78EA761}" destId="{24282DF7-3AE9-438B-9F22-69AB22E838CE}" srcOrd="1" destOrd="0" presId="urn:microsoft.com/office/officeart/2005/8/layout/process3"/>
    <dgm:cxn modelId="{62EC2214-9B2A-4C87-B30E-25A97C63417F}" type="presOf" srcId="{377A5254-29A7-4691-971F-099C7A4BCF8E}" destId="{0BF8B488-A103-471F-81C9-8F0C3830E46E}" srcOrd="0" destOrd="0" presId="urn:microsoft.com/office/officeart/2005/8/layout/process3"/>
    <dgm:cxn modelId="{B8AB7917-F437-4456-A44A-3BFBBCC99BBA}" srcId="{9550DC64-EC20-4082-89FF-4384F1BF9460}" destId="{A9730F4B-9296-4D75-B056-0E8FAEBF0C52}" srcOrd="2" destOrd="0" parTransId="{5B0E0E9F-4484-4314-9A73-0C17334A1184}" sibTransId="{F712B96B-9069-4E37-934C-083A08D38D1F}"/>
    <dgm:cxn modelId="{48538BEE-AA4E-45F0-809A-5291995ACE0B}" type="presOf" srcId="{9550DC64-EC20-4082-89FF-4384F1BF9460}" destId="{F17C694E-F0ED-42AD-A06F-56B1F4B49A96}" srcOrd="0" destOrd="0" presId="urn:microsoft.com/office/officeart/2005/8/layout/process3"/>
    <dgm:cxn modelId="{B7BA3D8F-8E2C-4891-B0E9-81C72C3FEA84}" type="presOf" srcId="{B0E83715-CC63-4E08-80EA-B08A7CC5F4E0}" destId="{F9D5072C-8021-48BF-9BD7-C985C66BF9EE}" srcOrd="1" destOrd="0" presId="urn:microsoft.com/office/officeart/2005/8/layout/process3"/>
    <dgm:cxn modelId="{E66B4D22-7A24-4AEB-8CFF-DED2F65CF048}" type="presOf" srcId="{5AE4485F-0495-44E2-9EEB-F9A33FA5807F}" destId="{FD18148B-38E9-4AD8-863A-DA522D0CF4D5}" srcOrd="1" destOrd="0" presId="urn:microsoft.com/office/officeart/2005/8/layout/process3"/>
    <dgm:cxn modelId="{5721A5FC-6625-4648-BC82-AB3575485EDB}" srcId="{B0E83715-CC63-4E08-80EA-B08A7CC5F4E0}" destId="{A46FE337-506F-4035-90F7-22EBEDE8527E}" srcOrd="0" destOrd="0" parTransId="{3210FBC4-9A26-4B8C-81B6-6B0C55DFF9C3}" sibTransId="{3877E21F-AB98-4A43-8873-9CA73A6E5282}"/>
    <dgm:cxn modelId="{EF3E3545-0C56-445E-B99F-4B103684D222}" type="presOf" srcId="{5AE4485F-0495-44E2-9EEB-F9A33FA5807F}" destId="{90D58E8E-9B67-4BB1-AB96-1666781217BC}" srcOrd="0" destOrd="0" presId="urn:microsoft.com/office/officeart/2005/8/layout/process3"/>
    <dgm:cxn modelId="{792AC0EC-8929-4D4B-B324-41D582D462D7}" type="presOf" srcId="{377A5254-29A7-4691-971F-099C7A4BCF8E}" destId="{872653A2-BFBA-4A25-BCB7-B45B65898513}" srcOrd="1" destOrd="0" presId="urn:microsoft.com/office/officeart/2005/8/layout/process3"/>
    <dgm:cxn modelId="{E870E51D-D6C2-47E5-B81C-E660E4087D55}" srcId="{377A5254-29A7-4691-971F-099C7A4BCF8E}" destId="{EE8432B2-48BB-4247-8FD8-5D7ADD26BF0A}" srcOrd="0" destOrd="0" parTransId="{EB3A9BC4-FFA6-41C7-A4AE-6653C1DEA760}" sibTransId="{6EAC9392-3DD2-4E45-BB58-9E18461961A4}"/>
    <dgm:cxn modelId="{6E47B0DD-5955-44DA-9615-249DB4210997}" type="presOf" srcId="{2BC90184-24A3-4926-887D-6A05D78EA761}" destId="{429D0AB3-ED79-4F52-8D13-5BF3B4D44CFD}" srcOrd="0" destOrd="0" presId="urn:microsoft.com/office/officeart/2005/8/layout/process3"/>
    <dgm:cxn modelId="{749FA650-DABE-4ED2-BC76-17503F0F1503}" type="presOf" srcId="{764F9705-7AD7-4FBA-ADDA-3B3E2CB0ABEF}" destId="{E25FE513-2D51-47F0-ADE4-93C69E1A64E9}" srcOrd="0" destOrd="0" presId="urn:microsoft.com/office/officeart/2005/8/layout/process3"/>
    <dgm:cxn modelId="{BAEB25E5-E64A-4327-A728-24E91AD814A6}" srcId="{9550DC64-EC20-4082-89FF-4384F1BF9460}" destId="{377A5254-29A7-4691-971F-099C7A4BCF8E}" srcOrd="0" destOrd="0" parTransId="{ACE9E20B-9618-4BBE-8A7F-076070401C45}" sibTransId="{2BC90184-24A3-4926-887D-6A05D78EA761}"/>
    <dgm:cxn modelId="{F443C499-F90C-4B11-BA07-8940A61BC013}" type="presOf" srcId="{A46FE337-506F-4035-90F7-22EBEDE8527E}" destId="{8D309D7B-3FD2-4A24-9DB4-7C72E78ECADD}" srcOrd="0" destOrd="0" presId="urn:microsoft.com/office/officeart/2005/8/layout/process3"/>
    <dgm:cxn modelId="{6F7E0178-E246-4675-ADAD-691D656DE227}" type="presOf" srcId="{A9730F4B-9296-4D75-B056-0E8FAEBF0C52}" destId="{152388C3-8385-40A3-BA1D-F30362A52806}" srcOrd="0" destOrd="0" presId="urn:microsoft.com/office/officeart/2005/8/layout/process3"/>
    <dgm:cxn modelId="{96D89B47-BE3F-4E07-839B-C071226857EF}" type="presOf" srcId="{A9730F4B-9296-4D75-B056-0E8FAEBF0C52}" destId="{C53B70E3-0E23-4B94-8609-E516D1C81614}" srcOrd="1" destOrd="0" presId="urn:microsoft.com/office/officeart/2005/8/layout/process3"/>
    <dgm:cxn modelId="{C3AE2CAF-39AB-49C6-B6D4-603E757F6DD2}" type="presParOf" srcId="{F17C694E-F0ED-42AD-A06F-56B1F4B49A96}" destId="{3740BD3C-B287-4CE6-B397-D220957021D9}" srcOrd="0" destOrd="0" presId="urn:microsoft.com/office/officeart/2005/8/layout/process3"/>
    <dgm:cxn modelId="{EAC5D51E-8FB4-45F6-9E0A-B86A0EB2E966}" type="presParOf" srcId="{3740BD3C-B287-4CE6-B397-D220957021D9}" destId="{0BF8B488-A103-471F-81C9-8F0C3830E46E}" srcOrd="0" destOrd="0" presId="urn:microsoft.com/office/officeart/2005/8/layout/process3"/>
    <dgm:cxn modelId="{11717D5D-83C1-4559-B722-DF955645EEAC}" type="presParOf" srcId="{3740BD3C-B287-4CE6-B397-D220957021D9}" destId="{872653A2-BFBA-4A25-BCB7-B45B65898513}" srcOrd="1" destOrd="0" presId="urn:microsoft.com/office/officeart/2005/8/layout/process3"/>
    <dgm:cxn modelId="{C5483F4A-438D-4673-B063-D50F5830F306}" type="presParOf" srcId="{3740BD3C-B287-4CE6-B397-D220957021D9}" destId="{4341B14D-57C8-405B-AB1B-872D056DE51B}" srcOrd="2" destOrd="0" presId="urn:microsoft.com/office/officeart/2005/8/layout/process3"/>
    <dgm:cxn modelId="{5C6ACBCA-E6CC-4F45-A99B-1FEDF2DD6E12}" type="presParOf" srcId="{F17C694E-F0ED-42AD-A06F-56B1F4B49A96}" destId="{429D0AB3-ED79-4F52-8D13-5BF3B4D44CFD}" srcOrd="1" destOrd="0" presId="urn:microsoft.com/office/officeart/2005/8/layout/process3"/>
    <dgm:cxn modelId="{4B0AF265-0945-4E71-B6F9-13A3F15E0A72}" type="presParOf" srcId="{429D0AB3-ED79-4F52-8D13-5BF3B4D44CFD}" destId="{24282DF7-3AE9-438B-9F22-69AB22E838CE}" srcOrd="0" destOrd="0" presId="urn:microsoft.com/office/officeart/2005/8/layout/process3"/>
    <dgm:cxn modelId="{4EA8DC8E-60F0-44BA-839A-6C8B83A58B2B}" type="presParOf" srcId="{F17C694E-F0ED-42AD-A06F-56B1F4B49A96}" destId="{07F789A3-A87B-4886-BD69-97A330456C9C}" srcOrd="2" destOrd="0" presId="urn:microsoft.com/office/officeart/2005/8/layout/process3"/>
    <dgm:cxn modelId="{4B23A402-E41B-4C6A-88B3-DD8A9D4814E9}" type="presParOf" srcId="{07F789A3-A87B-4886-BD69-97A330456C9C}" destId="{05E7C4A2-30AB-4748-A86A-12E5939AB3BF}" srcOrd="0" destOrd="0" presId="urn:microsoft.com/office/officeart/2005/8/layout/process3"/>
    <dgm:cxn modelId="{DAFCF894-A7E6-407B-B7CA-B1160A95F4B0}" type="presParOf" srcId="{07F789A3-A87B-4886-BD69-97A330456C9C}" destId="{F9D5072C-8021-48BF-9BD7-C985C66BF9EE}" srcOrd="1" destOrd="0" presId="urn:microsoft.com/office/officeart/2005/8/layout/process3"/>
    <dgm:cxn modelId="{05CC838B-B75F-41B4-8248-50DCB37C8F2F}" type="presParOf" srcId="{07F789A3-A87B-4886-BD69-97A330456C9C}" destId="{8D309D7B-3FD2-4A24-9DB4-7C72E78ECADD}" srcOrd="2" destOrd="0" presId="urn:microsoft.com/office/officeart/2005/8/layout/process3"/>
    <dgm:cxn modelId="{898ACFC8-B8CE-4065-B7C8-4507695E07D4}" type="presParOf" srcId="{F17C694E-F0ED-42AD-A06F-56B1F4B49A96}" destId="{90D58E8E-9B67-4BB1-AB96-1666781217BC}" srcOrd="3" destOrd="0" presId="urn:microsoft.com/office/officeart/2005/8/layout/process3"/>
    <dgm:cxn modelId="{133BC4AD-E1EE-456A-9739-9AF4D0E6CB5D}" type="presParOf" srcId="{90D58E8E-9B67-4BB1-AB96-1666781217BC}" destId="{FD18148B-38E9-4AD8-863A-DA522D0CF4D5}" srcOrd="0" destOrd="0" presId="urn:microsoft.com/office/officeart/2005/8/layout/process3"/>
    <dgm:cxn modelId="{B0262795-0652-4C26-A9D9-F03E2A0E2898}" type="presParOf" srcId="{F17C694E-F0ED-42AD-A06F-56B1F4B49A96}" destId="{30F789FB-0F93-4E68-9D87-85D7025615E3}" srcOrd="4" destOrd="0" presId="urn:microsoft.com/office/officeart/2005/8/layout/process3"/>
    <dgm:cxn modelId="{21C88234-0C55-47DD-BDDF-5F7DFCB4A9E8}" type="presParOf" srcId="{30F789FB-0F93-4E68-9D87-85D7025615E3}" destId="{152388C3-8385-40A3-BA1D-F30362A52806}" srcOrd="0" destOrd="0" presId="urn:microsoft.com/office/officeart/2005/8/layout/process3"/>
    <dgm:cxn modelId="{62647921-6C16-4D6F-AF82-C86139CFD1D5}" type="presParOf" srcId="{30F789FB-0F93-4E68-9D87-85D7025615E3}" destId="{C53B70E3-0E23-4B94-8609-E516D1C81614}" srcOrd="1" destOrd="0" presId="urn:microsoft.com/office/officeart/2005/8/layout/process3"/>
    <dgm:cxn modelId="{DB41E691-3027-4CDB-93AE-6E248BB27ACA}" type="presParOf" srcId="{30F789FB-0F93-4E68-9D87-85D7025615E3}" destId="{E25FE513-2D51-47F0-ADE4-93C69E1A64E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653A2-BFBA-4A25-BCB7-B45B65898513}">
      <dsp:nvSpPr>
        <dsp:cNvPr id="0" name=""/>
        <dsp:cNvSpPr/>
      </dsp:nvSpPr>
      <dsp:spPr>
        <a:xfrm>
          <a:off x="4443" y="104337"/>
          <a:ext cx="2020363" cy="807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初始化畫布</a:t>
          </a:r>
          <a:endParaRPr lang="zh-TW" altLang="en-US" sz="1700" kern="1200" dirty="0"/>
        </a:p>
      </dsp:txBody>
      <dsp:txXfrm>
        <a:off x="4443" y="104337"/>
        <a:ext cx="2020363" cy="538128"/>
      </dsp:txXfrm>
    </dsp:sp>
    <dsp:sp modelId="{4341B14D-57C8-405B-AB1B-872D056DE51B}">
      <dsp:nvSpPr>
        <dsp:cNvPr id="0" name=""/>
        <dsp:cNvSpPr/>
      </dsp:nvSpPr>
      <dsp:spPr>
        <a:xfrm>
          <a:off x="418252" y="642466"/>
          <a:ext cx="2020363" cy="1041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設定一開始畫布大小及顏色</a:t>
          </a:r>
          <a:endParaRPr lang="zh-TW" altLang="en-US" sz="1700" kern="1200" dirty="0"/>
        </a:p>
      </dsp:txBody>
      <dsp:txXfrm>
        <a:off x="448752" y="672966"/>
        <a:ext cx="1959363" cy="980356"/>
      </dsp:txXfrm>
    </dsp:sp>
    <dsp:sp modelId="{429D0AB3-ED79-4F52-8D13-5BF3B4D44CFD}">
      <dsp:nvSpPr>
        <dsp:cNvPr id="0" name=""/>
        <dsp:cNvSpPr/>
      </dsp:nvSpPr>
      <dsp:spPr>
        <a:xfrm>
          <a:off x="2331086" y="121895"/>
          <a:ext cx="649313" cy="503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2331086" y="222497"/>
        <a:ext cx="498409" cy="301808"/>
      </dsp:txXfrm>
    </dsp:sp>
    <dsp:sp modelId="{F9D5072C-8021-48BF-9BD7-C985C66BF9EE}">
      <dsp:nvSpPr>
        <dsp:cNvPr id="0" name=""/>
        <dsp:cNvSpPr/>
      </dsp:nvSpPr>
      <dsp:spPr>
        <a:xfrm>
          <a:off x="3249926" y="104337"/>
          <a:ext cx="2020363" cy="807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使用者操作</a:t>
          </a:r>
          <a:endParaRPr lang="zh-TW" altLang="en-US" sz="1700" kern="1200" dirty="0"/>
        </a:p>
      </dsp:txBody>
      <dsp:txXfrm>
        <a:off x="3249926" y="104337"/>
        <a:ext cx="2020363" cy="538128"/>
      </dsp:txXfrm>
    </dsp:sp>
    <dsp:sp modelId="{8D309D7B-3FD2-4A24-9DB4-7C72E78ECADD}">
      <dsp:nvSpPr>
        <dsp:cNvPr id="0" name=""/>
        <dsp:cNvSpPr/>
      </dsp:nvSpPr>
      <dsp:spPr>
        <a:xfrm>
          <a:off x="3663735" y="642466"/>
          <a:ext cx="2020363" cy="1041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滑鼠事件設計</a:t>
          </a:r>
          <a:endParaRPr lang="zh-TW" altLang="en-US" sz="1700" kern="1200" dirty="0"/>
        </a:p>
      </dsp:txBody>
      <dsp:txXfrm>
        <a:off x="3694235" y="672966"/>
        <a:ext cx="1959363" cy="980356"/>
      </dsp:txXfrm>
    </dsp:sp>
    <dsp:sp modelId="{90D58E8E-9B67-4BB1-AB96-1666781217BC}">
      <dsp:nvSpPr>
        <dsp:cNvPr id="0" name=""/>
        <dsp:cNvSpPr/>
      </dsp:nvSpPr>
      <dsp:spPr>
        <a:xfrm>
          <a:off x="5576569" y="121895"/>
          <a:ext cx="649313" cy="503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5576569" y="222497"/>
        <a:ext cx="498409" cy="301808"/>
      </dsp:txXfrm>
    </dsp:sp>
    <dsp:sp modelId="{C53B70E3-0E23-4B94-8609-E516D1C81614}">
      <dsp:nvSpPr>
        <dsp:cNvPr id="0" name=""/>
        <dsp:cNvSpPr/>
      </dsp:nvSpPr>
      <dsp:spPr>
        <a:xfrm>
          <a:off x="6495409" y="104337"/>
          <a:ext cx="2020363" cy="807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更新畫布</a:t>
          </a:r>
          <a:endParaRPr lang="zh-TW" altLang="en-US" sz="1700" kern="1200" dirty="0"/>
        </a:p>
      </dsp:txBody>
      <dsp:txXfrm>
        <a:off x="6495409" y="104337"/>
        <a:ext cx="2020363" cy="538128"/>
      </dsp:txXfrm>
    </dsp:sp>
    <dsp:sp modelId="{E25FE513-2D51-47F0-ADE4-93C69E1A64E9}">
      <dsp:nvSpPr>
        <dsp:cNvPr id="0" name=""/>
        <dsp:cNvSpPr/>
      </dsp:nvSpPr>
      <dsp:spPr>
        <a:xfrm>
          <a:off x="6909218" y="642466"/>
          <a:ext cx="2020363" cy="1041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清空畫布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700" kern="1200" dirty="0" smtClean="0"/>
            <a:t>畫上使用者的圖</a:t>
          </a:r>
          <a:endParaRPr lang="zh-TW" altLang="en-US" sz="1700" kern="1200" dirty="0"/>
        </a:p>
      </dsp:txBody>
      <dsp:txXfrm>
        <a:off x="6939718" y="672966"/>
        <a:ext cx="1959363" cy="980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5D2FF-8694-46E8-9E52-41949C312383}" type="datetimeFigureOut">
              <a:rPr lang="zh-TW" altLang="en-US" smtClean="0"/>
              <a:t>2015/4/15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14295-915C-437A-B47B-E1BB95DAC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76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14295-915C-437A-B47B-E1BB95DAC59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0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25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7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65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041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52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07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5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83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7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04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28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1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89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72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7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36CB-AC83-49B9-8B13-75A6AB6B72E3}" type="datetimeFigureOut">
              <a:rPr lang="zh-TW" altLang="en-US" smtClean="0"/>
              <a:t>2015/4/14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7859F2-5789-4D05-A165-395D5B6FE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7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Canvas</a:t>
            </a:r>
            <a:r>
              <a:rPr lang="zh-TW" altLang="en-US" dirty="0" smtClean="0"/>
              <a:t>實做小畫家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胡柯民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1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實做小畫家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83990811"/>
              </p:ext>
            </p:extLst>
          </p:nvPr>
        </p:nvGraphicFramePr>
        <p:xfrm>
          <a:off x="677334" y="3027680"/>
          <a:ext cx="8934026" cy="178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8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實做小畫家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3411"/>
          </a:xfrm>
        </p:spPr>
        <p:txBody>
          <a:bodyPr/>
          <a:lstStyle/>
          <a:p>
            <a:r>
              <a:rPr lang="zh-TW" altLang="en-US" dirty="0" smtClean="0"/>
              <a:t>初始化畫布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畫上當作底色的方形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設定預設的值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 smtClean="0"/>
              <a:t>g_input</a:t>
            </a:r>
            <a:r>
              <a:rPr lang="zh-TW" altLang="en-US" dirty="0" smtClean="0"/>
              <a:t>是用來存使用者繪圖資訊，是自訂的陣列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312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8933" y="3315438"/>
            <a:ext cx="10633104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function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init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g_mode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“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+mj-lt"/>
              </a:rPr>
              <a:t>paint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”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//</a:t>
            </a: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繪圖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模式</a:t>
            </a: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，分成畫筆、畫方形、畫圓形、拉線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g_color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+mj-lt"/>
              </a:rPr>
              <a:t>blue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//顏色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g_lineWidth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//粗細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lineWidth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g_lineWidth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//套用粗細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strokeStyle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g_color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lang="en-US" altLang="zh-TW" dirty="0">
                <a:solidFill>
                  <a:srgbClr val="696969"/>
                </a:solidFill>
                <a:latin typeface="+mj-lt"/>
              </a:rPr>
              <a:t>//</a:t>
            </a:r>
            <a:r>
              <a:rPr lang="zh-TW" altLang="en-US" dirty="0">
                <a:solidFill>
                  <a:srgbClr val="696969"/>
                </a:solidFill>
                <a:latin typeface="+mj-lt"/>
              </a:rPr>
              <a:t>套用顏色</a:t>
            </a:r>
            <a:r>
              <a:rPr lang="zh-TW" altLang="zh-TW" dirty="0">
                <a:solidFill>
                  <a:srgbClr val="696969"/>
                </a:solidFill>
                <a:latin typeface="+mj-lt"/>
              </a:rPr>
              <a:t> </a:t>
            </a:r>
            <a:endParaRPr lang="en-US" altLang="zh-TW" dirty="0">
              <a:solidFill>
                <a:srgbClr val="696969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mouseCount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//滑鼠點擊次數</a:t>
            </a: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，畫方形、圓形跟拉線時會用到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g_input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]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mode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+mj-lt"/>
              </a:rPr>
              <a:t>rectangle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y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500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300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color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+mj-lt"/>
              </a:rPr>
              <a:t>black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lineWidth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//背景框線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93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實做小畫家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2451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接收使用者操作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滑鼠事件設計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canvas</a:t>
            </a:r>
            <a:r>
              <a:rPr lang="zh-TW" altLang="en-US" dirty="0" smtClean="0"/>
              <a:t>上增加</a:t>
            </a:r>
            <a:r>
              <a:rPr lang="en-US" altLang="zh-TW" dirty="0" smtClean="0"/>
              <a:t>event listener</a:t>
            </a:r>
          </a:p>
          <a:p>
            <a:pPr lvl="1"/>
            <a:r>
              <a:rPr lang="zh-TW" altLang="en-US" dirty="0" smtClean="0"/>
              <a:t>分別為滑鼠按下時、滑鼠放開時、滑鼠移動時設計</a:t>
            </a:r>
            <a:r>
              <a:rPr lang="en-US" altLang="zh-TW" dirty="0" smtClean="0"/>
              <a:t>function</a:t>
            </a:r>
          </a:p>
          <a:p>
            <a:pPr lvl="1"/>
            <a:r>
              <a:rPr lang="zh-TW" altLang="en-US" dirty="0"/>
              <a:t>滑鼠按下時，需要依據繪圖模式，來記錄路座標或者不記錄座標</a:t>
            </a:r>
            <a:endParaRPr lang="en-US" altLang="zh-TW" dirty="0"/>
          </a:p>
          <a:p>
            <a:pPr lvl="1"/>
            <a:r>
              <a:rPr lang="zh-TW" altLang="en-US" dirty="0"/>
              <a:t>當畫筆時，每按一下、移動都要記錄座標，放開滑鼠才結束</a:t>
            </a:r>
            <a:endParaRPr lang="en-US" altLang="zh-TW" dirty="0"/>
          </a:p>
          <a:p>
            <a:pPr lvl="1"/>
            <a:r>
              <a:rPr lang="zh-TW" altLang="en-US" dirty="0"/>
              <a:t>當畫方形時，第一下要記錄左上角座標，第二下才判斷方形的寬高</a:t>
            </a:r>
            <a:endParaRPr lang="en-US" altLang="zh-TW" dirty="0"/>
          </a:p>
          <a:p>
            <a:pPr lvl="1"/>
            <a:r>
              <a:rPr lang="zh-TW" altLang="en-US" dirty="0"/>
              <a:t>當畫圓形時，第一下也是記錄左上角座標，第二下才判斷圓心及半徑</a:t>
            </a:r>
            <a:endParaRPr lang="en-US" altLang="zh-TW" dirty="0"/>
          </a:p>
          <a:p>
            <a:pPr lvl="1"/>
            <a:r>
              <a:rPr lang="zh-TW" altLang="en-US" dirty="0"/>
              <a:t>當拉線時，第一下紀錄第一個座標，第二下紀錄第二個座標</a:t>
            </a:r>
          </a:p>
          <a:p>
            <a:pPr lvl="1"/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913485"/>
            <a:ext cx="664156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canvasOne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addEventListener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+mj-lt"/>
              </a:rPr>
              <a:t>mousedown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eventMouseDown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canvasOne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addEventListener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+mj-lt"/>
              </a:rPr>
              <a:t>mouseup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eventMouseUp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canvasOne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addEventListener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+mj-lt"/>
              </a:rPr>
              <a:t>mousemove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'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eventMouseMove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82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實做小畫家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滑鼠按下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滑鼠移動</a:t>
            </a:r>
            <a:r>
              <a:rPr lang="zh-TW" altLang="en-US" dirty="0"/>
              <a:t>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7334" y="2518858"/>
            <a:ext cx="8812106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function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eventMouseDown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strokeStyle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g_color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//更新畫筆顏色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moveTo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event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offsetX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event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offsetY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+mj-lt"/>
              </a:rPr>
              <a:t>//將畫筆移動到滑鼠位置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US" altLang="zh-TW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switch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g_mode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…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lang="en-US" altLang="zh-TW" dirty="0" smtClean="0">
                <a:solidFill>
                  <a:srgbClr val="696969"/>
                </a:solidFill>
                <a:latin typeface="+mj-lt"/>
              </a:rPr>
              <a:t>//</a:t>
            </a:r>
            <a:r>
              <a:rPr lang="zh-TW" altLang="en-US" dirty="0" smtClean="0">
                <a:solidFill>
                  <a:srgbClr val="696969"/>
                </a:solidFill>
                <a:latin typeface="+mj-lt"/>
              </a:rPr>
              <a:t>根據繪圖模式做不同操作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334" y="4492954"/>
            <a:ext cx="881210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function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eventMouseMove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mouse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x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event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offsetX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mouse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y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event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offsetY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if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g_mode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“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+mj-lt"/>
              </a:rPr>
              <a:t>paint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”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lang="en-US" altLang="zh-TW" dirty="0">
                <a:solidFill>
                  <a:srgbClr val="696969"/>
                </a:solidFill>
                <a:latin typeface="+mj-lt"/>
              </a:rPr>
              <a:t>//</a:t>
            </a:r>
            <a:r>
              <a:rPr lang="zh-TW" altLang="en-US" dirty="0">
                <a:solidFill>
                  <a:srgbClr val="696969"/>
                </a:solidFill>
                <a:latin typeface="+mj-lt"/>
              </a:rPr>
              <a:t>只有畫筆模式才會用到</a:t>
            </a:r>
            <a:r>
              <a:rPr lang="en-US" altLang="zh-TW" dirty="0">
                <a:solidFill>
                  <a:srgbClr val="696969"/>
                </a:solidFill>
                <a:latin typeface="+mj-lt"/>
              </a:rPr>
              <a:t>mouse</a:t>
            </a:r>
            <a:r>
              <a:rPr lang="zh-TW" altLang="en-US" dirty="0">
                <a:solidFill>
                  <a:srgbClr val="696969"/>
                </a:solidFill>
                <a:latin typeface="+mj-lt"/>
              </a:rPr>
              <a:t> </a:t>
            </a:r>
            <a:r>
              <a:rPr lang="en-US" altLang="zh-TW" dirty="0">
                <a:solidFill>
                  <a:srgbClr val="696969"/>
                </a:solidFill>
                <a:latin typeface="+mj-lt"/>
              </a:rPr>
              <a:t>move</a:t>
            </a:r>
            <a:r>
              <a:rPr lang="zh-TW" altLang="en-US" dirty="0">
                <a:solidFill>
                  <a:srgbClr val="696969"/>
                </a:solidFill>
                <a:latin typeface="+mj-lt"/>
              </a:rPr>
              <a:t> </a:t>
            </a:r>
            <a:r>
              <a:rPr lang="en-US" altLang="zh-TW" dirty="0">
                <a:solidFill>
                  <a:srgbClr val="696969"/>
                </a:solidFill>
                <a:latin typeface="+mj-lt"/>
              </a:rPr>
              <a:t>function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		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if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mouseDown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…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lang="en-US" altLang="zh-TW" dirty="0">
                <a:solidFill>
                  <a:srgbClr val="696969"/>
                </a:solidFill>
                <a:latin typeface="+mj-lt"/>
              </a:rPr>
              <a:t>//</a:t>
            </a:r>
            <a:r>
              <a:rPr lang="zh-TW" altLang="en-US" dirty="0">
                <a:solidFill>
                  <a:srgbClr val="696969"/>
                </a:solidFill>
                <a:latin typeface="+mj-lt"/>
              </a:rPr>
              <a:t>只有滑鼠按下時才紀錄每個座標</a:t>
            </a:r>
            <a:r>
              <a:rPr lang="zh-TW" altLang="zh-TW" dirty="0">
                <a:solidFill>
                  <a:srgbClr val="696969"/>
                </a:solidFill>
                <a:latin typeface="+mj-lt"/>
              </a:rPr>
              <a:t> </a:t>
            </a:r>
            <a:endParaRPr lang="en-US" altLang="zh-TW" dirty="0">
              <a:solidFill>
                <a:srgbClr val="696969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5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實做小畫家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滑鼠放開時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683919"/>
            <a:ext cx="8596668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function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eventMouseUp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if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g_mode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+mj-lt"/>
              </a:rPr>
              <a:t>paint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lang="en-US" altLang="zh-TW" dirty="0">
                <a:solidFill>
                  <a:srgbClr val="696969"/>
                </a:solidFill>
              </a:rPr>
              <a:t>//</a:t>
            </a:r>
            <a:r>
              <a:rPr lang="zh-TW" altLang="en-US" dirty="0">
                <a:solidFill>
                  <a:srgbClr val="696969"/>
                </a:solidFill>
              </a:rPr>
              <a:t>只有畫筆模式才會用到</a:t>
            </a:r>
            <a:r>
              <a:rPr lang="en-US" altLang="zh-TW" dirty="0">
                <a:solidFill>
                  <a:srgbClr val="696969"/>
                </a:solidFill>
              </a:rPr>
              <a:t>mouse</a:t>
            </a:r>
            <a:r>
              <a:rPr lang="zh-TW" altLang="en-US" dirty="0">
                <a:solidFill>
                  <a:srgbClr val="696969"/>
                </a:solidFill>
              </a:rPr>
              <a:t> </a:t>
            </a:r>
            <a:r>
              <a:rPr lang="en-US" altLang="zh-TW" dirty="0" smtClean="0">
                <a:solidFill>
                  <a:srgbClr val="696969"/>
                </a:solidFill>
              </a:rPr>
              <a:t>up</a:t>
            </a:r>
            <a:r>
              <a:rPr lang="zh-TW" altLang="en-US" dirty="0" smtClean="0">
                <a:solidFill>
                  <a:srgbClr val="696969"/>
                </a:solidFill>
              </a:rPr>
              <a:t> </a:t>
            </a:r>
            <a:r>
              <a:rPr lang="en-US" altLang="zh-TW" dirty="0">
                <a:solidFill>
                  <a:srgbClr val="696969"/>
                </a:solidFill>
              </a:rPr>
              <a:t>function</a:t>
            </a:r>
            <a:r>
              <a:rPr lang="zh-TW" altLang="zh-TW" dirty="0">
                <a:solidFill>
                  <a:srgbClr val="000000"/>
                </a:solidFill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if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mouseDown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…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TW" dirty="0" smtClean="0">
                <a:solidFill>
                  <a:srgbClr val="696969"/>
                </a:solidFill>
              </a:rPr>
              <a:t>//</a:t>
            </a:r>
            <a:r>
              <a:rPr lang="zh-TW" altLang="en-US" dirty="0" smtClean="0">
                <a:solidFill>
                  <a:srgbClr val="696969"/>
                </a:solidFill>
              </a:rPr>
              <a:t>滑鼠原本按著的時候才做</a:t>
            </a:r>
            <a:endParaRPr lang="en-US" altLang="zh-TW" dirty="0">
              <a:solidFill>
                <a:srgbClr val="696969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mouseDown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F4D75"/>
                </a:solidFill>
                <a:effectLst/>
                <a:latin typeface="+mj-lt"/>
              </a:rPr>
              <a:t>false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TW" dirty="0" smtClean="0">
                <a:solidFill>
                  <a:srgbClr val="696969"/>
                </a:solidFill>
              </a:rPr>
              <a:t>//</a:t>
            </a:r>
            <a:r>
              <a:rPr lang="zh-TW" altLang="en-US" dirty="0" smtClean="0">
                <a:solidFill>
                  <a:srgbClr val="696969"/>
                </a:solidFill>
              </a:rPr>
              <a:t>放開滑鼠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實做小畫家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更新畫布</a:t>
            </a:r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60FPS</a:t>
            </a:r>
            <a:r>
              <a:rPr lang="zh-TW" altLang="en-US" dirty="0" smtClean="0"/>
              <a:t>的速率更新畫面，就是每</a:t>
            </a:r>
            <a:r>
              <a:rPr lang="en-US" altLang="zh-TW" dirty="0" smtClean="0"/>
              <a:t>1/60</a:t>
            </a:r>
            <a:r>
              <a:rPr lang="zh-TW" altLang="en-US" dirty="0" smtClean="0"/>
              <a:t>秒執行一次</a:t>
            </a:r>
            <a:r>
              <a:rPr lang="en-US" altLang="zh-TW" dirty="0" smtClean="0"/>
              <a:t>render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909054"/>
            <a:ext cx="329712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setInterval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Render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1000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/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60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3555385"/>
            <a:ext cx="859666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function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Render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clearRect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500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300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lang="en-US" altLang="zh-TW" dirty="0">
                <a:solidFill>
                  <a:srgbClr val="696969"/>
                </a:solidFill>
              </a:rPr>
              <a:t>//</a:t>
            </a:r>
            <a:r>
              <a:rPr lang="zh-TW" altLang="en-US" dirty="0">
                <a:solidFill>
                  <a:srgbClr val="696969"/>
                </a:solidFill>
              </a:rPr>
              <a:t>清空畫布</a:t>
            </a:r>
            <a:r>
              <a:rPr lang="zh-TW" altLang="zh-TW" dirty="0">
                <a:solidFill>
                  <a:srgbClr val="696969"/>
                </a:solidFill>
              </a:rPr>
              <a:t> </a:t>
            </a:r>
            <a:endParaRPr lang="en-US" altLang="zh-TW" dirty="0">
              <a:solidFill>
                <a:srgbClr val="69696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fillStyle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+mj-lt"/>
              </a:rPr>
              <a:t>#ffffaa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fillRect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500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300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TW" dirty="0">
                <a:solidFill>
                  <a:srgbClr val="696969"/>
                </a:solidFill>
              </a:rPr>
              <a:t>//</a:t>
            </a:r>
            <a:r>
              <a:rPr lang="zh-TW" altLang="en-US" dirty="0">
                <a:solidFill>
                  <a:srgbClr val="696969"/>
                </a:solidFill>
              </a:rPr>
              <a:t>畫底色方形</a:t>
            </a:r>
            <a:endParaRPr lang="en-US" altLang="zh-TW" dirty="0">
              <a:solidFill>
                <a:srgbClr val="69696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save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TW" dirty="0">
                <a:solidFill>
                  <a:srgbClr val="696969"/>
                </a:solidFill>
              </a:rPr>
              <a:t>//</a:t>
            </a:r>
            <a:r>
              <a:rPr lang="zh-TW" altLang="en-US" dirty="0">
                <a:solidFill>
                  <a:srgbClr val="696969"/>
                </a:solidFill>
              </a:rPr>
              <a:t>將目前繪畫好的物件儲存</a:t>
            </a:r>
            <a:endParaRPr lang="en-US" altLang="zh-TW" dirty="0">
              <a:solidFill>
                <a:srgbClr val="69696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if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mouseCount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//</a:t>
            </a: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如果按了一下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switch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g_mode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...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TW" dirty="0">
                <a:solidFill>
                  <a:srgbClr val="696969"/>
                </a:solidFill>
              </a:rPr>
              <a:t>//</a:t>
            </a:r>
            <a:r>
              <a:rPr lang="zh-TW" altLang="en-US" dirty="0">
                <a:solidFill>
                  <a:srgbClr val="696969"/>
                </a:solidFill>
              </a:rPr>
              <a:t>畫出預覽的形狀，不會真的記錄下來</a:t>
            </a:r>
            <a:endParaRPr lang="en-US" altLang="zh-TW" dirty="0">
              <a:solidFill>
                <a:srgbClr val="69696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US" altLang="zh-TW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for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var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i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i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g_input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+mj-lt"/>
              </a:rPr>
              <a:t>length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i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++)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{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…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TW" dirty="0">
                <a:solidFill>
                  <a:srgbClr val="696969"/>
                </a:solidFill>
              </a:rPr>
              <a:t>//</a:t>
            </a:r>
            <a:r>
              <a:rPr lang="zh-TW" altLang="en-US" dirty="0">
                <a:solidFill>
                  <a:srgbClr val="696969"/>
                </a:solidFill>
              </a:rPr>
              <a:t>將記錄起來的圖繪出來</a:t>
            </a:r>
            <a:endParaRPr lang="en-US" altLang="zh-TW" dirty="0">
              <a:solidFill>
                <a:srgbClr val="696969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restore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TW" dirty="0">
                <a:solidFill>
                  <a:srgbClr val="696969"/>
                </a:solidFill>
              </a:rPr>
              <a:t>//</a:t>
            </a:r>
            <a:r>
              <a:rPr lang="zh-TW" altLang="en-US" dirty="0">
                <a:solidFill>
                  <a:srgbClr val="696969"/>
                </a:solidFill>
              </a:rPr>
              <a:t>將目前繪畫好的物件還原</a:t>
            </a:r>
            <a:endParaRPr lang="en-US" altLang="zh-TW" dirty="0">
              <a:solidFill>
                <a:srgbClr val="69696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3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我們要學會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創建一個畫布</a:t>
            </a:r>
            <a:endParaRPr lang="en-US" altLang="zh-TW" dirty="0" smtClean="0"/>
          </a:p>
          <a:p>
            <a:r>
              <a:rPr lang="zh-TW" altLang="en-US" dirty="0" smtClean="0"/>
              <a:t>基本畫圖方法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設定畫筆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畫方形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線</a:t>
            </a:r>
            <a:r>
              <a:rPr lang="zh-TW" altLang="en-US" dirty="0"/>
              <a:t>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畫圓形</a:t>
            </a:r>
            <a:endParaRPr lang="en-US" altLang="zh-TW" dirty="0" smtClean="0"/>
          </a:p>
          <a:p>
            <a:r>
              <a:rPr lang="zh-TW" altLang="en-US" dirty="0" smtClean="0"/>
              <a:t>實做小畫家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0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創建一個畫布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6689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首先，在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上建立</a:t>
            </a:r>
            <a:r>
              <a:rPr lang="en-US" altLang="zh-TW" dirty="0" smtClean="0">
                <a:latin typeface="+mj-ea"/>
                <a:ea typeface="+mj-ea"/>
              </a:rPr>
              <a:t>&lt;canvas&gt;</a:t>
            </a:r>
            <a:r>
              <a:rPr lang="zh-TW" altLang="en-US" dirty="0" smtClean="0">
                <a:latin typeface="+mj-ea"/>
                <a:ea typeface="+mj-ea"/>
              </a:rPr>
              <a:t>標記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</a:rPr>
              <a:t>  </a:t>
            </a:r>
            <a:endParaRPr lang="en-US" altLang="zh-TW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</a:rPr>
              <a:t>Id:</a:t>
            </a:r>
            <a:r>
              <a:rPr lang="zh-TW" altLang="en-US" dirty="0">
                <a:latin typeface="+mj-ea"/>
                <a:ea typeface="+mj-ea"/>
              </a:rPr>
              <a:t>是這個</a:t>
            </a:r>
            <a:r>
              <a:rPr lang="en-US" altLang="zh-TW" dirty="0">
                <a:latin typeface="+mj-ea"/>
                <a:ea typeface="+mj-ea"/>
              </a:rPr>
              <a:t>&lt;</a:t>
            </a:r>
            <a:r>
              <a:rPr lang="en-US" altLang="zh-TW" dirty="0">
                <a:latin typeface="+mj-ea"/>
                <a:ea typeface="+mj-ea"/>
              </a:rPr>
              <a:t>canvas&gt;</a:t>
            </a:r>
            <a:r>
              <a:rPr lang="zh-TW" altLang="en-US" dirty="0">
                <a:latin typeface="+mj-ea"/>
                <a:ea typeface="+mj-ea"/>
              </a:rPr>
              <a:t>標記的</a:t>
            </a:r>
            <a:r>
              <a:rPr lang="zh-TW" altLang="en-US" dirty="0" smtClean="0">
                <a:latin typeface="+mj-ea"/>
                <a:ea typeface="+mj-ea"/>
              </a:rPr>
              <a:t>名字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width:</a:t>
            </a:r>
            <a:r>
              <a:rPr lang="zh-TW" altLang="en-US" dirty="0" smtClean="0">
                <a:latin typeface="+mj-ea"/>
                <a:ea typeface="+mj-ea"/>
              </a:rPr>
              <a:t>寬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height:</a:t>
            </a:r>
            <a:r>
              <a:rPr lang="zh-TW" altLang="en-US" dirty="0" smtClean="0">
                <a:latin typeface="+mj-ea"/>
                <a:ea typeface="+mj-ea"/>
              </a:rPr>
              <a:t>高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solidFill>
                  <a:srgbClr val="5C5C5C"/>
                </a:solidFill>
                <a:latin typeface="+mj-ea"/>
                <a:ea typeface="+mj-ea"/>
              </a:rPr>
              <a:t>夾在裡面的文字，是當不支援</a:t>
            </a:r>
            <a:r>
              <a:rPr lang="en-US" altLang="zh-TW" dirty="0" smtClean="0">
                <a:solidFill>
                  <a:srgbClr val="5C5C5C"/>
                </a:solidFill>
                <a:latin typeface="+mj-ea"/>
                <a:ea typeface="+mj-ea"/>
              </a:rPr>
              <a:t>canvas</a:t>
            </a:r>
            <a:r>
              <a:rPr lang="zh-TW" altLang="en-US" dirty="0" smtClean="0">
                <a:solidFill>
                  <a:srgbClr val="5C5C5C"/>
                </a:solidFill>
                <a:latin typeface="+mj-ea"/>
                <a:ea typeface="+mj-ea"/>
              </a:rPr>
              <a:t>時會顯示出來</a:t>
            </a:r>
            <a:endParaRPr lang="en-US" altLang="zh-TW" dirty="0" smtClean="0">
              <a:solidFill>
                <a:srgbClr val="5C5C5C"/>
              </a:solidFill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rgbClr val="5C5C5C"/>
                </a:solidFill>
                <a:latin typeface="+mj-ea"/>
                <a:ea typeface="+mj-ea"/>
              </a:rPr>
              <a:t>再來便是</a:t>
            </a:r>
            <a:r>
              <a:rPr lang="en-US" altLang="zh-TW" dirty="0" err="1" smtClean="0">
                <a:solidFill>
                  <a:srgbClr val="5C5C5C"/>
                </a:solidFill>
                <a:latin typeface="+mj-ea"/>
                <a:ea typeface="+mj-ea"/>
              </a:rPr>
              <a:t>javascript</a:t>
            </a:r>
            <a:r>
              <a:rPr lang="zh-TW" altLang="en-US" dirty="0" smtClean="0">
                <a:solidFill>
                  <a:srgbClr val="5C5C5C"/>
                </a:solidFill>
                <a:latin typeface="+mj-ea"/>
                <a:ea typeface="+mj-ea"/>
              </a:rPr>
              <a:t>的部分</a:t>
            </a:r>
            <a:endParaRPr lang="en-US" altLang="zh-TW" dirty="0" smtClean="0">
              <a:solidFill>
                <a:srgbClr val="5C5C5C"/>
              </a:solidFill>
              <a:latin typeface="+mj-ea"/>
              <a:ea typeface="+mj-ea"/>
            </a:endParaRPr>
          </a:p>
          <a:p>
            <a:pPr lvl="1"/>
            <a:endParaRPr lang="en-US" altLang="zh-TW" dirty="0" smtClean="0">
              <a:solidFill>
                <a:srgbClr val="5C5C5C"/>
              </a:solidFill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solidFill>
                  <a:srgbClr val="5C5C5C"/>
                </a:solidFill>
                <a:latin typeface="+mj-ea"/>
                <a:ea typeface="+mj-ea"/>
              </a:rPr>
              <a:t>這個的功能是，在</a:t>
            </a:r>
            <a:r>
              <a:rPr lang="en-US" altLang="zh-TW" dirty="0" smtClean="0">
                <a:solidFill>
                  <a:srgbClr val="5C5C5C"/>
                </a:solidFill>
                <a:latin typeface="+mj-ea"/>
                <a:ea typeface="+mj-ea"/>
              </a:rPr>
              <a:t>window</a:t>
            </a:r>
            <a:r>
              <a:rPr lang="zh-TW" altLang="en-US" dirty="0" smtClean="0">
                <a:solidFill>
                  <a:srgbClr val="5C5C5C"/>
                </a:solidFill>
                <a:latin typeface="+mj-ea"/>
                <a:ea typeface="+mj-ea"/>
              </a:rPr>
              <a:t>底下，增加一個</a:t>
            </a:r>
            <a:r>
              <a:rPr lang="en-US" altLang="zh-TW" dirty="0" smtClean="0">
                <a:solidFill>
                  <a:srgbClr val="5C5C5C"/>
                </a:solidFill>
                <a:latin typeface="+mj-ea"/>
                <a:ea typeface="+mj-ea"/>
              </a:rPr>
              <a:t>event</a:t>
            </a:r>
            <a:r>
              <a:rPr lang="zh-TW" altLang="en-US" dirty="0" smtClean="0">
                <a:solidFill>
                  <a:srgbClr val="5C5C5C"/>
                </a:solidFill>
                <a:latin typeface="+mj-ea"/>
                <a:ea typeface="+mj-ea"/>
              </a:rPr>
              <a:t> </a:t>
            </a:r>
            <a:r>
              <a:rPr lang="en-US" altLang="zh-TW" dirty="0" smtClean="0">
                <a:solidFill>
                  <a:srgbClr val="5C5C5C"/>
                </a:solidFill>
                <a:latin typeface="+mj-ea"/>
                <a:ea typeface="+mj-ea"/>
              </a:rPr>
              <a:t>listener</a:t>
            </a:r>
            <a:r>
              <a:rPr lang="zh-TW" altLang="en-US" dirty="0" smtClean="0">
                <a:solidFill>
                  <a:srgbClr val="5C5C5C"/>
                </a:solidFill>
                <a:latin typeface="+mj-ea"/>
                <a:ea typeface="+mj-ea"/>
              </a:rPr>
              <a:t>，當完成</a:t>
            </a:r>
            <a:r>
              <a:rPr lang="en-US" altLang="zh-TW" dirty="0" smtClean="0">
                <a:solidFill>
                  <a:srgbClr val="5C5C5C"/>
                </a:solidFill>
                <a:latin typeface="+mj-ea"/>
                <a:ea typeface="+mj-ea"/>
              </a:rPr>
              <a:t>”load”</a:t>
            </a:r>
            <a:r>
              <a:rPr lang="zh-TW" altLang="en-US" dirty="0" smtClean="0">
                <a:solidFill>
                  <a:srgbClr val="5C5C5C"/>
                </a:solidFill>
                <a:latin typeface="+mj-ea"/>
                <a:ea typeface="+mj-ea"/>
              </a:rPr>
              <a:t>的</a:t>
            </a:r>
            <a:r>
              <a:rPr lang="zh-TW" altLang="en-US" dirty="0">
                <a:solidFill>
                  <a:srgbClr val="5C5C5C"/>
                </a:solidFill>
                <a:latin typeface="+mj-ea"/>
                <a:ea typeface="+mj-ea"/>
              </a:rPr>
              <a:t>指令</a:t>
            </a:r>
            <a:r>
              <a:rPr lang="zh-TW" altLang="en-US" dirty="0" smtClean="0">
                <a:solidFill>
                  <a:srgbClr val="5C5C5C"/>
                </a:solidFill>
                <a:latin typeface="+mj-ea"/>
                <a:ea typeface="+mj-ea"/>
              </a:rPr>
              <a:t>之後，會執行</a:t>
            </a:r>
            <a:r>
              <a:rPr lang="en-US" altLang="zh-TW" dirty="0" err="1" smtClean="0">
                <a:solidFill>
                  <a:srgbClr val="000000"/>
                </a:solidFill>
                <a:latin typeface="+mj-ea"/>
                <a:ea typeface="+mj-ea"/>
              </a:rPr>
              <a:t>eventWindowLoaded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</a:rPr>
              <a:t>這個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</a:rPr>
              <a:t>function</a:t>
            </a:r>
            <a:endParaRPr lang="en-US" altLang="zh-TW" dirty="0">
              <a:solidFill>
                <a:srgbClr val="5C5C5C"/>
              </a:solidFill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接著利用</a:t>
            </a:r>
            <a:r>
              <a:rPr lang="en-US" altLang="zh-TW" dirty="0" err="1" smtClean="0">
                <a:solidFill>
                  <a:srgbClr val="000000"/>
                </a:solidFill>
                <a:latin typeface="+mj-ea"/>
                <a:ea typeface="+mj-ea"/>
              </a:rPr>
              <a:t>eventWindowLoaded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</a:rPr>
              <a:t>來執行畫布初始化的功能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7334" y="2531997"/>
            <a:ext cx="83021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6699"/>
                </a:solidFill>
                <a:latin typeface="+mj-lt"/>
              </a:rPr>
              <a:t>&lt;canvas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id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=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</a:rPr>
              <a:t>"canvasOne"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width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=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</a:rPr>
              <a:t>"500"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height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=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</a:rPr>
              <a:t>"300"</a:t>
            </a:r>
            <a:r>
              <a:rPr lang="en-US" altLang="zh-TW" b="1" dirty="0" smtClean="0">
                <a:solidFill>
                  <a:srgbClr val="006699"/>
                </a:solidFill>
                <a:latin typeface="+mj-lt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 </a:t>
            </a:r>
            <a:r>
              <a:rPr lang="zh-TW" altLang="en-US" dirty="0" smtClean="0">
                <a:solidFill>
                  <a:srgbClr val="000000"/>
                </a:solidFill>
                <a:latin typeface="+mj-lt"/>
              </a:rPr>
              <a:t>不支援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canvas</a:t>
            </a:r>
            <a:r>
              <a:rPr lang="en-US" altLang="zh-TW" b="1" dirty="0" smtClean="0">
                <a:solidFill>
                  <a:srgbClr val="006699"/>
                </a:solidFill>
                <a:latin typeface="+mj-lt"/>
              </a:rPr>
              <a:t>&lt;/canvas&gt;</a:t>
            </a:r>
            <a:endParaRPr lang="zh-TW" altLang="en-US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7334" y="4827096"/>
            <a:ext cx="66257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window.addEventListener(</a:t>
            </a:r>
            <a:r>
              <a:rPr lang="en-US" altLang="zh-TW" b="0" i="0" dirty="0" smtClean="0">
                <a:solidFill>
                  <a:srgbClr val="0000FF"/>
                </a:solidFill>
                <a:effectLst/>
                <a:latin typeface="+mj-lt"/>
              </a:rPr>
              <a:t>'load'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eventWindowLoaded,</a:t>
            </a:r>
            <a:r>
              <a:rPr lang="en-US" altLang="zh-TW" b="1" i="0" dirty="0" err="1" smtClean="0">
                <a:solidFill>
                  <a:srgbClr val="006699"/>
                </a:solidFill>
                <a:effectLst/>
                <a:latin typeface="+mj-lt"/>
              </a:rPr>
              <a:t>false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);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Monaco"/>
              </a:rPr>
              <a:t>  </a:t>
            </a:r>
            <a:endParaRPr lang="en-US" altLang="zh-TW" b="0" i="0" dirty="0">
              <a:solidFill>
                <a:srgbClr val="5C5C5C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076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創建一個畫布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在初始化畫布之前，我們要先判斷是否瀏覽器有支援</a:t>
            </a:r>
            <a:r>
              <a:rPr lang="en-US" altLang="zh-TW" dirty="0" smtClean="0">
                <a:latin typeface="+mj-ea"/>
                <a:ea typeface="+mj-ea"/>
              </a:rPr>
              <a:t>canvas</a:t>
            </a:r>
          </a:p>
          <a:p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這是一個小</a:t>
            </a:r>
            <a:r>
              <a:rPr lang="en-US" altLang="zh-TW" dirty="0" smtClean="0">
                <a:latin typeface="+mj-ea"/>
                <a:ea typeface="+mj-ea"/>
              </a:rPr>
              <a:t>function</a:t>
            </a:r>
            <a:r>
              <a:rPr lang="zh-TW" altLang="en-US" dirty="0" smtClean="0">
                <a:latin typeface="+mj-ea"/>
                <a:ea typeface="+mj-ea"/>
              </a:rPr>
              <a:t>，利用</a:t>
            </a:r>
            <a:r>
              <a:rPr lang="en-US" altLang="zh-TW" dirty="0" err="1" smtClean="0">
                <a:solidFill>
                  <a:srgbClr val="000000"/>
                </a:solidFill>
                <a:latin typeface="+mj-ea"/>
                <a:ea typeface="+mj-ea"/>
              </a:rPr>
              <a:t>Modernizr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</a:rPr>
              <a:t>提供的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</a:rPr>
              <a:t>library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</a:rPr>
              <a:t>來判斷是否支援</a:t>
            </a:r>
            <a:endParaRPr lang="en-US" altLang="zh-TW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</a:rPr>
              <a:t>當支援時會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</a:rPr>
              <a:t>return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</a:rPr>
              <a:t>，反之，則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</a:rPr>
              <a:t>return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</a:rPr>
              <a:t>false</a:t>
            </a:r>
          </a:p>
          <a:p>
            <a:r>
              <a:rPr lang="zh-TW" altLang="en-US" dirty="0">
                <a:latin typeface="+mj-ea"/>
                <a:ea typeface="+mj-ea"/>
              </a:rPr>
              <a:t>所以我們把這個</a:t>
            </a:r>
            <a:r>
              <a:rPr lang="en-US" altLang="zh-TW" dirty="0">
                <a:latin typeface="+mj-ea"/>
                <a:ea typeface="+mj-ea"/>
              </a:rPr>
              <a:t>function</a:t>
            </a:r>
            <a:r>
              <a:rPr lang="zh-TW" altLang="en-US" dirty="0">
                <a:latin typeface="+mj-ea"/>
                <a:ea typeface="+mj-ea"/>
              </a:rPr>
              <a:t>加在</a:t>
            </a:r>
            <a:r>
              <a:rPr lang="en-US" altLang="zh-TW" dirty="0" err="1" smtClean="0">
                <a:latin typeface="+mj-ea"/>
                <a:ea typeface="+mj-ea"/>
              </a:rPr>
              <a:t>eventWindowLoaded</a:t>
            </a:r>
            <a:r>
              <a:rPr lang="zh-TW" altLang="en-US" dirty="0" smtClean="0">
                <a:latin typeface="+mj-ea"/>
                <a:ea typeface="+mj-ea"/>
              </a:rPr>
              <a:t>裡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lvl="1"/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如果沒有支援，則直接結束</a:t>
            </a:r>
            <a:r>
              <a:rPr lang="en-US" altLang="zh-TW" dirty="0" smtClean="0">
                <a:latin typeface="+mj-ea"/>
                <a:ea typeface="+mj-ea"/>
              </a:rPr>
              <a:t>function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7333" y="2497540"/>
            <a:ext cx="336240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i="0" dirty="0" smtClean="0">
                <a:solidFill>
                  <a:srgbClr val="006699"/>
                </a:solidFill>
                <a:effectLst/>
                <a:latin typeface="+mj-lt"/>
              </a:rPr>
              <a:t>function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canvasSpport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(){  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   </a:t>
            </a:r>
            <a:r>
              <a:rPr lang="en-US" altLang="zh-TW" b="1" i="0" dirty="0" smtClean="0">
                <a:solidFill>
                  <a:srgbClr val="006699"/>
                </a:solidFill>
                <a:effectLst/>
                <a:latin typeface="+mj-lt"/>
              </a:rPr>
              <a:t>return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Modernizr.canvas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;  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} 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7333" y="4517225"/>
            <a:ext cx="368889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rgbClr val="006699"/>
                </a:solidFill>
                <a:effectLst/>
                <a:latin typeface="+mj-lt"/>
              </a:rPr>
              <a:t>function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eventWindowLoaded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(){  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   </a:t>
            </a:r>
            <a:r>
              <a:rPr lang="en-US" altLang="zh-TW" b="1" i="0" dirty="0" smtClean="0">
                <a:solidFill>
                  <a:srgbClr val="006699"/>
                </a:solidFill>
                <a:effectLst/>
                <a:latin typeface="+mj-lt"/>
              </a:rPr>
              <a:t>if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(!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canvasSpport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()){  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       </a:t>
            </a:r>
            <a:r>
              <a:rPr lang="en-US" altLang="zh-TW" b="1" i="0" dirty="0" smtClean="0">
                <a:solidFill>
                  <a:srgbClr val="006699"/>
                </a:solidFill>
                <a:effectLst/>
                <a:latin typeface="+mj-lt"/>
              </a:rPr>
              <a:t>return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;  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   }  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    …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}  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7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創建一個畫布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接著，我們要先取得</a:t>
            </a:r>
            <a:r>
              <a:rPr lang="en-US" altLang="zh-TW" dirty="0" smtClean="0">
                <a:latin typeface="+mj-ea"/>
                <a:ea typeface="+mj-ea"/>
              </a:rPr>
              <a:t>canvas</a:t>
            </a:r>
            <a:r>
              <a:rPr lang="zh-TW" altLang="en-US" dirty="0" smtClean="0">
                <a:latin typeface="+mj-ea"/>
                <a:ea typeface="+mj-ea"/>
              </a:rPr>
              <a:t>物件，我們才能對其做操作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err="1" smtClean="0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</a:rPr>
              <a:t>():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</a:rPr>
              <a:t>利用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</a:rPr>
              <a:t>id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</a:rPr>
              <a:t>來取得在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</a:rPr>
              <a:t>document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</a:rPr>
              <a:t>底下的物件</a:t>
            </a:r>
            <a:endParaRPr lang="en-US" altLang="zh-TW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/>
            <a:r>
              <a:rPr lang="en-US" altLang="zh-TW" dirty="0" err="1">
                <a:latin typeface="+mj-ea"/>
                <a:ea typeface="+mj-ea"/>
              </a:rPr>
              <a:t>g_Canvas.getContext</a:t>
            </a:r>
            <a:r>
              <a:rPr lang="en-US" altLang="zh-TW" dirty="0" smtClean="0">
                <a:latin typeface="+mj-ea"/>
                <a:ea typeface="+mj-ea"/>
              </a:rPr>
              <a:t>(“2d”):</a:t>
            </a:r>
            <a:r>
              <a:rPr lang="zh-TW" altLang="en-US" dirty="0" smtClean="0">
                <a:latin typeface="+mj-ea"/>
                <a:ea typeface="+mj-ea"/>
              </a:rPr>
              <a:t>再取得其</a:t>
            </a:r>
            <a:r>
              <a:rPr lang="en-US" altLang="zh-TW" dirty="0" smtClean="0">
                <a:latin typeface="+mj-ea"/>
                <a:ea typeface="+mj-ea"/>
              </a:rPr>
              <a:t>2d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context</a:t>
            </a: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之後我們在畫布上的操作，都是用</a:t>
            </a:r>
            <a:r>
              <a:rPr lang="en-US" altLang="zh-TW" dirty="0" smtClean="0">
                <a:latin typeface="+mj-ea"/>
                <a:ea typeface="+mj-ea"/>
              </a:rPr>
              <a:t>context</a:t>
            </a:r>
            <a:r>
              <a:rPr lang="zh-TW" altLang="en-US" dirty="0" smtClean="0">
                <a:latin typeface="+mj-ea"/>
                <a:ea typeface="+mj-ea"/>
              </a:rPr>
              <a:t>來做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基本上預前準備就完成</a:t>
            </a:r>
            <a:r>
              <a:rPr lang="zh-TW" altLang="en-US" dirty="0">
                <a:latin typeface="+mj-ea"/>
                <a:ea typeface="+mj-ea"/>
              </a:rPr>
              <a:t>了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2482887"/>
            <a:ext cx="858395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i="0" dirty="0" smtClean="0">
                <a:solidFill>
                  <a:srgbClr val="006699"/>
                </a:solidFill>
                <a:effectLst/>
                <a:latin typeface="+mj-lt"/>
              </a:rPr>
              <a:t>function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eventWindowLoaded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(){ 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   …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   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g_Canvas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= 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document.getElementById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altLang="zh-TW" b="0" i="0" dirty="0" smtClean="0">
                <a:solidFill>
                  <a:srgbClr val="0000FF"/>
                </a:solidFill>
                <a:effectLst/>
                <a:latin typeface="+mj-lt"/>
              </a:rPr>
              <a:t>“canvasOne”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);</a:t>
            </a:r>
            <a:r>
              <a:rPr lang="en-US" altLang="zh-TW" b="0" i="0" dirty="0" smtClean="0">
                <a:solidFill>
                  <a:srgbClr val="008200"/>
                </a:solidFill>
                <a:effectLst/>
                <a:latin typeface="+mj-lt"/>
              </a:rPr>
              <a:t>//</a:t>
            </a:r>
            <a:r>
              <a:rPr lang="zh-TW" altLang="en-US" b="0" i="0" dirty="0" smtClean="0">
                <a:solidFill>
                  <a:srgbClr val="008200"/>
                </a:solidFill>
                <a:effectLst/>
                <a:latin typeface="+mj-lt"/>
              </a:rPr>
              <a:t>用</a:t>
            </a:r>
            <a:r>
              <a:rPr lang="en-US" altLang="zh-TW" b="0" i="0" dirty="0" smtClean="0">
                <a:solidFill>
                  <a:srgbClr val="008200"/>
                </a:solidFill>
                <a:effectLst/>
                <a:latin typeface="+mj-lt"/>
              </a:rPr>
              <a:t>id</a:t>
            </a:r>
            <a:r>
              <a:rPr lang="zh-TW" altLang="en-US" b="0" i="0" dirty="0" smtClean="0">
                <a:solidFill>
                  <a:srgbClr val="008200"/>
                </a:solidFill>
                <a:effectLst/>
                <a:latin typeface="+mj-lt"/>
              </a:rPr>
              <a:t>來取得</a:t>
            </a:r>
            <a:r>
              <a:rPr lang="en-US" altLang="zh-TW" b="0" i="0" dirty="0" err="1" smtClean="0">
                <a:solidFill>
                  <a:srgbClr val="008200"/>
                </a:solidFill>
                <a:effectLst/>
                <a:latin typeface="+mj-lt"/>
              </a:rPr>
              <a:t>canva</a:t>
            </a:r>
            <a:r>
              <a:rPr lang="zh-TW" altLang="en-US" b="0" i="0" dirty="0" smtClean="0">
                <a:solidFill>
                  <a:srgbClr val="008200"/>
                </a:solidFill>
                <a:effectLst/>
                <a:latin typeface="+mj-lt"/>
              </a:rPr>
              <a:t>物件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+mj-lt"/>
              </a:rPr>
              <a:t>  </a:t>
            </a:r>
            <a:endParaRPr lang="zh-TW" altLang="en-US" b="0" i="0" dirty="0" smtClean="0">
              <a:solidFill>
                <a:srgbClr val="5C5C5C"/>
              </a:solidFill>
              <a:effectLst/>
              <a:latin typeface="+mj-lt"/>
            </a:endParaRPr>
          </a:p>
          <a:p>
            <a:r>
              <a:rPr lang="zh-TW" altLang="en-US" b="0" i="0" dirty="0" smtClean="0">
                <a:solidFill>
                  <a:srgbClr val="000000"/>
                </a:solidFill>
                <a:effectLst/>
                <a:latin typeface="+mj-lt"/>
              </a:rPr>
              <a:t>    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= 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g_Canvas.getContext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altLang="zh-TW" b="0" i="0" dirty="0" smtClean="0">
                <a:solidFill>
                  <a:srgbClr val="0000FF"/>
                </a:solidFill>
                <a:effectLst/>
                <a:latin typeface="+mj-lt"/>
              </a:rPr>
              <a:t>"2d"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);</a:t>
            </a:r>
            <a:r>
              <a:rPr lang="en-US" altLang="zh-TW" b="0" i="0" dirty="0" smtClean="0">
                <a:solidFill>
                  <a:srgbClr val="008200"/>
                </a:solidFill>
                <a:effectLst/>
                <a:latin typeface="+mj-lt"/>
              </a:rPr>
              <a:t>//</a:t>
            </a:r>
            <a:r>
              <a:rPr lang="zh-TW" altLang="en-US" b="0" i="0" dirty="0" smtClean="0">
                <a:solidFill>
                  <a:srgbClr val="008200"/>
                </a:solidFill>
                <a:effectLst/>
                <a:latin typeface="+mj-lt"/>
              </a:rPr>
              <a:t>取得</a:t>
            </a:r>
            <a:r>
              <a:rPr lang="en-US" altLang="zh-TW" b="0" i="0" dirty="0" smtClean="0">
                <a:solidFill>
                  <a:srgbClr val="008200"/>
                </a:solidFill>
                <a:effectLst/>
                <a:latin typeface="+mj-lt"/>
              </a:rPr>
              <a:t>context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   …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} 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4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基本畫圖方法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之後，就可以用他底下的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來畫圖</a:t>
            </a:r>
            <a:endParaRPr lang="en-US" altLang="zh-TW" dirty="0" smtClean="0"/>
          </a:p>
          <a:p>
            <a:r>
              <a:rPr lang="zh-TW" altLang="en-US" dirty="0" smtClean="0"/>
              <a:t>設定畫筆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context</a:t>
            </a:r>
            <a:r>
              <a:rPr lang="zh-TW" altLang="en-US" dirty="0" smtClean="0"/>
              <a:t>裡有一些設定可以調整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lineWidth</a:t>
            </a:r>
            <a:r>
              <a:rPr lang="en-US" altLang="zh-TW" dirty="0" smtClean="0"/>
              <a:t>:</a:t>
            </a:r>
            <a:r>
              <a:rPr lang="zh-TW" altLang="en-US" dirty="0" smtClean="0"/>
              <a:t>設定畫筆粗細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strokStyle</a:t>
            </a:r>
            <a:r>
              <a:rPr lang="en-US" altLang="zh-TW" dirty="0" smtClean="0"/>
              <a:t>:</a:t>
            </a:r>
            <a:r>
              <a:rPr lang="zh-TW" altLang="en-US" dirty="0" smtClean="0"/>
              <a:t>線條顏色，只有框，可以用</a:t>
            </a:r>
            <a:r>
              <a:rPr lang="en-US" altLang="zh-TW" dirty="0" err="1" smtClean="0"/>
              <a:t>rgb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rgba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進位、預設的顏色關鍵字</a:t>
            </a:r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err="1" smtClean="0"/>
              <a:t>fillStyle</a:t>
            </a:r>
            <a:r>
              <a:rPr lang="en-US" altLang="zh-TW" dirty="0" smtClean="0"/>
              <a:t>:</a:t>
            </a:r>
            <a:r>
              <a:rPr lang="zh-TW" altLang="en-US" dirty="0" smtClean="0"/>
              <a:t>填滿內部的顏色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當然還有很多可以設定，不過我們還沒用到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3013871"/>
            <a:ext cx="348044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g_context.lineWidth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= 10;  </a:t>
            </a:r>
            <a:endParaRPr lang="en-US" altLang="zh-TW" b="0" i="0" dirty="0" smtClean="0">
              <a:solidFill>
                <a:srgbClr val="5C5C5C"/>
              </a:solidFill>
              <a:effectLst/>
              <a:latin typeface="+mj-lt"/>
            </a:endParaRPr>
          </a:p>
          <a:p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g_context.strokeStyle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 =</a:t>
            </a:r>
            <a:r>
              <a:rPr lang="en-US" altLang="zh-TW" b="0" i="0" dirty="0" smtClean="0">
                <a:solidFill>
                  <a:srgbClr val="0000FF"/>
                </a:solidFill>
                <a:effectLst/>
                <a:latin typeface="+mj-lt"/>
              </a:rPr>
              <a:t>"black"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;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Monaco"/>
              </a:rPr>
              <a:t> </a:t>
            </a:r>
            <a:endParaRPr lang="en-US" altLang="zh-TW" b="0" i="0" dirty="0" smtClean="0">
              <a:solidFill>
                <a:srgbClr val="5C5C5C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494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基本畫圖方法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37190"/>
          </a:xfrm>
        </p:spPr>
        <p:txBody>
          <a:bodyPr/>
          <a:lstStyle/>
          <a:p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canvas</a:t>
            </a:r>
            <a:r>
              <a:rPr lang="zh-TW" altLang="en-US" dirty="0" smtClean="0"/>
              <a:t>的座標算法是</a:t>
            </a:r>
            <a:r>
              <a:rPr lang="en-US" altLang="zh-TW" dirty="0" smtClean="0"/>
              <a:t>x</a:t>
            </a:r>
            <a:r>
              <a:rPr lang="zh-TW" altLang="en-US" dirty="0" smtClean="0"/>
              <a:t>向右為正，</a:t>
            </a:r>
            <a:r>
              <a:rPr lang="en-US" altLang="zh-TW" dirty="0" smtClean="0"/>
              <a:t>y</a:t>
            </a:r>
            <a:r>
              <a:rPr lang="zh-TW" altLang="en-US" dirty="0" smtClean="0"/>
              <a:t>向下為正，而原點在左上方</a:t>
            </a:r>
            <a:endParaRPr lang="en-US" altLang="zh-TW" dirty="0" smtClean="0"/>
          </a:p>
          <a:p>
            <a:r>
              <a:rPr lang="zh-TW" altLang="en-US" dirty="0" smtClean="0"/>
              <a:t>畫方形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畫出一個方形的線條</a:t>
            </a:r>
            <a:r>
              <a:rPr lang="en-US" altLang="zh-TW" dirty="0" smtClean="0"/>
              <a:t>(</a:t>
            </a:r>
            <a:r>
              <a:rPr lang="zh-TW" altLang="en-US" dirty="0"/>
              <a:t>未</a:t>
            </a:r>
            <a:r>
              <a:rPr lang="zh-TW" altLang="en-US" dirty="0" smtClean="0"/>
              <a:t>填滿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x:</a:t>
            </a:r>
            <a:r>
              <a:rPr lang="zh-TW" altLang="en-US" dirty="0" smtClean="0"/>
              <a:t>左上角的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y:</a:t>
            </a:r>
            <a:r>
              <a:rPr lang="zh-TW" altLang="en-US" dirty="0" smtClean="0"/>
              <a:t>左上角的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w:</a:t>
            </a:r>
            <a:r>
              <a:rPr lang="zh-TW" altLang="en-US" dirty="0" smtClean="0"/>
              <a:t>方形的寬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h:</a:t>
            </a:r>
            <a:r>
              <a:rPr lang="zh-TW" altLang="en-US" dirty="0" smtClean="0"/>
              <a:t>方形的高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畫出</a:t>
            </a:r>
            <a:r>
              <a:rPr lang="zh-TW" altLang="en-US" dirty="0" smtClean="0"/>
              <a:t>一個實體方形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717" y="1012508"/>
            <a:ext cx="2095500" cy="2095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7334" y="3370998"/>
            <a:ext cx="36252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g_context.strokeRect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(x, y, w, h);</a:t>
            </a:r>
            <a:endParaRPr lang="zh-TW" altLang="en-US" dirty="0">
              <a:latin typeface="+mj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20" y="3397135"/>
            <a:ext cx="4762500" cy="28575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863315" y="5700637"/>
            <a:ext cx="43286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g_context.strokeRect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(12, 12, 200, 200);</a:t>
            </a:r>
            <a:endParaRPr lang="zh-TW" altLang="en-US" dirty="0"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7334" y="5515971"/>
            <a:ext cx="32293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g_context.fillRect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(x, y, w, h);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82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基本畫圖方法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8575"/>
          </a:xfrm>
        </p:spPr>
        <p:txBody>
          <a:bodyPr/>
          <a:lstStyle/>
          <a:p>
            <a:r>
              <a:rPr lang="zh-TW" altLang="en-US" dirty="0"/>
              <a:t>路徑</a:t>
            </a:r>
            <a:r>
              <a:rPr lang="zh-TW" altLang="en-US" dirty="0" smtClean="0"/>
              <a:t>繪製</a:t>
            </a:r>
            <a:endParaRPr lang="en-US" altLang="zh-TW" dirty="0" smtClean="0"/>
          </a:p>
          <a:p>
            <a:r>
              <a:rPr lang="zh-TW" altLang="en-US" dirty="0" smtClean="0"/>
              <a:t>產生路徑→繪製路徑→結束路徑→用線條或是填滿去渲染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產生路徑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結束</a:t>
            </a:r>
            <a:r>
              <a:rPr lang="zh-TW" altLang="en-US" dirty="0"/>
              <a:t>路徑，現在所在點到起始點間畫一條直線以閉合</a:t>
            </a:r>
            <a:r>
              <a:rPr lang="zh-TW" altLang="en-US" dirty="0" smtClean="0"/>
              <a:t>圖形</a:t>
            </a:r>
            <a:r>
              <a:rPr lang="en-US" altLang="zh-TW" dirty="0" smtClean="0"/>
              <a:t>(</a:t>
            </a:r>
            <a:r>
              <a:rPr lang="zh-TW" altLang="en-US" dirty="0" smtClean="0"/>
              <a:t>視目的再使用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將畫筆座標移至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從畫筆的位置畫直線到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2961564"/>
            <a:ext cx="25703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g_context.beginPath</a:t>
            </a:r>
            <a:r>
              <a:rPr lang="en-US" altLang="zh-TW" dirty="0" smtClean="0"/>
              <a:t>();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7334" y="3731643"/>
            <a:ext cx="25318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g_context.closePath</a:t>
            </a:r>
            <a:r>
              <a:rPr lang="en-US" altLang="zh-TW" dirty="0" smtClean="0"/>
              <a:t>();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4458221"/>
            <a:ext cx="26341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g_context.moveTo</a:t>
            </a:r>
            <a:r>
              <a:rPr lang="en-US" altLang="zh-TW" dirty="0" smtClean="0"/>
              <a:t>(x, y)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228300"/>
            <a:ext cx="246426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g_context.lineTo</a:t>
            </a:r>
            <a:r>
              <a:rPr lang="en-US" altLang="zh-TW" dirty="0" smtClean="0"/>
              <a:t>(x, y)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95" y="616745"/>
            <a:ext cx="4762500" cy="2857500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621536" y="1757013"/>
            <a:ext cx="298714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beginPath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moveTo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50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50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lineTo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100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75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stroke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closePath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5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基本畫圖方法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畫圓形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/>
              <a:t>這是畫出弧形</a:t>
            </a:r>
            <a:r>
              <a:rPr lang="zh-TW" altLang="en-US" dirty="0" smtClean="0"/>
              <a:t>的路徑，</a:t>
            </a:r>
            <a:r>
              <a:rPr lang="zh-TW" altLang="en-US" dirty="0"/>
              <a:t>而圓就是</a:t>
            </a:r>
            <a:r>
              <a:rPr lang="en-US" altLang="zh-TW" dirty="0"/>
              <a:t>360</a:t>
            </a:r>
            <a:r>
              <a:rPr lang="zh-TW" altLang="en-US" dirty="0"/>
              <a:t>的</a:t>
            </a:r>
            <a:r>
              <a:rPr lang="zh-TW" altLang="en-US" dirty="0" smtClean="0"/>
              <a:t>弧形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因為是繪製路徑的一種，要先產生路徑之後才可以使用</a:t>
            </a:r>
            <a:endParaRPr lang="en-US" altLang="zh-TW" dirty="0"/>
          </a:p>
          <a:p>
            <a:pPr lvl="1"/>
            <a:r>
              <a:rPr lang="en-US" altLang="zh-TW" dirty="0" err="1"/>
              <a:t>centerx</a:t>
            </a:r>
            <a:r>
              <a:rPr lang="en-US" altLang="zh-TW" dirty="0"/>
              <a:t>:</a:t>
            </a:r>
            <a:r>
              <a:rPr lang="zh-TW" altLang="en-US" dirty="0"/>
              <a:t>圓心的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en-US" altLang="zh-TW" dirty="0" err="1"/>
              <a:t>centery</a:t>
            </a:r>
            <a:r>
              <a:rPr lang="en-US" altLang="zh-TW" dirty="0"/>
              <a:t>:</a:t>
            </a:r>
            <a:r>
              <a:rPr lang="zh-TW" altLang="en-US" dirty="0"/>
              <a:t>圓心的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en-US" altLang="zh-TW" dirty="0"/>
              <a:t>radius</a:t>
            </a:r>
            <a:r>
              <a:rPr lang="en-US" altLang="zh-TW" dirty="0"/>
              <a:t>:</a:t>
            </a:r>
            <a:r>
              <a:rPr lang="zh-TW" altLang="en-US" dirty="0"/>
              <a:t>圓弧的半徑</a:t>
            </a:r>
            <a:endParaRPr lang="en-US" altLang="zh-TW" dirty="0"/>
          </a:p>
          <a:p>
            <a:pPr lvl="1"/>
            <a:r>
              <a:rPr lang="en-US" altLang="zh-TW" dirty="0"/>
              <a:t>start:</a:t>
            </a:r>
            <a:r>
              <a:rPr lang="zh-TW" altLang="en-US" dirty="0"/>
              <a:t>開始畫的角度，用弳度為單位</a:t>
            </a:r>
            <a:endParaRPr lang="en-US" altLang="zh-TW" dirty="0"/>
          </a:p>
          <a:p>
            <a:pPr lvl="1"/>
            <a:r>
              <a:rPr lang="en-US" altLang="zh-TW" dirty="0"/>
              <a:t>stop:</a:t>
            </a:r>
            <a:r>
              <a:rPr lang="zh-TW" altLang="en-US" dirty="0"/>
              <a:t>結束</a:t>
            </a:r>
            <a:r>
              <a:rPr lang="zh-TW" altLang="en-US" dirty="0"/>
              <a:t>的</a:t>
            </a:r>
            <a:r>
              <a:rPr lang="zh-TW" altLang="en-US" dirty="0"/>
              <a:t>角度，用弳度為</a:t>
            </a:r>
            <a:r>
              <a:rPr lang="zh-TW" altLang="en-US" dirty="0"/>
              <a:t>單位</a:t>
            </a:r>
            <a:endParaRPr lang="en-US" altLang="zh-TW" dirty="0"/>
          </a:p>
          <a:p>
            <a:pPr lvl="1"/>
            <a:r>
              <a:rPr lang="en-US" altLang="zh-TW" dirty="0"/>
              <a:t>anticlockwise:</a:t>
            </a:r>
            <a:r>
              <a:rPr lang="zh-TW" altLang="en-US" dirty="0"/>
              <a:t>是否逆時針</a:t>
            </a:r>
            <a:r>
              <a:rPr lang="zh-TW" altLang="en-US" dirty="0" smtClean="0"/>
              <a:t>畫，預設為</a:t>
            </a:r>
            <a:r>
              <a:rPr lang="en-US" altLang="zh-TW" dirty="0" smtClean="0"/>
              <a:t>true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77334" y="2552132"/>
            <a:ext cx="66294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context.arc(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+mj-lt"/>
              </a:rPr>
              <a:t>centerx,centery,radius,start,stop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+mj-lt"/>
              </a:rPr>
              <a:t>, anticlockwise);</a:t>
            </a:r>
            <a:endParaRPr lang="zh-TW" altLang="en-US" dirty="0"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52" y="3313007"/>
            <a:ext cx="4762500" cy="285750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80960" y="5232576"/>
            <a:ext cx="436850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beginPath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arc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100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100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50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+mj-lt"/>
              </a:rPr>
              <a:t>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*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Math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PI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stroke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g_context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closePath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+mj-lt"/>
              </a:rPr>
              <a:t>()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</a:rPr>
              <a:t>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79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1941</TotalTime>
  <Words>818</Words>
  <Application>Microsoft Office PowerPoint</Application>
  <PresentationFormat>寬螢幕</PresentationFormat>
  <Paragraphs>223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Monaco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用Canvas實做小畫家</vt:lpstr>
      <vt:lpstr>我們要學會</vt:lpstr>
      <vt:lpstr>創建一個畫布</vt:lpstr>
      <vt:lpstr>創建一個畫布</vt:lpstr>
      <vt:lpstr>創建一個畫布</vt:lpstr>
      <vt:lpstr>基本畫圖方法</vt:lpstr>
      <vt:lpstr>基本畫圖方法</vt:lpstr>
      <vt:lpstr>基本畫圖方法</vt:lpstr>
      <vt:lpstr>基本畫圖方法</vt:lpstr>
      <vt:lpstr>實做小畫家</vt:lpstr>
      <vt:lpstr>實做小畫家</vt:lpstr>
      <vt:lpstr>實做小畫家</vt:lpstr>
      <vt:lpstr>實做小畫家</vt:lpstr>
      <vt:lpstr>實做小畫家</vt:lpstr>
      <vt:lpstr>實做小畫家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用Canvas實做小畫家</dc:title>
  <dc:creator>Ken Hu</dc:creator>
  <cp:lastModifiedBy>Ken Hu</cp:lastModifiedBy>
  <cp:revision>31</cp:revision>
  <dcterms:created xsi:type="dcterms:W3CDTF">2015-04-14T05:17:28Z</dcterms:created>
  <dcterms:modified xsi:type="dcterms:W3CDTF">2015-04-15T13:38:39Z</dcterms:modified>
</cp:coreProperties>
</file>