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9" r:id="rId1"/>
  </p:sldMasterIdLst>
  <p:sldIdLst>
    <p:sldId id="256" r:id="rId2"/>
    <p:sldId id="258" r:id="rId3"/>
    <p:sldId id="259" r:id="rId4"/>
    <p:sldId id="261" r:id="rId5"/>
    <p:sldId id="262" r:id="rId6"/>
    <p:sldId id="263"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8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E6083B98-31A7-684F-BAF8-4D9648F11055}" type="datetimeFigureOut">
              <a:rPr lang="en-US" smtClean="0"/>
              <a:t>10/14/18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F2F5E10-5301-4EE6-90D2-A6C4A3F62BE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83B98-31A7-684F-BAF8-4D9648F11055}" type="datetimeFigureOut">
              <a:rPr lang="en-US" smtClean="0"/>
              <a:t>10/14/18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D18D7-4971-BB4E-A584-4F0F7B33E3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83B98-31A7-684F-BAF8-4D9648F11055}" type="datetimeFigureOut">
              <a:rPr lang="en-US" smtClean="0"/>
              <a:t>10/14/18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3C4D18D7-4971-BB4E-A584-4F0F7B33E3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83B98-31A7-684F-BAF8-4D9648F11055}" type="datetimeFigureOut">
              <a:rPr lang="en-US" smtClean="0"/>
              <a:t>10/14/18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D18D7-4971-BB4E-A584-4F0F7B33E33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E6083B98-31A7-684F-BAF8-4D9648F11055}" type="datetimeFigureOut">
              <a:rPr lang="en-US" smtClean="0"/>
              <a:t>10/14/18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7AF16DE-A0D5-4438-950F-5B1E159C2C28}"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083B98-31A7-684F-BAF8-4D9648F11055}" type="datetimeFigureOut">
              <a:rPr lang="en-US" smtClean="0"/>
              <a:t>10/14/18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D18D7-4971-BB4E-A584-4F0F7B33E33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083B98-31A7-684F-BAF8-4D9648F11055}" type="datetimeFigureOut">
              <a:rPr lang="en-US" smtClean="0"/>
              <a:t>10/14/18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D18D7-4971-BB4E-A584-4F0F7B33E33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083B98-31A7-684F-BAF8-4D9648F11055}" type="datetimeFigureOut">
              <a:rPr lang="en-US" smtClean="0"/>
              <a:t>10/14/18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D18D7-4971-BB4E-A584-4F0F7B33E33B}"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6083B98-31A7-684F-BAF8-4D9648F11055}" type="datetimeFigureOut">
              <a:rPr lang="en-US" smtClean="0"/>
              <a:t>10/14/18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D18D7-4971-BB4E-A584-4F0F7B33E3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3B98-31A7-684F-BAF8-4D9648F11055}" type="datetimeFigureOut">
              <a:rPr lang="en-US" smtClean="0"/>
              <a:t>10/14/18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3B98-31A7-684F-BAF8-4D9648F11055}" type="datetimeFigureOut">
              <a:rPr lang="en-US" smtClean="0"/>
              <a:t>10/14/18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D18D7-4971-BB4E-A584-4F0F7B33E33B}"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6083B98-31A7-684F-BAF8-4D9648F11055}" type="datetimeFigureOut">
              <a:rPr lang="en-US" smtClean="0"/>
              <a:t>10/14/18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3C4D18D7-4971-BB4E-A584-4F0F7B33E3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Peanut Exporters</a:t>
            </a:r>
            <a:endParaRPr lang="en-US" dirty="0"/>
          </a:p>
        </p:txBody>
      </p:sp>
      <p:pic>
        <p:nvPicPr>
          <p:cNvPr id="4" name="Picture 3" descr="C:\Users\ADMIN\Desktop\SOUTH INDIA\south seed\logo 6.png"/>
          <p:cNvPicPr/>
          <p:nvPr/>
        </p:nvPicPr>
        <p:blipFill>
          <a:blip r:embed="rId2"/>
          <a:srcRect/>
          <a:stretch>
            <a:fillRect/>
          </a:stretch>
        </p:blipFill>
        <p:spPr bwMode="auto">
          <a:xfrm>
            <a:off x="685800" y="1151889"/>
            <a:ext cx="5695951" cy="3420111"/>
          </a:xfrm>
          <a:prstGeom prst="rect">
            <a:avLst/>
          </a:prstGeom>
          <a:noFill/>
          <a:ln w="9525">
            <a:noFill/>
            <a:miter lim="800000"/>
            <a:headEnd/>
            <a:tailEnd/>
          </a:ln>
        </p:spPr>
      </p:pic>
    </p:spTree>
    <p:extLst>
      <p:ext uri="{BB962C8B-B14F-4D97-AF65-F5344CB8AC3E}">
        <p14:creationId xmlns:p14="http://schemas.microsoft.com/office/powerpoint/2010/main" val="3370369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1" y="1873249"/>
            <a:ext cx="8509000" cy="4683126"/>
          </a:xfrm>
        </p:spPr>
        <p:txBody>
          <a:bodyPr>
            <a:noAutofit/>
          </a:bodyPr>
          <a:lstStyle/>
          <a:p>
            <a:pPr marL="0" indent="0">
              <a:spcBef>
                <a:spcPts val="200"/>
              </a:spcBef>
              <a:buNone/>
            </a:pPr>
            <a:r>
              <a:rPr lang="en-US" sz="2000" spc="0" dirty="0">
                <a:cs typeface="Calibri"/>
              </a:rPr>
              <a:t>Company </a:t>
            </a:r>
            <a:r>
              <a:rPr lang="en-US" sz="2000" spc="0" dirty="0" smtClean="0">
                <a:cs typeface="Calibri"/>
              </a:rPr>
              <a:t>Name : South India Seed Exporters</a:t>
            </a:r>
          </a:p>
          <a:p>
            <a:pPr marL="0" indent="0">
              <a:spcBef>
                <a:spcPts val="200"/>
              </a:spcBef>
              <a:buNone/>
            </a:pPr>
            <a:r>
              <a:rPr lang="en-US" sz="2000" spc="0" dirty="0" smtClean="0">
                <a:cs typeface="Calibri"/>
              </a:rPr>
              <a:t>Establishment : 2005</a:t>
            </a:r>
          </a:p>
          <a:p>
            <a:pPr marL="0" indent="0">
              <a:spcBef>
                <a:spcPts val="200"/>
              </a:spcBef>
              <a:buNone/>
            </a:pPr>
            <a:r>
              <a:rPr lang="en-US" sz="2000" spc="0" dirty="0">
                <a:cs typeface="Calibri"/>
              </a:rPr>
              <a:t>Business </a:t>
            </a:r>
            <a:r>
              <a:rPr lang="en-US" sz="2000" spc="0" dirty="0" smtClean="0">
                <a:cs typeface="Calibri"/>
              </a:rPr>
              <a:t>Scope : Groundnut/Peanut Exporters</a:t>
            </a:r>
          </a:p>
          <a:p>
            <a:pPr marL="0" indent="0">
              <a:spcBef>
                <a:spcPts val="200"/>
              </a:spcBef>
              <a:buNone/>
            </a:pPr>
            <a:r>
              <a:rPr lang="en-US" sz="2000" spc="0" dirty="0" smtClean="0">
                <a:cs typeface="Calibri"/>
              </a:rPr>
              <a:t>Company </a:t>
            </a:r>
            <a:r>
              <a:rPr lang="en-US" sz="2000" spc="0" dirty="0">
                <a:cs typeface="Calibri"/>
              </a:rPr>
              <a:t>Location : 8/244,</a:t>
            </a:r>
            <a:r>
              <a:rPr lang="en-US" sz="2000" spc="0" dirty="0" smtClean="0">
                <a:cs typeface="Calibri"/>
              </a:rPr>
              <a:t>Kothapet, Sri </a:t>
            </a:r>
            <a:r>
              <a:rPr lang="en-US" sz="2000" spc="0" dirty="0" err="1" smtClean="0">
                <a:cs typeface="Calibri"/>
              </a:rPr>
              <a:t>Kalahasti</a:t>
            </a:r>
            <a:r>
              <a:rPr lang="en-US" sz="2000" spc="0" dirty="0" smtClean="0">
                <a:cs typeface="Calibri"/>
              </a:rPr>
              <a:t>, </a:t>
            </a:r>
            <a:r>
              <a:rPr lang="en-US" sz="2000" spc="0" dirty="0" err="1" smtClean="0">
                <a:cs typeface="Calibri"/>
              </a:rPr>
              <a:t>Chittoor</a:t>
            </a:r>
            <a:r>
              <a:rPr lang="en-US" sz="2000" spc="0" dirty="0" smtClean="0">
                <a:cs typeface="Calibri"/>
              </a:rPr>
              <a:t> </a:t>
            </a:r>
            <a:r>
              <a:rPr lang="en-US" sz="2000" spc="0" dirty="0" err="1">
                <a:cs typeface="Calibri"/>
              </a:rPr>
              <a:t>Dist</a:t>
            </a:r>
            <a:r>
              <a:rPr lang="en-US" sz="2000" spc="0" dirty="0">
                <a:cs typeface="Calibri"/>
              </a:rPr>
              <a:t>, </a:t>
            </a:r>
            <a:r>
              <a:rPr lang="en-US" sz="2000" spc="0" dirty="0" smtClean="0">
                <a:cs typeface="Calibri"/>
              </a:rPr>
              <a:t>Andhra Pradesh, </a:t>
            </a:r>
            <a:r>
              <a:rPr lang="en-US" sz="2000" spc="0" dirty="0" err="1" smtClean="0">
                <a:cs typeface="Calibri"/>
              </a:rPr>
              <a:t>Pincode</a:t>
            </a:r>
            <a:r>
              <a:rPr lang="en-US" sz="2000" spc="0" dirty="0" smtClean="0">
                <a:cs typeface="Calibri"/>
              </a:rPr>
              <a:t> - 517644</a:t>
            </a:r>
            <a:r>
              <a:rPr lang="en-US" sz="2000" spc="0" dirty="0">
                <a:cs typeface="Calibri"/>
              </a:rPr>
              <a:t>, </a:t>
            </a:r>
            <a:r>
              <a:rPr lang="en-US" sz="2000" spc="0" dirty="0" smtClean="0">
                <a:cs typeface="Calibri"/>
              </a:rPr>
              <a:t>India</a:t>
            </a:r>
            <a:endParaRPr lang="en-US" sz="2000" spc="0" dirty="0">
              <a:cs typeface="Calibri"/>
            </a:endParaRPr>
          </a:p>
          <a:p>
            <a:pPr marL="0" indent="0">
              <a:spcBef>
                <a:spcPts val="200"/>
              </a:spcBef>
              <a:buNone/>
            </a:pPr>
            <a:endParaRPr lang="en-US" sz="2000" spc="0" dirty="0">
              <a:cs typeface="Calibri"/>
            </a:endParaRPr>
          </a:p>
          <a:p>
            <a:pPr marL="0" indent="0">
              <a:spcBef>
                <a:spcPts val="200"/>
              </a:spcBef>
              <a:buNone/>
            </a:pPr>
            <a:r>
              <a:rPr lang="en-US" sz="2000" spc="0" dirty="0" smtClean="0">
                <a:cs typeface="Calibri"/>
              </a:rPr>
              <a:t>Contacts</a:t>
            </a:r>
            <a:r>
              <a:rPr lang="en-US" sz="2000" spc="0" dirty="0">
                <a:cs typeface="Calibri"/>
              </a:rPr>
              <a:t>: Cell: +91-7842177725, +91-</a:t>
            </a:r>
            <a:r>
              <a:rPr lang="en-US" sz="2000" spc="0" dirty="0" smtClean="0">
                <a:cs typeface="Calibri"/>
              </a:rPr>
              <a:t>9885700402</a:t>
            </a:r>
          </a:p>
          <a:p>
            <a:pPr marL="0" indent="0">
              <a:spcBef>
                <a:spcPts val="200"/>
              </a:spcBef>
              <a:buNone/>
            </a:pPr>
            <a:r>
              <a:rPr lang="en-US" sz="2000" spc="0" dirty="0" smtClean="0">
                <a:cs typeface="Calibri"/>
              </a:rPr>
              <a:t>Landline</a:t>
            </a:r>
            <a:r>
              <a:rPr lang="en-US" sz="2000" spc="0" dirty="0">
                <a:cs typeface="Calibri"/>
              </a:rPr>
              <a:t>: +91-8578-222385</a:t>
            </a:r>
          </a:p>
          <a:p>
            <a:pPr marL="0" indent="0">
              <a:spcBef>
                <a:spcPts val="200"/>
              </a:spcBef>
              <a:buNone/>
            </a:pPr>
            <a:r>
              <a:rPr lang="en-US" sz="2000" b="1" spc="0" dirty="0" smtClean="0">
                <a:cs typeface="Calibri"/>
              </a:rPr>
              <a:t>Email: </a:t>
            </a:r>
            <a:r>
              <a:rPr lang="en-US" sz="2000" b="1" u="sng" spc="0" dirty="0">
                <a:cs typeface="Calibri"/>
              </a:rPr>
              <a:t>southindiaseedexporters@</a:t>
            </a:r>
            <a:r>
              <a:rPr lang="en-US" sz="2000" b="1" u="sng" spc="0" dirty="0" smtClean="0">
                <a:cs typeface="Calibri"/>
              </a:rPr>
              <a:t>gmail.com</a:t>
            </a:r>
            <a:r>
              <a:rPr lang="en-US" sz="2000" b="1" spc="0" dirty="0" smtClean="0">
                <a:solidFill>
                  <a:srgbClr val="0000FF"/>
                </a:solidFill>
                <a:cs typeface="Calibri"/>
              </a:rPr>
              <a:t>, </a:t>
            </a:r>
            <a:r>
              <a:rPr lang="en-US" sz="2000" b="1" u="sng" spc="0" dirty="0" smtClean="0">
                <a:cs typeface="Calibri"/>
              </a:rPr>
              <a:t>waseem</a:t>
            </a:r>
            <a:r>
              <a:rPr lang="en-US" sz="2000" b="1" u="sng" spc="0" dirty="0">
                <a:cs typeface="Calibri"/>
              </a:rPr>
              <a:t>@southindiaseedexporters.com</a:t>
            </a:r>
            <a:endParaRPr lang="en-US" sz="2000" b="1" spc="0" dirty="0">
              <a:cs typeface="Calibri"/>
            </a:endParaRPr>
          </a:p>
          <a:p>
            <a:pPr marL="0" indent="0">
              <a:spcBef>
                <a:spcPts val="200"/>
              </a:spcBef>
              <a:buNone/>
            </a:pPr>
            <a:r>
              <a:rPr lang="en-US" sz="2000" b="1" spc="0" dirty="0" smtClean="0">
                <a:cs typeface="Calibri"/>
              </a:rPr>
              <a:t>Website:   </a:t>
            </a:r>
            <a:r>
              <a:rPr lang="en-US" sz="2000" b="1" u="sng" spc="0" dirty="0" err="1" smtClean="0">
                <a:cs typeface="Calibri"/>
              </a:rPr>
              <a:t>www.southindiaseedexporters.com</a:t>
            </a:r>
            <a:r>
              <a:rPr lang="en-US" sz="2000" b="1" spc="0" dirty="0" smtClean="0">
                <a:cs typeface="Calibri"/>
              </a:rPr>
              <a:t>    </a:t>
            </a:r>
            <a:endParaRPr lang="en-US" sz="2000" b="1" spc="0" dirty="0">
              <a:cs typeface="Calibri"/>
            </a:endParaRPr>
          </a:p>
          <a:p>
            <a:pPr marL="0" indent="0">
              <a:spcBef>
                <a:spcPts val="200"/>
              </a:spcBef>
              <a:buNone/>
            </a:pPr>
            <a:endParaRPr lang="en-US" sz="2000" spc="0" dirty="0" smtClean="0">
              <a:cs typeface="Calibri"/>
            </a:endParaRPr>
          </a:p>
          <a:p>
            <a:pPr marL="0" indent="0">
              <a:spcBef>
                <a:spcPts val="200"/>
              </a:spcBef>
              <a:buNone/>
            </a:pPr>
            <a:r>
              <a:rPr lang="en-US" sz="2000" spc="0" dirty="0" smtClean="0">
                <a:cs typeface="Calibri"/>
              </a:rPr>
              <a:t>Executives:  Managing Director - </a:t>
            </a:r>
            <a:r>
              <a:rPr lang="en-US" sz="2000" spc="0" dirty="0" err="1" smtClean="0">
                <a:cs typeface="Calibri"/>
              </a:rPr>
              <a:t>B.S.Akram</a:t>
            </a:r>
            <a:endParaRPr lang="en-US" sz="2000" spc="0" dirty="0" smtClean="0">
              <a:cs typeface="Calibri"/>
            </a:endParaRPr>
          </a:p>
          <a:p>
            <a:pPr marL="0" indent="0">
              <a:spcBef>
                <a:spcPts val="200"/>
              </a:spcBef>
              <a:buNone/>
            </a:pPr>
            <a:r>
              <a:rPr lang="en-US" sz="2000" spc="0" dirty="0" smtClean="0">
                <a:cs typeface="Calibri"/>
              </a:rPr>
              <a:t>General </a:t>
            </a:r>
            <a:r>
              <a:rPr lang="en-US" sz="2000" spc="0" dirty="0">
                <a:cs typeface="Calibri"/>
              </a:rPr>
              <a:t>Manger </a:t>
            </a:r>
            <a:r>
              <a:rPr lang="mr-IN" sz="2000" spc="0" dirty="0" smtClean="0">
                <a:cs typeface="Calibri"/>
              </a:rPr>
              <a:t>–</a:t>
            </a:r>
            <a:r>
              <a:rPr lang="en-US" sz="2000" spc="0" dirty="0" smtClean="0">
                <a:cs typeface="Calibri"/>
              </a:rPr>
              <a:t> Noorjahan, Sales </a:t>
            </a:r>
            <a:r>
              <a:rPr lang="en-US" sz="2000" spc="0" dirty="0">
                <a:cs typeface="Calibri"/>
              </a:rPr>
              <a:t>&amp; </a:t>
            </a:r>
            <a:r>
              <a:rPr lang="en-US" sz="2000" spc="0" dirty="0" smtClean="0">
                <a:cs typeface="Calibri"/>
              </a:rPr>
              <a:t>Marketing </a:t>
            </a:r>
            <a:r>
              <a:rPr lang="mr-IN" sz="2000" spc="0" dirty="0" smtClean="0">
                <a:cs typeface="Calibri"/>
              </a:rPr>
              <a:t>–</a:t>
            </a:r>
            <a:r>
              <a:rPr lang="en-US" sz="2000" spc="0" dirty="0" smtClean="0">
                <a:cs typeface="Calibri"/>
              </a:rPr>
              <a:t> Waseem </a:t>
            </a:r>
            <a:endParaRPr lang="en-US" sz="2000" spc="0" dirty="0">
              <a:cs typeface="Calibri"/>
            </a:endParaRPr>
          </a:p>
          <a:p>
            <a:pPr marL="0" indent="0">
              <a:spcBef>
                <a:spcPts val="200"/>
              </a:spcBef>
              <a:buNone/>
            </a:pPr>
            <a:r>
              <a:rPr lang="en-US" sz="2000" spc="0" dirty="0">
                <a:cs typeface="Calibri"/>
              </a:rPr>
              <a:t> </a:t>
            </a:r>
          </a:p>
          <a:p>
            <a:pPr marL="0" indent="0">
              <a:spcBef>
                <a:spcPts val="200"/>
              </a:spcBef>
              <a:buNone/>
            </a:pPr>
            <a:endParaRPr lang="en-US" sz="2000" spc="0" dirty="0">
              <a:cs typeface="Calibri"/>
            </a:endParaRPr>
          </a:p>
        </p:txBody>
      </p:sp>
      <p:sp>
        <p:nvSpPr>
          <p:cNvPr id="2" name="Title 1"/>
          <p:cNvSpPr>
            <a:spLocks noGrp="1"/>
          </p:cNvSpPr>
          <p:nvPr>
            <p:ph type="title"/>
          </p:nvPr>
        </p:nvSpPr>
        <p:spPr>
          <a:xfrm>
            <a:off x="317501" y="381000"/>
            <a:ext cx="8045449" cy="1044388"/>
          </a:xfrm>
        </p:spPr>
        <p:txBody>
          <a:bodyPr/>
          <a:lstStyle/>
          <a:p>
            <a:pPr algn="l"/>
            <a:r>
              <a:rPr lang="en-US" dirty="0" smtClean="0"/>
              <a:t>Company Details</a:t>
            </a:r>
            <a:endParaRPr lang="en-US" dirty="0"/>
          </a:p>
        </p:txBody>
      </p:sp>
      <p:pic>
        <p:nvPicPr>
          <p:cNvPr id="4" name="Picture 3" descr="C:\Users\ADMIN\Desktop\SOUTH INDIA\south seed\logo 6.png"/>
          <p:cNvPicPr/>
          <p:nvPr/>
        </p:nvPicPr>
        <p:blipFill>
          <a:blip r:embed="rId2"/>
          <a:srcRect/>
          <a:stretch>
            <a:fillRect/>
          </a:stretch>
        </p:blipFill>
        <p:spPr bwMode="auto">
          <a:xfrm>
            <a:off x="6619875" y="247015"/>
            <a:ext cx="2349499" cy="1178374"/>
          </a:xfrm>
          <a:prstGeom prst="rect">
            <a:avLst/>
          </a:prstGeom>
          <a:noFill/>
          <a:ln w="9525">
            <a:noFill/>
            <a:miter lim="800000"/>
            <a:headEnd/>
            <a:tailEnd/>
          </a:ln>
        </p:spPr>
      </p:pic>
    </p:spTree>
    <p:extLst>
      <p:ext uri="{BB962C8B-B14F-4D97-AF65-F5344CB8AC3E}">
        <p14:creationId xmlns:p14="http://schemas.microsoft.com/office/powerpoint/2010/main" val="38516706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98624"/>
            <a:ext cx="8191500" cy="5159375"/>
          </a:xfrm>
        </p:spPr>
        <p:txBody>
          <a:bodyPr>
            <a:noAutofit/>
          </a:bodyPr>
          <a:lstStyle/>
          <a:p>
            <a:pPr marL="0" indent="0">
              <a:buNone/>
            </a:pPr>
            <a:r>
              <a:rPr lang="en-US" spc="0" dirty="0"/>
              <a:t>W</a:t>
            </a:r>
            <a:r>
              <a:rPr lang="en-US" spc="0" dirty="0" smtClean="0"/>
              <a:t>e </a:t>
            </a:r>
            <a:r>
              <a:rPr lang="en-US" spc="0" dirty="0"/>
              <a:t>at South India Seed Exporters are the leading manufacturers and exporters of quality Indian Peanut, spices, and take pride in continuing to be part of India's traditional export of peanut, capable of meeting the standards of the international Peanut industry</a:t>
            </a:r>
            <a:r>
              <a:rPr lang="en-US" spc="0" dirty="0" smtClean="0"/>
              <a:t>.</a:t>
            </a:r>
          </a:p>
          <a:p>
            <a:pPr marL="0" indent="0">
              <a:buNone/>
            </a:pPr>
            <a:r>
              <a:rPr lang="en-US" spc="0" dirty="0" smtClean="0"/>
              <a:t> </a:t>
            </a:r>
          </a:p>
          <a:p>
            <a:pPr marL="0" indent="0">
              <a:buNone/>
            </a:pPr>
            <a:r>
              <a:rPr lang="en-US" spc="0" dirty="0" smtClean="0"/>
              <a:t>Our </a:t>
            </a:r>
            <a:r>
              <a:rPr lang="en-US" spc="0" dirty="0"/>
              <a:t>company is registered with "APEDA". Our team comprises of highly dedicated &amp; trained professionals to perform various functions such as purchase, processing, quality control and packaging etc. These professionals are best in the industry and strive to achieve perfection in all aspects of their fields of work</a:t>
            </a:r>
            <a:r>
              <a:rPr lang="en-US" spc="0" dirty="0" smtClean="0"/>
              <a:t>.</a:t>
            </a:r>
          </a:p>
          <a:p>
            <a:pPr marL="0" indent="0">
              <a:buNone/>
            </a:pPr>
            <a:endParaRPr lang="en-US" spc="0" dirty="0" smtClean="0"/>
          </a:p>
          <a:p>
            <a:pPr marL="0" indent="0">
              <a:buNone/>
            </a:pPr>
            <a:r>
              <a:rPr lang="en-US" spc="0" dirty="0"/>
              <a:t>South India Seed Exporters  has been started with a mission to serve the world best quality peanuts. by serving and helping each entity in the process. We have tie ups with Farmers through “SERP” who we help in growing natural and pure peanuts.</a:t>
            </a:r>
          </a:p>
          <a:p>
            <a:pPr marL="0" indent="0">
              <a:buNone/>
            </a:pPr>
            <a:endParaRPr lang="en-US" spc="0" dirty="0" smtClean="0"/>
          </a:p>
        </p:txBody>
      </p:sp>
      <p:sp>
        <p:nvSpPr>
          <p:cNvPr id="2" name="Title 1"/>
          <p:cNvSpPr>
            <a:spLocks noGrp="1"/>
          </p:cNvSpPr>
          <p:nvPr>
            <p:ph type="title"/>
          </p:nvPr>
        </p:nvSpPr>
        <p:spPr/>
        <p:txBody>
          <a:bodyPr/>
          <a:lstStyle/>
          <a:p>
            <a:pPr algn="l"/>
            <a:r>
              <a:rPr lang="en-US" dirty="0" smtClean="0"/>
              <a:t>About Us</a:t>
            </a:r>
            <a:endParaRPr lang="en-US" dirty="0"/>
          </a:p>
        </p:txBody>
      </p:sp>
      <p:pic>
        <p:nvPicPr>
          <p:cNvPr id="4" name="Picture 3" descr="C:\Users\ADMIN\Desktop\SOUTH INDIA\south seed\logo 6.png"/>
          <p:cNvPicPr/>
          <p:nvPr/>
        </p:nvPicPr>
        <p:blipFill>
          <a:blip r:embed="rId2"/>
          <a:srcRect/>
          <a:stretch>
            <a:fillRect/>
          </a:stretch>
        </p:blipFill>
        <p:spPr bwMode="auto">
          <a:xfrm>
            <a:off x="6480175" y="171264"/>
            <a:ext cx="2473325" cy="1270728"/>
          </a:xfrm>
          <a:prstGeom prst="rect">
            <a:avLst/>
          </a:prstGeom>
          <a:noFill/>
          <a:ln w="9525">
            <a:noFill/>
            <a:miter lim="800000"/>
            <a:headEnd/>
            <a:tailEnd/>
          </a:ln>
        </p:spPr>
      </p:pic>
    </p:spTree>
    <p:extLst>
      <p:ext uri="{BB962C8B-B14F-4D97-AF65-F5344CB8AC3E}">
        <p14:creationId xmlns:p14="http://schemas.microsoft.com/office/powerpoint/2010/main" val="21523187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38" y="1994694"/>
            <a:ext cx="7583487" cy="998538"/>
          </a:xfrm>
        </p:spPr>
        <p:txBody>
          <a:bodyPr>
            <a:normAutofit/>
          </a:bodyPr>
          <a:lstStyle/>
          <a:p>
            <a:pPr marL="0" indent="0">
              <a:buNone/>
            </a:pPr>
            <a:r>
              <a:rPr lang="en-US" spc="0" dirty="0"/>
              <a:t>Our objective is to become one of the leading market share holder in one of the most competitive market in the world.</a:t>
            </a:r>
          </a:p>
          <a:p>
            <a:pPr marL="0" indent="0">
              <a:buNone/>
            </a:pPr>
            <a:endParaRPr lang="en-US" spc="0" dirty="0"/>
          </a:p>
        </p:txBody>
      </p:sp>
      <p:sp>
        <p:nvSpPr>
          <p:cNvPr id="2" name="Title 1"/>
          <p:cNvSpPr>
            <a:spLocks noGrp="1"/>
          </p:cNvSpPr>
          <p:nvPr>
            <p:ph type="title"/>
          </p:nvPr>
        </p:nvSpPr>
        <p:spPr/>
        <p:txBody>
          <a:bodyPr/>
          <a:lstStyle/>
          <a:p>
            <a:pPr algn="l"/>
            <a:r>
              <a:rPr lang="en-US" dirty="0" smtClean="0"/>
              <a:t>Our Objective</a:t>
            </a:r>
            <a:endParaRPr lang="en-US" dirty="0"/>
          </a:p>
        </p:txBody>
      </p:sp>
      <p:sp>
        <p:nvSpPr>
          <p:cNvPr id="4" name="TextBox 3"/>
          <p:cNvSpPr txBox="1"/>
          <p:nvPr/>
        </p:nvSpPr>
        <p:spPr>
          <a:xfrm>
            <a:off x="1254125" y="4143375"/>
            <a:ext cx="184666" cy="369332"/>
          </a:xfrm>
          <a:prstGeom prst="rect">
            <a:avLst/>
          </a:prstGeom>
          <a:noFill/>
        </p:spPr>
        <p:txBody>
          <a:bodyPr wrap="none" rtlCol="0">
            <a:spAutoFit/>
          </a:bodyPr>
          <a:lstStyle/>
          <a:p>
            <a:endParaRPr lang="en-US" dirty="0"/>
          </a:p>
        </p:txBody>
      </p:sp>
      <p:sp>
        <p:nvSpPr>
          <p:cNvPr id="5" name="Title 1"/>
          <p:cNvSpPr txBox="1">
            <a:spLocks/>
          </p:cNvSpPr>
          <p:nvPr/>
        </p:nvSpPr>
        <p:spPr>
          <a:xfrm>
            <a:off x="668338" y="3232197"/>
            <a:ext cx="7583487" cy="74285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smtClean="0">
                <a:solidFill>
                  <a:schemeClr val="tx2"/>
                </a:solidFill>
              </a:rPr>
              <a:t>Our Goal</a:t>
            </a:r>
            <a:endParaRPr lang="en-US" dirty="0">
              <a:solidFill>
                <a:schemeClr val="tx2"/>
              </a:solidFill>
            </a:endParaRPr>
          </a:p>
        </p:txBody>
      </p:sp>
      <p:sp>
        <p:nvSpPr>
          <p:cNvPr id="6" name="Content Placeholder 2"/>
          <p:cNvSpPr txBox="1">
            <a:spLocks/>
          </p:cNvSpPr>
          <p:nvPr/>
        </p:nvSpPr>
        <p:spPr>
          <a:xfrm>
            <a:off x="668338" y="4143375"/>
            <a:ext cx="7583487" cy="133032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pPr marL="0" indent="0">
              <a:buNone/>
            </a:pPr>
            <a:r>
              <a:rPr lang="en-US" sz="2000" dirty="0">
                <a:solidFill>
                  <a:schemeClr val="tx2"/>
                </a:solidFill>
              </a:rPr>
              <a:t>Customer satisfaction is the ultimate goal of our company</a:t>
            </a:r>
            <a:r>
              <a:rPr lang="en-US" sz="2000" dirty="0" smtClean="0">
                <a:solidFill>
                  <a:schemeClr val="tx2"/>
                </a:solidFill>
              </a:rPr>
              <a:t>. Also providing the best quality for our customers.</a:t>
            </a:r>
            <a:endParaRPr lang="en-US" sz="2000" dirty="0">
              <a:solidFill>
                <a:schemeClr val="tx2"/>
              </a:solidFill>
            </a:endParaRPr>
          </a:p>
          <a:p>
            <a:pPr marL="0" indent="0">
              <a:buFont typeface="Wingdings 2" pitchFamily="18" charset="2"/>
              <a:buNone/>
            </a:pPr>
            <a:endParaRPr lang="en-US" dirty="0"/>
          </a:p>
        </p:txBody>
      </p:sp>
      <p:pic>
        <p:nvPicPr>
          <p:cNvPr id="7" name="Picture 6" descr="C:\Users\ADMIN\Desktop\SOUTH INDIA\south seed\logo 6.png"/>
          <p:cNvPicPr/>
          <p:nvPr/>
        </p:nvPicPr>
        <p:blipFill>
          <a:blip r:embed="rId2"/>
          <a:srcRect/>
          <a:stretch>
            <a:fillRect/>
          </a:stretch>
        </p:blipFill>
        <p:spPr bwMode="auto">
          <a:xfrm>
            <a:off x="6288935" y="246829"/>
            <a:ext cx="2473325" cy="1163412"/>
          </a:xfrm>
          <a:prstGeom prst="rect">
            <a:avLst/>
          </a:prstGeom>
          <a:noFill/>
          <a:ln w="9525">
            <a:noFill/>
            <a:miter lim="800000"/>
            <a:headEnd/>
            <a:tailEnd/>
          </a:ln>
        </p:spPr>
      </p:pic>
    </p:spTree>
    <p:extLst>
      <p:ext uri="{BB962C8B-B14F-4D97-AF65-F5344CB8AC3E}">
        <p14:creationId xmlns:p14="http://schemas.microsoft.com/office/powerpoint/2010/main" val="17702466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3" y="1828800"/>
            <a:ext cx="7583487" cy="1060450"/>
          </a:xfrm>
        </p:spPr>
        <p:txBody>
          <a:bodyPr>
            <a:normAutofit/>
          </a:bodyPr>
          <a:lstStyle/>
          <a:p>
            <a:pPr marL="0" indent="0">
              <a:spcBef>
                <a:spcPts val="0"/>
              </a:spcBef>
              <a:buNone/>
            </a:pPr>
            <a:r>
              <a:rPr lang="en-US" spc="0" dirty="0" smtClean="0"/>
              <a:t>We are committed to provide the best quality product to our customers and agreed upon terms.</a:t>
            </a:r>
          </a:p>
          <a:p>
            <a:pPr marL="0" indent="0">
              <a:buNone/>
            </a:pPr>
            <a:endParaRPr lang="en-US" spc="0" dirty="0"/>
          </a:p>
        </p:txBody>
      </p:sp>
      <p:sp>
        <p:nvSpPr>
          <p:cNvPr id="2" name="Title 1"/>
          <p:cNvSpPr>
            <a:spLocks noGrp="1"/>
          </p:cNvSpPr>
          <p:nvPr>
            <p:ph type="title"/>
          </p:nvPr>
        </p:nvSpPr>
        <p:spPr/>
        <p:txBody>
          <a:bodyPr/>
          <a:lstStyle/>
          <a:p>
            <a:pPr algn="l"/>
            <a:r>
              <a:rPr lang="en-US" dirty="0" smtClean="0"/>
              <a:t>Mission Statement</a:t>
            </a:r>
            <a:endParaRPr lang="en-US" dirty="0"/>
          </a:p>
        </p:txBody>
      </p:sp>
      <p:sp>
        <p:nvSpPr>
          <p:cNvPr id="4" name="Title 1"/>
          <p:cNvSpPr txBox="1">
            <a:spLocks/>
          </p:cNvSpPr>
          <p:nvPr/>
        </p:nvSpPr>
        <p:spPr>
          <a:xfrm>
            <a:off x="779463" y="2746375"/>
            <a:ext cx="7583487" cy="8001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smtClean="0">
                <a:solidFill>
                  <a:schemeClr val="tx2"/>
                </a:solidFill>
              </a:rPr>
              <a:t>Vision Statement</a:t>
            </a:r>
            <a:endParaRPr lang="en-US" dirty="0">
              <a:solidFill>
                <a:schemeClr val="tx2"/>
              </a:solidFill>
            </a:endParaRPr>
          </a:p>
        </p:txBody>
      </p:sp>
      <p:sp>
        <p:nvSpPr>
          <p:cNvPr id="5" name="Content Placeholder 2"/>
          <p:cNvSpPr txBox="1">
            <a:spLocks/>
          </p:cNvSpPr>
          <p:nvPr/>
        </p:nvSpPr>
        <p:spPr>
          <a:xfrm>
            <a:off x="788988" y="3711575"/>
            <a:ext cx="7583487" cy="232092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pPr marL="0" indent="0">
              <a:buNone/>
            </a:pPr>
            <a:r>
              <a:rPr lang="en-US" sz="2000" dirty="0" smtClean="0">
                <a:solidFill>
                  <a:schemeClr val="tx2"/>
                </a:solidFill>
              </a:rPr>
              <a:t>By purchasing from farmers we have the ability to get the best quality and we are improving </a:t>
            </a:r>
            <a:r>
              <a:rPr lang="en-US" sz="2000" dirty="0">
                <a:solidFill>
                  <a:schemeClr val="tx2"/>
                </a:solidFill>
              </a:rPr>
              <a:t>life </a:t>
            </a:r>
            <a:r>
              <a:rPr lang="en-US" sz="2000" dirty="0" smtClean="0">
                <a:solidFill>
                  <a:schemeClr val="tx2"/>
                </a:solidFill>
              </a:rPr>
              <a:t>standards </a:t>
            </a:r>
            <a:r>
              <a:rPr lang="en-US" sz="2000" dirty="0">
                <a:solidFill>
                  <a:schemeClr val="tx2"/>
                </a:solidFill>
              </a:rPr>
              <a:t>of </a:t>
            </a:r>
            <a:r>
              <a:rPr lang="en-US" sz="2000" dirty="0" smtClean="0">
                <a:solidFill>
                  <a:schemeClr val="tx2"/>
                </a:solidFill>
              </a:rPr>
              <a:t>our farmers </a:t>
            </a:r>
            <a:r>
              <a:rPr lang="en-US" sz="2000" dirty="0">
                <a:solidFill>
                  <a:schemeClr val="tx2"/>
                </a:solidFill>
              </a:rPr>
              <a:t>by giving them suitable price </a:t>
            </a:r>
            <a:r>
              <a:rPr lang="en-US" sz="2000" dirty="0" smtClean="0">
                <a:solidFill>
                  <a:schemeClr val="tx2"/>
                </a:solidFill>
              </a:rPr>
              <a:t>for their crops.</a:t>
            </a:r>
            <a:r>
              <a:rPr lang="en-US" sz="2000" dirty="0">
                <a:solidFill>
                  <a:schemeClr val="tx2"/>
                </a:solidFill>
              </a:rPr>
              <a:t> </a:t>
            </a:r>
            <a:br>
              <a:rPr lang="en-US" sz="2000" dirty="0">
                <a:solidFill>
                  <a:schemeClr val="tx2"/>
                </a:solidFill>
              </a:rPr>
            </a:br>
            <a:r>
              <a:rPr lang="en-US" sz="2000" dirty="0">
                <a:solidFill>
                  <a:schemeClr val="tx2"/>
                </a:solidFill>
              </a:rPr>
              <a:t/>
            </a:r>
            <a:br>
              <a:rPr lang="en-US" sz="2000" dirty="0">
                <a:solidFill>
                  <a:schemeClr val="tx2"/>
                </a:solidFill>
              </a:rPr>
            </a:br>
            <a:r>
              <a:rPr lang="en-US" sz="2000" dirty="0">
                <a:solidFill>
                  <a:schemeClr val="tx2"/>
                </a:solidFill>
              </a:rPr>
              <a:t>We would like to </a:t>
            </a:r>
            <a:r>
              <a:rPr lang="en-US" sz="2000" dirty="0" smtClean="0">
                <a:solidFill>
                  <a:schemeClr val="tx2"/>
                </a:solidFill>
              </a:rPr>
              <a:t>make the world to be healthy place by providing quality </a:t>
            </a:r>
            <a:r>
              <a:rPr lang="en-US" sz="2000" dirty="0">
                <a:solidFill>
                  <a:schemeClr val="tx2"/>
                </a:solidFill>
              </a:rPr>
              <a:t>products </a:t>
            </a:r>
            <a:r>
              <a:rPr lang="en-US" sz="2000" dirty="0" smtClean="0">
                <a:solidFill>
                  <a:schemeClr val="tx2"/>
                </a:solidFill>
              </a:rPr>
              <a:t>in eco</a:t>
            </a:r>
            <a:r>
              <a:rPr lang="en-US" sz="2000" dirty="0">
                <a:solidFill>
                  <a:schemeClr val="tx2"/>
                </a:solidFill>
              </a:rPr>
              <a:t>-friendly manner</a:t>
            </a:r>
            <a:r>
              <a:rPr lang="en-US" sz="2000" dirty="0" smtClean="0">
                <a:solidFill>
                  <a:schemeClr val="tx2"/>
                </a:solidFill>
              </a:rPr>
              <a:t>.</a:t>
            </a:r>
          </a:p>
          <a:p>
            <a:pPr marL="0" indent="0">
              <a:buNone/>
            </a:pPr>
            <a:endParaRPr lang="en-US" sz="2000" dirty="0">
              <a:solidFill>
                <a:schemeClr val="tx2"/>
              </a:solidFill>
            </a:endParaRPr>
          </a:p>
        </p:txBody>
      </p:sp>
      <p:pic>
        <p:nvPicPr>
          <p:cNvPr id="6" name="Picture 5" descr="C:\Users\ADMIN\Desktop\SOUTH INDIA\south seed\logo 6.png"/>
          <p:cNvPicPr/>
          <p:nvPr/>
        </p:nvPicPr>
        <p:blipFill>
          <a:blip r:embed="rId2"/>
          <a:srcRect/>
          <a:stretch>
            <a:fillRect/>
          </a:stretch>
        </p:blipFill>
        <p:spPr bwMode="auto">
          <a:xfrm>
            <a:off x="6651625" y="246829"/>
            <a:ext cx="2254250" cy="1163412"/>
          </a:xfrm>
          <a:prstGeom prst="rect">
            <a:avLst/>
          </a:prstGeom>
          <a:noFill/>
          <a:ln w="9525">
            <a:noFill/>
            <a:miter lim="800000"/>
            <a:headEnd/>
            <a:tailEnd/>
          </a:ln>
        </p:spPr>
      </p:pic>
    </p:spTree>
    <p:extLst>
      <p:ext uri="{BB962C8B-B14F-4D97-AF65-F5344CB8AC3E}">
        <p14:creationId xmlns:p14="http://schemas.microsoft.com/office/powerpoint/2010/main" val="25817603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oundnutSeeds.png"/>
          <p:cNvPicPr>
            <a:picLocks noGrp="1" noChangeAspect="1"/>
          </p:cNvPicPr>
          <p:nvPr>
            <p:ph idx="1"/>
          </p:nvPr>
        </p:nvPicPr>
        <p:blipFill>
          <a:blip r:embed="rId2">
            <a:extLst>
              <a:ext uri="{28A0092B-C50C-407E-A947-70E740481C1C}">
                <a14:useLocalDpi xmlns:a14="http://schemas.microsoft.com/office/drawing/2010/main" val="0"/>
              </a:ext>
            </a:extLst>
          </a:blip>
          <a:srcRect t="11743" b="11743"/>
          <a:stretch>
            <a:fillRect/>
          </a:stretch>
        </p:blipFill>
        <p:spPr>
          <a:xfrm>
            <a:off x="6159500" y="174626"/>
            <a:ext cx="2684965" cy="1364180"/>
          </a:xfrm>
        </p:spPr>
      </p:pic>
      <p:sp>
        <p:nvSpPr>
          <p:cNvPr id="2" name="Title 1"/>
          <p:cNvSpPr>
            <a:spLocks noGrp="1"/>
          </p:cNvSpPr>
          <p:nvPr>
            <p:ph type="title"/>
          </p:nvPr>
        </p:nvSpPr>
        <p:spPr>
          <a:xfrm>
            <a:off x="223838" y="381000"/>
            <a:ext cx="4953001" cy="1044388"/>
          </a:xfrm>
        </p:spPr>
        <p:txBody>
          <a:bodyPr>
            <a:normAutofit fontScale="90000"/>
          </a:bodyPr>
          <a:lstStyle/>
          <a:p>
            <a:pPr algn="l"/>
            <a:r>
              <a:rPr lang="en-US" dirty="0" smtClean="0"/>
              <a:t>Product </a:t>
            </a:r>
            <a:r>
              <a:rPr lang="mr-IN" dirty="0" smtClean="0"/>
              <a:t>–</a:t>
            </a:r>
            <a:r>
              <a:rPr lang="en-US" dirty="0" smtClean="0"/>
              <a:t> Peanut/Groundnut</a:t>
            </a:r>
            <a:endParaRPr lang="en-US" dirty="0"/>
          </a:p>
        </p:txBody>
      </p:sp>
      <p:sp>
        <p:nvSpPr>
          <p:cNvPr id="5" name="Content Placeholder 2"/>
          <p:cNvSpPr txBox="1">
            <a:spLocks/>
          </p:cNvSpPr>
          <p:nvPr/>
        </p:nvSpPr>
        <p:spPr>
          <a:xfrm>
            <a:off x="779463" y="1962150"/>
            <a:ext cx="7583487" cy="4530724"/>
          </a:xfrm>
          <a:prstGeom prst="rect">
            <a:avLst/>
          </a:prstGeom>
        </p:spPr>
        <p:txBody>
          <a:bodyPr vert="horz" lIns="91440" tIns="45720" rIns="91440" bIns="45720" rtlCol="0">
            <a:no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pPr marL="0" indent="0" fontAlgn="base">
              <a:buNone/>
            </a:pPr>
            <a:r>
              <a:rPr lang="en-US" sz="2000" dirty="0">
                <a:solidFill>
                  <a:schemeClr val="tx2"/>
                </a:solidFill>
              </a:rPr>
              <a:t>Bold </a:t>
            </a:r>
            <a:r>
              <a:rPr lang="en-US" sz="2000" dirty="0" smtClean="0">
                <a:solidFill>
                  <a:schemeClr val="tx2"/>
                </a:solidFill>
              </a:rPr>
              <a:t>Count: </a:t>
            </a:r>
            <a:r>
              <a:rPr lang="en-US" sz="2000" dirty="0">
                <a:solidFill>
                  <a:schemeClr val="tx2"/>
                </a:solidFill>
              </a:rPr>
              <a:t>35/40, 38/42, 40/45, 45/55, 55/60, 70/80 </a:t>
            </a:r>
            <a:r>
              <a:rPr lang="en-US" sz="2000" dirty="0" smtClean="0">
                <a:solidFill>
                  <a:schemeClr val="tx2"/>
                </a:solidFill>
              </a:rPr>
              <a:t>Java Count: </a:t>
            </a:r>
            <a:r>
              <a:rPr lang="en-US" sz="2000" dirty="0">
                <a:solidFill>
                  <a:schemeClr val="tx2"/>
                </a:solidFill>
              </a:rPr>
              <a:t>50/60,60 /65, 60/70, 70/80, 80/90, 90/100 ,140/</a:t>
            </a:r>
            <a:r>
              <a:rPr lang="en-US" sz="2000" dirty="0" smtClean="0">
                <a:solidFill>
                  <a:schemeClr val="tx2"/>
                </a:solidFill>
              </a:rPr>
              <a:t>160 (Kalyani) </a:t>
            </a:r>
            <a:r>
              <a:rPr lang="en-US" sz="2000" dirty="0">
                <a:solidFill>
                  <a:schemeClr val="tx2"/>
                </a:solidFill>
              </a:rPr>
              <a:t>&amp; Non-Counting</a:t>
            </a:r>
            <a:br>
              <a:rPr lang="en-US" sz="2000" dirty="0">
                <a:solidFill>
                  <a:schemeClr val="tx2"/>
                </a:solidFill>
              </a:rPr>
            </a:br>
            <a:r>
              <a:rPr lang="en-US" sz="2000" dirty="0" smtClean="0">
                <a:solidFill>
                  <a:schemeClr val="tx2"/>
                </a:solidFill>
              </a:rPr>
              <a:t>Dark </a:t>
            </a:r>
            <a:r>
              <a:rPr lang="en-US" sz="2000" dirty="0">
                <a:solidFill>
                  <a:schemeClr val="tx2"/>
                </a:solidFill>
              </a:rPr>
              <a:t>Red Skin Peanut Kernels – 60-70, 70-80 and 80-90</a:t>
            </a:r>
          </a:p>
          <a:p>
            <a:pPr marL="0" indent="0" fontAlgn="base">
              <a:buNone/>
            </a:pPr>
            <a:r>
              <a:rPr lang="en-US" sz="2000" dirty="0" smtClean="0">
                <a:solidFill>
                  <a:schemeClr val="tx2"/>
                </a:solidFill>
              </a:rPr>
              <a:t>Specifications: </a:t>
            </a:r>
          </a:p>
          <a:p>
            <a:pPr marL="295275" lvl="1" indent="0" fontAlgn="base">
              <a:spcBef>
                <a:spcPts val="800"/>
              </a:spcBef>
              <a:buNone/>
            </a:pPr>
            <a:r>
              <a:rPr lang="en-US" dirty="0" smtClean="0">
                <a:solidFill>
                  <a:schemeClr val="tx2"/>
                </a:solidFill>
              </a:rPr>
              <a:t>Origin</a:t>
            </a:r>
            <a:r>
              <a:rPr lang="en-US" dirty="0">
                <a:solidFill>
                  <a:schemeClr val="tx2"/>
                </a:solidFill>
              </a:rPr>
              <a:t>: India</a:t>
            </a:r>
            <a:br>
              <a:rPr lang="en-US" dirty="0">
                <a:solidFill>
                  <a:schemeClr val="tx2"/>
                </a:solidFill>
              </a:rPr>
            </a:br>
            <a:r>
              <a:rPr lang="en-US" dirty="0">
                <a:solidFill>
                  <a:schemeClr val="tx2"/>
                </a:solidFill>
              </a:rPr>
              <a:t>Moisture: 8% </a:t>
            </a:r>
            <a:r>
              <a:rPr lang="en-US" dirty="0" smtClean="0">
                <a:solidFill>
                  <a:schemeClr val="tx2"/>
                </a:solidFill>
              </a:rPr>
              <a:t>max,  Admixture</a:t>
            </a:r>
            <a:r>
              <a:rPr lang="en-US" dirty="0">
                <a:solidFill>
                  <a:schemeClr val="tx2"/>
                </a:solidFill>
              </a:rPr>
              <a:t>: 1% </a:t>
            </a:r>
            <a:r>
              <a:rPr lang="en-US" dirty="0" smtClean="0">
                <a:solidFill>
                  <a:schemeClr val="tx2"/>
                </a:solidFill>
              </a:rPr>
              <a:t>max</a:t>
            </a:r>
          </a:p>
          <a:p>
            <a:pPr marL="295275" lvl="1" indent="0" fontAlgn="base">
              <a:spcBef>
                <a:spcPts val="800"/>
              </a:spcBef>
              <a:buNone/>
            </a:pPr>
            <a:r>
              <a:rPr lang="en-US" dirty="0" smtClean="0">
                <a:solidFill>
                  <a:schemeClr val="tx2"/>
                </a:solidFill>
              </a:rPr>
              <a:t>Imperfect </a:t>
            </a:r>
            <a:r>
              <a:rPr lang="en-US" dirty="0">
                <a:solidFill>
                  <a:schemeClr val="tx2"/>
                </a:solidFill>
              </a:rPr>
              <a:t>Grains : 1% </a:t>
            </a:r>
            <a:r>
              <a:rPr lang="en-US" dirty="0" smtClean="0">
                <a:solidFill>
                  <a:schemeClr val="tx2"/>
                </a:solidFill>
              </a:rPr>
              <a:t>max, </a:t>
            </a:r>
            <a:r>
              <a:rPr lang="en-US" dirty="0" err="1" smtClean="0">
                <a:solidFill>
                  <a:schemeClr val="tx2"/>
                </a:solidFill>
              </a:rPr>
              <a:t>Aflatoxin</a:t>
            </a:r>
            <a:r>
              <a:rPr lang="en-US" dirty="0">
                <a:solidFill>
                  <a:schemeClr val="tx2"/>
                </a:solidFill>
              </a:rPr>
              <a:t>(B1+B2+G1+G2): 5 PPB max (TLC method)10 and 20 PPB (HPLC/ELISA method with B1B2 condition</a:t>
            </a:r>
            <a:r>
              <a:rPr lang="en-US" dirty="0" smtClean="0">
                <a:solidFill>
                  <a:schemeClr val="tx2"/>
                </a:solidFill>
              </a:rPr>
              <a:t>)</a:t>
            </a:r>
            <a:r>
              <a:rPr lang="en-US" dirty="0">
                <a:solidFill>
                  <a:schemeClr val="tx2"/>
                </a:solidFill>
              </a:rPr>
              <a:t/>
            </a:r>
            <a:br>
              <a:rPr lang="en-US" dirty="0">
                <a:solidFill>
                  <a:schemeClr val="tx2"/>
                </a:solidFill>
              </a:rPr>
            </a:br>
            <a:r>
              <a:rPr lang="en-US" dirty="0" smtClean="0">
                <a:solidFill>
                  <a:schemeClr val="tx2"/>
                </a:solidFill>
              </a:rPr>
              <a:t>Packing </a:t>
            </a:r>
            <a:r>
              <a:rPr lang="en-US" dirty="0">
                <a:solidFill>
                  <a:schemeClr val="tx2"/>
                </a:solidFill>
              </a:rPr>
              <a:t>Type: In Strong Jute Bags(gunny Bag), </a:t>
            </a:r>
          </a:p>
          <a:p>
            <a:pPr marL="295275" lvl="1" indent="0" fontAlgn="base">
              <a:spcBef>
                <a:spcPts val="800"/>
              </a:spcBef>
              <a:buNone/>
            </a:pPr>
            <a:r>
              <a:rPr lang="en-US" dirty="0" smtClean="0">
                <a:solidFill>
                  <a:schemeClr val="tx2"/>
                </a:solidFill>
              </a:rPr>
              <a:t>Packing: 50 </a:t>
            </a:r>
            <a:r>
              <a:rPr lang="en-US" dirty="0">
                <a:solidFill>
                  <a:schemeClr val="tx2"/>
                </a:solidFill>
              </a:rPr>
              <a:t>Kg /25Kg </a:t>
            </a:r>
            <a:r>
              <a:rPr lang="en-US" dirty="0" smtClean="0">
                <a:solidFill>
                  <a:schemeClr val="tx2"/>
                </a:solidFill>
              </a:rPr>
              <a:t>o </a:t>
            </a:r>
            <a:r>
              <a:rPr lang="en-US" dirty="0">
                <a:solidFill>
                  <a:schemeClr val="tx2"/>
                </a:solidFill>
              </a:rPr>
              <a:t>As Per Buyer Requirement</a:t>
            </a:r>
          </a:p>
        </p:txBody>
      </p:sp>
    </p:spTree>
    <p:extLst>
      <p:ext uri="{BB962C8B-B14F-4D97-AF65-F5344CB8AC3E}">
        <p14:creationId xmlns:p14="http://schemas.microsoft.com/office/powerpoint/2010/main" val="469769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54249"/>
            <a:ext cx="8407892" cy="3872229"/>
          </a:xfrm>
        </p:spPr>
        <p:txBody>
          <a:bodyPr>
            <a:normAutofit/>
          </a:bodyPr>
          <a:lstStyle/>
          <a:p>
            <a:r>
              <a:rPr lang="en-US" spc="0" dirty="0"/>
              <a:t>Prompt </a:t>
            </a:r>
            <a:r>
              <a:rPr lang="en-US" spc="0" dirty="0" smtClean="0"/>
              <a:t>Delivery: Our </a:t>
            </a:r>
            <a:r>
              <a:rPr lang="en-US" spc="0" dirty="0"/>
              <a:t>Emphasis is to provide timely and hassle free delivery service as promised</a:t>
            </a:r>
            <a:r>
              <a:rPr lang="en-US" spc="0" dirty="0" smtClean="0"/>
              <a:t>.</a:t>
            </a:r>
            <a:r>
              <a:rPr lang="en-US" spc="0" dirty="0"/>
              <a:t> </a:t>
            </a:r>
            <a:endParaRPr lang="en-US" spc="0" dirty="0" smtClean="0"/>
          </a:p>
          <a:p>
            <a:pPr marL="45720" indent="0">
              <a:buNone/>
            </a:pPr>
            <a:endParaRPr lang="en-US" spc="0" dirty="0"/>
          </a:p>
          <a:p>
            <a:r>
              <a:rPr lang="en-US" spc="0" dirty="0" smtClean="0"/>
              <a:t>Premium Quality: We </a:t>
            </a:r>
            <a:r>
              <a:rPr lang="en-US" spc="0" dirty="0"/>
              <a:t>have high standards and our goal is to sell the highest quality peanuts we possibly </a:t>
            </a:r>
            <a:r>
              <a:rPr lang="en-US" spc="0" dirty="0" smtClean="0"/>
              <a:t>can to our customers.</a:t>
            </a:r>
          </a:p>
          <a:p>
            <a:pPr marL="45720" indent="0">
              <a:buNone/>
            </a:pPr>
            <a:endParaRPr lang="en-US" spc="0" dirty="0"/>
          </a:p>
          <a:p>
            <a:r>
              <a:rPr lang="en-US" spc="0" dirty="0" smtClean="0"/>
              <a:t>Most </a:t>
            </a:r>
            <a:r>
              <a:rPr lang="en-US" spc="0" dirty="0"/>
              <a:t>Competitive </a:t>
            </a:r>
            <a:r>
              <a:rPr lang="en-US" spc="0" dirty="0" smtClean="0"/>
              <a:t>Prices: We </a:t>
            </a:r>
            <a:r>
              <a:rPr lang="en-US" spc="0" dirty="0"/>
              <a:t>keep up our prices </a:t>
            </a:r>
            <a:r>
              <a:rPr lang="en-US" spc="0" dirty="0" err="1"/>
              <a:t>upto</a:t>
            </a:r>
            <a:r>
              <a:rPr lang="en-US" spc="0" dirty="0"/>
              <a:t> date and precise so our customers are assured of best prices.</a:t>
            </a:r>
          </a:p>
          <a:p>
            <a:pPr marL="0" indent="0">
              <a:buNone/>
            </a:pPr>
            <a:endParaRPr lang="en-US" spc="0" dirty="0"/>
          </a:p>
        </p:txBody>
      </p:sp>
      <p:sp>
        <p:nvSpPr>
          <p:cNvPr id="2" name="Title 1"/>
          <p:cNvSpPr>
            <a:spLocks noGrp="1"/>
          </p:cNvSpPr>
          <p:nvPr>
            <p:ph type="title"/>
          </p:nvPr>
        </p:nvSpPr>
        <p:spPr/>
        <p:txBody>
          <a:bodyPr/>
          <a:lstStyle/>
          <a:p>
            <a:pPr algn="l"/>
            <a:r>
              <a:rPr lang="en-US" dirty="0" smtClean="0"/>
              <a:t>Why Us</a:t>
            </a:r>
            <a:endParaRPr lang="en-US" dirty="0"/>
          </a:p>
        </p:txBody>
      </p:sp>
      <p:pic>
        <p:nvPicPr>
          <p:cNvPr id="4" name="Picture 3" descr="C:\Users\ADMIN\Desktop\SOUTH INDIA\south seed\logo 6.png"/>
          <p:cNvPicPr/>
          <p:nvPr/>
        </p:nvPicPr>
        <p:blipFill>
          <a:blip r:embed="rId2"/>
          <a:srcRect/>
          <a:stretch>
            <a:fillRect/>
          </a:stretch>
        </p:blipFill>
        <p:spPr bwMode="auto">
          <a:xfrm>
            <a:off x="6432550" y="246829"/>
            <a:ext cx="2473325" cy="1163412"/>
          </a:xfrm>
          <a:prstGeom prst="rect">
            <a:avLst/>
          </a:prstGeom>
          <a:noFill/>
          <a:ln w="9525">
            <a:noFill/>
            <a:miter lim="800000"/>
            <a:headEnd/>
            <a:tailEnd/>
          </a:ln>
        </p:spPr>
      </p:pic>
    </p:spTree>
    <p:extLst>
      <p:ext uri="{BB962C8B-B14F-4D97-AF65-F5344CB8AC3E}">
        <p14:creationId xmlns:p14="http://schemas.microsoft.com/office/powerpoint/2010/main" val="40048472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1" y="1828799"/>
            <a:ext cx="7950200" cy="4791075"/>
          </a:xfrm>
        </p:spPr>
        <p:txBody>
          <a:bodyPr>
            <a:normAutofit lnSpcReduction="10000"/>
          </a:bodyPr>
          <a:lstStyle/>
          <a:p>
            <a:pPr marL="0" indent="0">
              <a:buNone/>
            </a:pPr>
            <a:r>
              <a:rPr lang="en-US" spc="0" dirty="0"/>
              <a:t>We look forward to hearing from you by </a:t>
            </a:r>
            <a:r>
              <a:rPr lang="en-US" spc="0" dirty="0" smtClean="0"/>
              <a:t>phone</a:t>
            </a:r>
            <a:r>
              <a:rPr lang="en-US" spc="0" dirty="0"/>
              <a:t> </a:t>
            </a:r>
            <a:r>
              <a:rPr lang="en-US" spc="0" dirty="0" smtClean="0"/>
              <a:t>or </a:t>
            </a:r>
            <a:r>
              <a:rPr lang="en-US" spc="0" dirty="0"/>
              <a:t>e-mail. We will reply to your e-mail within two working days. If </a:t>
            </a:r>
            <a:r>
              <a:rPr lang="en-US" spc="0" dirty="0" smtClean="0"/>
              <a:t>you need immediate assistance give </a:t>
            </a:r>
            <a:r>
              <a:rPr lang="en-US" spc="0" dirty="0"/>
              <a:t>us a phone </a:t>
            </a:r>
            <a:r>
              <a:rPr lang="en-US" spc="0"/>
              <a:t>call </a:t>
            </a:r>
            <a:r>
              <a:rPr lang="en-US" spc="0" smtClean="0"/>
              <a:t>or </a:t>
            </a:r>
            <a:r>
              <a:rPr lang="en-US" spc="0" dirty="0" smtClean="0"/>
              <a:t>message us via </a:t>
            </a:r>
            <a:r>
              <a:rPr lang="en-US" spc="0" dirty="0" err="1" smtClean="0"/>
              <a:t>whatsapp</a:t>
            </a:r>
            <a:r>
              <a:rPr lang="en-US" spc="0" dirty="0" smtClean="0"/>
              <a:t> or regular message.</a:t>
            </a:r>
          </a:p>
          <a:p>
            <a:pPr marL="0" lvl="0" indent="0">
              <a:buNone/>
            </a:pPr>
            <a:endParaRPr lang="en-US" sz="3000" spc="0" dirty="0" smtClean="0"/>
          </a:p>
          <a:p>
            <a:pPr marL="0" lvl="0" indent="0">
              <a:buNone/>
            </a:pPr>
            <a:r>
              <a:rPr lang="en-US" sz="3000" spc="0" dirty="0" smtClean="0"/>
              <a:t>Address:</a:t>
            </a:r>
          </a:p>
          <a:p>
            <a:pPr marL="0" lvl="0" indent="0">
              <a:spcBef>
                <a:spcPts val="200"/>
              </a:spcBef>
              <a:buNone/>
            </a:pPr>
            <a:r>
              <a:rPr lang="en-US" spc="0" dirty="0" smtClean="0"/>
              <a:t>8</a:t>
            </a:r>
            <a:r>
              <a:rPr lang="en-US" spc="0" dirty="0"/>
              <a:t>/244, </a:t>
            </a:r>
            <a:r>
              <a:rPr lang="en-US" spc="0" dirty="0" err="1" smtClean="0"/>
              <a:t>Kothapet</a:t>
            </a:r>
            <a:r>
              <a:rPr lang="en-US" spc="0" dirty="0" smtClean="0"/>
              <a:t>, Sri </a:t>
            </a:r>
            <a:r>
              <a:rPr lang="en-US" spc="0" dirty="0" err="1" smtClean="0"/>
              <a:t>Kalahasti</a:t>
            </a:r>
            <a:r>
              <a:rPr lang="en-US" spc="0" dirty="0" smtClean="0"/>
              <a:t>, </a:t>
            </a:r>
            <a:r>
              <a:rPr lang="en-US" spc="0" dirty="0" err="1" smtClean="0"/>
              <a:t>Chittoor</a:t>
            </a:r>
            <a:r>
              <a:rPr lang="en-US" spc="0" dirty="0" smtClean="0"/>
              <a:t> </a:t>
            </a:r>
            <a:r>
              <a:rPr lang="en-US" spc="0" dirty="0" err="1" smtClean="0"/>
              <a:t>Dist</a:t>
            </a:r>
            <a:r>
              <a:rPr lang="en-US" spc="0" dirty="0" err="1"/>
              <a:t>,</a:t>
            </a:r>
            <a:r>
              <a:rPr lang="en-US" spc="0" dirty="0" err="1" smtClean="0"/>
              <a:t>Andhra</a:t>
            </a:r>
            <a:r>
              <a:rPr lang="en-US" spc="0" dirty="0" smtClean="0"/>
              <a:t> </a:t>
            </a:r>
            <a:r>
              <a:rPr lang="en-US" spc="0" dirty="0"/>
              <a:t>Pradesh</a:t>
            </a:r>
          </a:p>
          <a:p>
            <a:pPr marL="0" lvl="0" indent="0">
              <a:spcBef>
                <a:spcPts val="200"/>
              </a:spcBef>
              <a:buNone/>
            </a:pPr>
            <a:r>
              <a:rPr lang="en-US" spc="0" dirty="0" smtClean="0"/>
              <a:t>India, </a:t>
            </a:r>
            <a:r>
              <a:rPr lang="en-US" spc="0" dirty="0" err="1" smtClean="0"/>
              <a:t>Pincode</a:t>
            </a:r>
            <a:r>
              <a:rPr lang="en-US" spc="0" dirty="0" smtClean="0"/>
              <a:t>: 517644</a:t>
            </a:r>
            <a:endParaRPr lang="en-US" spc="0" dirty="0"/>
          </a:p>
          <a:p>
            <a:pPr marL="0" lvl="0" indent="0">
              <a:buNone/>
            </a:pPr>
            <a:r>
              <a:rPr lang="en-US" spc="0" dirty="0"/>
              <a:t>Mobile </a:t>
            </a:r>
            <a:r>
              <a:rPr lang="en-US" spc="0" dirty="0" smtClean="0"/>
              <a:t>No</a:t>
            </a:r>
            <a:r>
              <a:rPr lang="en-US" b="1" spc="0" dirty="0" smtClean="0"/>
              <a:t>:</a:t>
            </a:r>
            <a:r>
              <a:rPr lang="en-US" spc="0" dirty="0"/>
              <a:t>+91-</a:t>
            </a:r>
            <a:r>
              <a:rPr lang="en-US" spc="0" dirty="0" smtClean="0"/>
              <a:t>7842177725, +91-9885700402</a:t>
            </a:r>
          </a:p>
          <a:p>
            <a:pPr marL="0" lvl="0" indent="0">
              <a:buNone/>
            </a:pPr>
            <a:r>
              <a:rPr lang="en-US" spc="0" dirty="0" smtClean="0"/>
              <a:t>Landline: +91-8578-222385</a:t>
            </a:r>
            <a:endParaRPr lang="en-US" spc="0" dirty="0"/>
          </a:p>
          <a:p>
            <a:pPr marL="0" lvl="0" indent="0">
              <a:buNone/>
            </a:pPr>
            <a:r>
              <a:rPr lang="en-US" b="1" u="sng" dirty="0" smtClean="0"/>
              <a:t>Email: </a:t>
            </a:r>
            <a:r>
              <a:rPr lang="en-US" b="1" u="sng" dirty="0"/>
              <a:t>southindiaseedexporters@</a:t>
            </a:r>
            <a:r>
              <a:rPr lang="en-US" b="1" u="sng" dirty="0" smtClean="0"/>
              <a:t>gmail.com, waseem</a:t>
            </a:r>
            <a:r>
              <a:rPr lang="en-US" b="1" u="sng" dirty="0"/>
              <a:t>@</a:t>
            </a:r>
            <a:r>
              <a:rPr lang="en-US" b="1" u="sng" dirty="0" smtClean="0"/>
              <a:t>southindiaseedexporters.com</a:t>
            </a:r>
          </a:p>
          <a:p>
            <a:pPr marL="0" lvl="0" indent="0">
              <a:buNone/>
            </a:pPr>
            <a:r>
              <a:rPr lang="en-US" b="1" u="sng" dirty="0" smtClean="0"/>
              <a:t>Website: www.southindiaseedexporters.com</a:t>
            </a:r>
          </a:p>
          <a:p>
            <a:pPr marL="0" lvl="0" indent="0">
              <a:buNone/>
            </a:pPr>
            <a:endParaRPr lang="en-US" u="sng" dirty="0" smtClean="0"/>
          </a:p>
          <a:p>
            <a:pPr marL="0" lvl="0" indent="0">
              <a:buNone/>
            </a:pPr>
            <a:endParaRPr lang="en-US" dirty="0"/>
          </a:p>
          <a:p>
            <a:pPr marL="0" indent="0">
              <a:buNone/>
            </a:pPr>
            <a:endParaRPr lang="en-US" dirty="0"/>
          </a:p>
        </p:txBody>
      </p:sp>
      <p:sp>
        <p:nvSpPr>
          <p:cNvPr id="2" name="Title 1"/>
          <p:cNvSpPr>
            <a:spLocks noGrp="1"/>
          </p:cNvSpPr>
          <p:nvPr>
            <p:ph type="title"/>
          </p:nvPr>
        </p:nvSpPr>
        <p:spPr/>
        <p:txBody>
          <a:bodyPr/>
          <a:lstStyle/>
          <a:p>
            <a:pPr algn="l"/>
            <a:r>
              <a:rPr lang="en-US" dirty="0" smtClean="0"/>
              <a:t>Contact Us</a:t>
            </a:r>
            <a:endParaRPr lang="en-US" dirty="0"/>
          </a:p>
        </p:txBody>
      </p:sp>
      <p:pic>
        <p:nvPicPr>
          <p:cNvPr id="4" name="Picture 3" descr="C:\Users\ADMIN\Desktop\SOUTH INDIA\south seed\logo 6.png"/>
          <p:cNvPicPr/>
          <p:nvPr/>
        </p:nvPicPr>
        <p:blipFill>
          <a:blip r:embed="rId2"/>
          <a:srcRect/>
          <a:stretch>
            <a:fillRect/>
          </a:stretch>
        </p:blipFill>
        <p:spPr bwMode="auto">
          <a:xfrm>
            <a:off x="6588125" y="246828"/>
            <a:ext cx="2317750" cy="1277171"/>
          </a:xfrm>
          <a:prstGeom prst="rect">
            <a:avLst/>
          </a:prstGeom>
          <a:noFill/>
          <a:ln w="9525">
            <a:noFill/>
            <a:miter lim="800000"/>
            <a:headEnd/>
            <a:tailEnd/>
          </a:ln>
        </p:spPr>
      </p:pic>
    </p:spTree>
    <p:extLst>
      <p:ext uri="{BB962C8B-B14F-4D97-AF65-F5344CB8AC3E}">
        <p14:creationId xmlns:p14="http://schemas.microsoft.com/office/powerpoint/2010/main" val="290038631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179</TotalTime>
  <Words>528</Words>
  <Application>Microsoft Macintosh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Grid</vt:lpstr>
      <vt:lpstr>PowerPoint Presentation</vt:lpstr>
      <vt:lpstr>Company Details</vt:lpstr>
      <vt:lpstr>About Us</vt:lpstr>
      <vt:lpstr>Our Objective</vt:lpstr>
      <vt:lpstr>Mission Statement</vt:lpstr>
      <vt:lpstr>Product – Peanut/Groundnut</vt:lpstr>
      <vt:lpstr>Why Us</vt:lpstr>
      <vt:lpstr>Contact Us</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India Seed Exporters</dc:title>
  <dc:creator>Jeelan Bar Shaik</dc:creator>
  <cp:lastModifiedBy>Jeelan Bar Shaik</cp:lastModifiedBy>
  <cp:revision>81</cp:revision>
  <cp:lastPrinted>2018-10-14T17:03:08Z</cp:lastPrinted>
  <dcterms:created xsi:type="dcterms:W3CDTF">2018-10-14T14:46:05Z</dcterms:created>
  <dcterms:modified xsi:type="dcterms:W3CDTF">2018-10-14T17:45:33Z</dcterms:modified>
</cp:coreProperties>
</file>