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2"/>
    <p:restoredTop sz="94653"/>
  </p:normalViewPr>
  <p:slideViewPr>
    <p:cSldViewPr snapToGrid="0">
      <p:cViewPr varScale="1">
        <p:scale>
          <a:sx n="108" d="100"/>
          <a:sy n="108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12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03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73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44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10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9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9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12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13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41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12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kumimoji="1"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人工衛星のイラスト">
            <a:extLst>
              <a:ext uri="{FF2B5EF4-FFF2-40B4-BE49-F238E27FC236}">
                <a16:creationId xmlns:a16="http://schemas.microsoft.com/office/drawing/2014/main" id="{FCA068BF-1CA1-417A-FB2C-0BF16AAB3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7277">
            <a:off x="7429796" y="395460"/>
            <a:ext cx="2914024" cy="27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地球ののイラスト">
            <a:extLst>
              <a:ext uri="{FF2B5EF4-FFF2-40B4-BE49-F238E27FC236}">
                <a16:creationId xmlns:a16="http://schemas.microsoft.com/office/drawing/2014/main" id="{5B129E1D-6037-B09C-5830-616BB4ED6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5" y="4048918"/>
            <a:ext cx="2887331" cy="28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テレビのアンテナのイラスト">
            <a:extLst>
              <a:ext uri="{FF2B5EF4-FFF2-40B4-BE49-F238E27FC236}">
                <a16:creationId xmlns:a16="http://schemas.microsoft.com/office/drawing/2014/main" id="{884D90BA-B89D-48FD-6267-715D8D93E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949" y="3230088"/>
            <a:ext cx="1934998" cy="193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5B6988F-5DBF-73B7-2115-6A51241B098E}"/>
              </a:ext>
            </a:extLst>
          </p:cNvPr>
          <p:cNvCxnSpPr>
            <a:cxnSpLocks/>
          </p:cNvCxnSpPr>
          <p:nvPr/>
        </p:nvCxnSpPr>
        <p:spPr>
          <a:xfrm flipV="1">
            <a:off x="3481260" y="2515064"/>
            <a:ext cx="3614000" cy="1391918"/>
          </a:xfrm>
          <a:prstGeom prst="straightConnector1">
            <a:avLst/>
          </a:prstGeom>
          <a:ln w="152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BA3A1BF-E9B5-1396-6899-888BC71E65B0}"/>
              </a:ext>
            </a:extLst>
          </p:cNvPr>
          <p:cNvCxnSpPr>
            <a:cxnSpLocks/>
          </p:cNvCxnSpPr>
          <p:nvPr/>
        </p:nvCxnSpPr>
        <p:spPr>
          <a:xfrm flipV="1">
            <a:off x="3556416" y="3232724"/>
            <a:ext cx="3614000" cy="1391918"/>
          </a:xfrm>
          <a:prstGeom prst="straightConnector1">
            <a:avLst/>
          </a:prstGeom>
          <a:ln w="15240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F7EE9D4-7850-8877-264E-6842182DF12C}"/>
              </a:ext>
            </a:extLst>
          </p:cNvPr>
          <p:cNvSpPr txBox="1"/>
          <p:nvPr/>
        </p:nvSpPr>
        <p:spPr>
          <a:xfrm>
            <a:off x="5683689" y="4111548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>
                <a:solidFill>
                  <a:schemeClr val="accent2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テレメトリ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C43C526-9FFA-4438-121E-B7FF8E132D3F}"/>
              </a:ext>
            </a:extLst>
          </p:cNvPr>
          <p:cNvSpPr txBox="1"/>
          <p:nvPr/>
        </p:nvSpPr>
        <p:spPr>
          <a:xfrm>
            <a:off x="3083214" y="2210290"/>
            <a:ext cx="2042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>
                <a:solidFill>
                  <a:schemeClr val="accent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コマンド</a:t>
            </a:r>
          </a:p>
        </p:txBody>
      </p:sp>
    </p:spTree>
    <p:extLst>
      <p:ext uri="{BB962C8B-B14F-4D97-AF65-F5344CB8AC3E}">
        <p14:creationId xmlns:p14="http://schemas.microsoft.com/office/powerpoint/2010/main" val="368672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93D5397-A73A-229F-9B59-F9E66158CFB8}"/>
              </a:ext>
            </a:extLst>
          </p:cNvPr>
          <p:cNvSpPr/>
          <p:nvPr/>
        </p:nvSpPr>
        <p:spPr>
          <a:xfrm>
            <a:off x="354151" y="433714"/>
            <a:ext cx="10091459" cy="3945698"/>
          </a:xfrm>
          <a:prstGeom prst="roundRect">
            <a:avLst>
              <a:gd name="adj" fmla="val 292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74A6C11-E11E-1093-894D-6E96D773793D}"/>
              </a:ext>
            </a:extLst>
          </p:cNvPr>
          <p:cNvSpPr/>
          <p:nvPr/>
        </p:nvSpPr>
        <p:spPr>
          <a:xfrm>
            <a:off x="751563" y="0"/>
            <a:ext cx="2918564" cy="86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>
                <a:solidFill>
                  <a:schemeClr val="tx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テレメトリ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7C8FEBC-22D3-6664-4D34-C84F775EA686}"/>
              </a:ext>
            </a:extLst>
          </p:cNvPr>
          <p:cNvSpPr/>
          <p:nvPr/>
        </p:nvSpPr>
        <p:spPr>
          <a:xfrm>
            <a:off x="820489" y="1301143"/>
            <a:ext cx="4402315" cy="2539651"/>
          </a:xfrm>
          <a:prstGeom prst="roundRect">
            <a:avLst>
              <a:gd name="adj" fmla="val 2920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168D28CF-8AFF-13DA-D30C-57BE22512BE5}"/>
              </a:ext>
            </a:extLst>
          </p:cNvPr>
          <p:cNvSpPr/>
          <p:nvPr/>
        </p:nvSpPr>
        <p:spPr>
          <a:xfrm>
            <a:off x="5576957" y="1301142"/>
            <a:ext cx="4402315" cy="2539651"/>
          </a:xfrm>
          <a:prstGeom prst="roundRect">
            <a:avLst>
              <a:gd name="adj" fmla="val 2920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8B067-DEA7-6E50-FF6A-C2E912C562E6}"/>
              </a:ext>
            </a:extLst>
          </p:cNvPr>
          <p:cNvSpPr/>
          <p:nvPr/>
        </p:nvSpPr>
        <p:spPr>
          <a:xfrm>
            <a:off x="1109599" y="984859"/>
            <a:ext cx="2197272" cy="60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accent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HK</a:t>
            </a:r>
            <a:r>
              <a:rPr kumimoji="1" lang="ja-JP" altLang="en-US" sz="3200" b="1">
                <a:solidFill>
                  <a:schemeClr val="accent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データ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9B0B49-4BDC-6DC1-5BDC-DCC4A3A265EF}"/>
              </a:ext>
            </a:extLst>
          </p:cNvPr>
          <p:cNvSpPr txBox="1"/>
          <p:nvPr/>
        </p:nvSpPr>
        <p:spPr>
          <a:xfrm>
            <a:off x="1022541" y="2106906"/>
            <a:ext cx="3998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b="1">
                <a:solidFill>
                  <a:schemeClr val="accent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衛星自身</a:t>
            </a:r>
            <a:r>
              <a:rPr kumimoji="1" lang="en-US" altLang="ja-JP" sz="2400" b="1" dirty="0">
                <a:solidFill>
                  <a:schemeClr val="accent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kumimoji="1" lang="ja-JP" altLang="en-US" sz="3600" b="1">
                <a:solidFill>
                  <a:schemeClr val="accent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の状態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36527C-1795-2C81-983A-DD69D7BD3FCC}"/>
              </a:ext>
            </a:extLst>
          </p:cNvPr>
          <p:cNvSpPr/>
          <p:nvPr/>
        </p:nvSpPr>
        <p:spPr>
          <a:xfrm>
            <a:off x="5871576" y="997385"/>
            <a:ext cx="3184741" cy="60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accent3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ミッションデータ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65C03-92DA-183C-AE82-B0FC0453C48E}"/>
              </a:ext>
            </a:extLst>
          </p:cNvPr>
          <p:cNvSpPr txBox="1"/>
          <p:nvPr/>
        </p:nvSpPr>
        <p:spPr>
          <a:xfrm>
            <a:off x="6200598" y="1929220"/>
            <a:ext cx="3155031" cy="1283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ja-JP" altLang="en-US" sz="3600" b="1">
                <a:solidFill>
                  <a:schemeClr val="accent3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ミッション機器</a:t>
            </a:r>
            <a:endParaRPr kumimoji="1" lang="en-US" altLang="ja-JP" sz="3600" b="1" dirty="0">
              <a:solidFill>
                <a:schemeClr val="accent3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algn="ctr">
              <a:lnSpc>
                <a:spcPct val="110000"/>
              </a:lnSpc>
            </a:pPr>
            <a:r>
              <a:rPr kumimoji="1" lang="ja-JP" altLang="en-US" sz="4000" b="1">
                <a:solidFill>
                  <a:schemeClr val="accent3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からのデータ</a:t>
            </a:r>
            <a:endParaRPr kumimoji="1" lang="ja-JP" altLang="en-US" sz="3200" b="1">
              <a:solidFill>
                <a:schemeClr val="accent3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684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9BA0E-AFF8-B91F-349D-10EA578A8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人工衛星のイラスト">
            <a:extLst>
              <a:ext uri="{FF2B5EF4-FFF2-40B4-BE49-F238E27FC236}">
                <a16:creationId xmlns:a16="http://schemas.microsoft.com/office/drawing/2014/main" id="{5B4A257D-B8BD-9D3D-397B-7DCC07B45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7277">
            <a:off x="7429796" y="395460"/>
            <a:ext cx="2914024" cy="27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地球ののイラスト">
            <a:extLst>
              <a:ext uri="{FF2B5EF4-FFF2-40B4-BE49-F238E27FC236}">
                <a16:creationId xmlns:a16="http://schemas.microsoft.com/office/drawing/2014/main" id="{C75A5791-1E7A-CCC9-BBAD-4F4F4A67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5" y="4048918"/>
            <a:ext cx="2887331" cy="28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テレビのアンテナのイラスト">
            <a:extLst>
              <a:ext uri="{FF2B5EF4-FFF2-40B4-BE49-F238E27FC236}">
                <a16:creationId xmlns:a16="http://schemas.microsoft.com/office/drawing/2014/main" id="{EB830770-C26D-CF7B-99D1-C8F56EDA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949" y="3230088"/>
            <a:ext cx="1934998" cy="193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3EBAE68-DC58-9336-DC50-987762909ABE}"/>
              </a:ext>
            </a:extLst>
          </p:cNvPr>
          <p:cNvCxnSpPr>
            <a:cxnSpLocks/>
          </p:cNvCxnSpPr>
          <p:nvPr/>
        </p:nvCxnSpPr>
        <p:spPr>
          <a:xfrm flipV="1">
            <a:off x="3481260" y="2515064"/>
            <a:ext cx="3614000" cy="1391918"/>
          </a:xfrm>
          <a:prstGeom prst="straightConnector1">
            <a:avLst/>
          </a:prstGeom>
          <a:ln w="1524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D10CB3C-CC60-F121-7752-142731CF916F}"/>
              </a:ext>
            </a:extLst>
          </p:cNvPr>
          <p:cNvCxnSpPr>
            <a:cxnSpLocks/>
          </p:cNvCxnSpPr>
          <p:nvPr/>
        </p:nvCxnSpPr>
        <p:spPr>
          <a:xfrm flipV="1">
            <a:off x="3556416" y="3232724"/>
            <a:ext cx="3614000" cy="1391918"/>
          </a:xfrm>
          <a:prstGeom prst="straightConnector1">
            <a:avLst/>
          </a:prstGeom>
          <a:ln w="152400">
            <a:solidFill>
              <a:schemeClr val="accent5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B735D1-D4E9-4652-1C59-66ED47B0886F}"/>
              </a:ext>
            </a:extLst>
          </p:cNvPr>
          <p:cNvSpPr txBox="1"/>
          <p:nvPr/>
        </p:nvSpPr>
        <p:spPr>
          <a:xfrm>
            <a:off x="5455096" y="4072668"/>
            <a:ext cx="3408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>
                <a:solidFill>
                  <a:schemeClr val="accent5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　ダウンリンク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3C1699-D885-5059-1A37-1388BB12EB85}"/>
              </a:ext>
            </a:extLst>
          </p:cNvPr>
          <p:cNvSpPr txBox="1"/>
          <p:nvPr/>
        </p:nvSpPr>
        <p:spPr>
          <a:xfrm>
            <a:off x="2480165" y="2094758"/>
            <a:ext cx="3071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>
                <a:solidFill>
                  <a:schemeClr val="accent3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アップリンク</a:t>
            </a:r>
          </a:p>
        </p:txBody>
      </p:sp>
    </p:spTree>
    <p:extLst>
      <p:ext uri="{BB962C8B-B14F-4D97-AF65-F5344CB8AC3E}">
        <p14:creationId xmlns:p14="http://schemas.microsoft.com/office/powerpoint/2010/main" val="268963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18</Words>
  <Application>Microsoft Macintosh PowerPoint</Application>
  <PresentationFormat>ユーザー設定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BIZ UDPGothic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黒河　一真</dc:creator>
  <cp:lastModifiedBy>黒河　一真</cp:lastModifiedBy>
  <cp:revision>7</cp:revision>
  <dcterms:created xsi:type="dcterms:W3CDTF">2025-09-07T08:33:03Z</dcterms:created>
  <dcterms:modified xsi:type="dcterms:W3CDTF">2025-09-07T16:39:37Z</dcterms:modified>
</cp:coreProperties>
</file>