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3"/>
  </p:normalViewPr>
  <p:slideViewPr>
    <p:cSldViewPr snapToGrid="0">
      <p:cViewPr varScale="1">
        <p:scale>
          <a:sx n="102" d="100"/>
          <a:sy n="102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0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4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42404-23E1-2344-8F9F-532BADA95472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人工衛星のイラスト">
            <a:extLst>
              <a:ext uri="{FF2B5EF4-FFF2-40B4-BE49-F238E27FC236}">
                <a16:creationId xmlns:a16="http://schemas.microsoft.com/office/drawing/2014/main" id="{FCA068BF-1CA1-417A-FB2C-0BF16AAB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277">
            <a:off x="7429796" y="395460"/>
            <a:ext cx="2914024" cy="2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地球ののイラスト">
            <a:extLst>
              <a:ext uri="{FF2B5EF4-FFF2-40B4-BE49-F238E27FC236}">
                <a16:creationId xmlns:a16="http://schemas.microsoft.com/office/drawing/2014/main" id="{5B129E1D-6037-B09C-5830-616BB4ED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5" y="4048918"/>
            <a:ext cx="2887331" cy="28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テレビのアンテナのイラスト">
            <a:extLst>
              <a:ext uri="{FF2B5EF4-FFF2-40B4-BE49-F238E27FC236}">
                <a16:creationId xmlns:a16="http://schemas.microsoft.com/office/drawing/2014/main" id="{884D90BA-B89D-48FD-6267-715D8D93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49" y="3230088"/>
            <a:ext cx="1934998" cy="19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B6988F-5DBF-73B7-2115-6A51241B098E}"/>
              </a:ext>
            </a:extLst>
          </p:cNvPr>
          <p:cNvCxnSpPr>
            <a:cxnSpLocks/>
          </p:cNvCxnSpPr>
          <p:nvPr/>
        </p:nvCxnSpPr>
        <p:spPr>
          <a:xfrm flipV="1">
            <a:off x="3481260" y="2515064"/>
            <a:ext cx="3614000" cy="1391918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A3A1BF-E9B5-1396-6899-888BC71E65B0}"/>
              </a:ext>
            </a:extLst>
          </p:cNvPr>
          <p:cNvCxnSpPr>
            <a:cxnSpLocks/>
          </p:cNvCxnSpPr>
          <p:nvPr/>
        </p:nvCxnSpPr>
        <p:spPr>
          <a:xfrm flipV="1">
            <a:off x="3556416" y="3232724"/>
            <a:ext cx="3614000" cy="1391918"/>
          </a:xfrm>
          <a:prstGeom prst="straightConnector1">
            <a:avLst/>
          </a:prstGeom>
          <a:ln w="1524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7EE9D4-7850-8877-264E-6842182DF12C}"/>
              </a:ext>
            </a:extLst>
          </p:cNvPr>
          <p:cNvSpPr txBox="1"/>
          <p:nvPr/>
        </p:nvSpPr>
        <p:spPr>
          <a:xfrm>
            <a:off x="5683689" y="4111548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2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テレメトリ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43C526-9FFA-4438-121E-B7FF8E132D3F}"/>
              </a:ext>
            </a:extLst>
          </p:cNvPr>
          <p:cNvSpPr txBox="1"/>
          <p:nvPr/>
        </p:nvSpPr>
        <p:spPr>
          <a:xfrm>
            <a:off x="3083214" y="2210290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コマンド</a:t>
            </a:r>
          </a:p>
        </p:txBody>
      </p:sp>
    </p:spTree>
    <p:extLst>
      <p:ext uri="{BB962C8B-B14F-4D97-AF65-F5344CB8AC3E}">
        <p14:creationId xmlns:p14="http://schemas.microsoft.com/office/powerpoint/2010/main" val="368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2</Words>
  <Application>Microsoft Macintosh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UDPGothic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黒河　一真</dc:creator>
  <cp:lastModifiedBy>黒河　一真</cp:lastModifiedBy>
  <cp:revision>2</cp:revision>
  <dcterms:created xsi:type="dcterms:W3CDTF">2025-09-07T08:33:03Z</dcterms:created>
  <dcterms:modified xsi:type="dcterms:W3CDTF">2025-09-07T13:48:01Z</dcterms:modified>
</cp:coreProperties>
</file>