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58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F178-AD9C-4917-BDCB-5BF2C73E400C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C64C-E10D-4CB3-AE6B-7299BDC10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4567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F178-AD9C-4917-BDCB-5BF2C73E400C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C64C-E10D-4CB3-AE6B-7299BDC10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0498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F178-AD9C-4917-BDCB-5BF2C73E400C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C64C-E10D-4CB3-AE6B-7299BDC10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3453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F178-AD9C-4917-BDCB-5BF2C73E400C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C64C-E10D-4CB3-AE6B-7299BDC10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7935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F178-AD9C-4917-BDCB-5BF2C73E400C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C64C-E10D-4CB3-AE6B-7299BDC10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5459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F178-AD9C-4917-BDCB-5BF2C73E400C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C64C-E10D-4CB3-AE6B-7299BDC10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1817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F178-AD9C-4917-BDCB-5BF2C73E400C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C64C-E10D-4CB3-AE6B-7299BDC10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6552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F178-AD9C-4917-BDCB-5BF2C73E400C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C64C-E10D-4CB3-AE6B-7299BDC10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2733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F178-AD9C-4917-BDCB-5BF2C73E400C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C64C-E10D-4CB3-AE6B-7299BDC10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1447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F178-AD9C-4917-BDCB-5BF2C73E400C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C64C-E10D-4CB3-AE6B-7299BDC10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6297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F178-AD9C-4917-BDCB-5BF2C73E400C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C64C-E10D-4CB3-AE6B-7299BDC10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4664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0F178-AD9C-4917-BDCB-5BF2C73E400C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BC64C-E10D-4CB3-AE6B-7299BDC10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4477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54" y="898753"/>
            <a:ext cx="10581032" cy="436040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Lab1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857750" y="5339442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IP</a:t>
            </a:r>
            <a:r>
              <a:rPr lang="zh-TW" altLang="en-US" dirty="0" smtClean="0"/>
              <a:t>之間的走線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5595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*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vhd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5" y="1385207"/>
            <a:ext cx="5970814" cy="194196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15" y="3327171"/>
            <a:ext cx="5957409" cy="192677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8529" y="1385207"/>
            <a:ext cx="5957409" cy="205622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2994" y="3441429"/>
            <a:ext cx="6012943" cy="181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605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*</a:t>
            </a:r>
            <a:r>
              <a:rPr lang="en-US" altLang="zh-TW" dirty="0" smtClean="0"/>
              <a:t>_S00_AXI.vhd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80" y="1351189"/>
            <a:ext cx="5763759" cy="159611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79" y="2947307"/>
            <a:ext cx="5763759" cy="173948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6839" y="1351188"/>
            <a:ext cx="6122080" cy="172275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6839" y="3073947"/>
            <a:ext cx="6122080" cy="235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21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設定</a:t>
            </a:r>
            <a:r>
              <a:rPr lang="en-US" altLang="zh-TW" dirty="0" smtClean="0"/>
              <a:t>PIN</a:t>
            </a:r>
            <a:r>
              <a:rPr lang="zh-TW" altLang="en-US" dirty="0" smtClean="0"/>
              <a:t>腳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0058"/>
            <a:ext cx="5048250" cy="515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711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燒錄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428" y="1602921"/>
            <a:ext cx="86868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634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寬螢幕</PresentationFormat>
  <Paragraphs>6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Lab1</vt:lpstr>
      <vt:lpstr>*.vhd</vt:lpstr>
      <vt:lpstr>*_S00_AXI.vhd</vt:lpstr>
      <vt:lpstr>設定PIN腳</vt:lpstr>
      <vt:lpstr>燒錄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Lab1</dc:title>
  <dc:creator>康逸 劉</dc:creator>
  <cp:lastModifiedBy>康逸 劉</cp:lastModifiedBy>
  <cp:revision>1</cp:revision>
  <dcterms:created xsi:type="dcterms:W3CDTF">2019-06-19T08:02:17Z</dcterms:created>
  <dcterms:modified xsi:type="dcterms:W3CDTF">2019-06-19T08:02:33Z</dcterms:modified>
</cp:coreProperties>
</file>