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7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91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47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66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5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3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D6E0-2362-4535-BD17-9F29ED90DF7D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3544-07B0-4875-966E-DB5DCF9AA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49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Lab2(SDK)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23987"/>
            <a:ext cx="4705350" cy="2524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64024"/>
            <a:ext cx="4991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燒錄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17" y="1376362"/>
            <a:ext cx="8782050" cy="44481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8071" y="5824537"/>
            <a:ext cx="88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操作影片：</a:t>
            </a:r>
            <a:r>
              <a:rPr lang="en-US" altLang="zh-TW" dirty="0" smtClean="0"/>
              <a:t>https://youtu.be/UylhSGSaP6s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42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Lab2(SDK)</vt:lpstr>
      <vt:lpstr>燒錄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Lab2(SDK)</dc:title>
  <dc:creator>康逸 劉</dc:creator>
  <cp:lastModifiedBy>康逸 劉</cp:lastModifiedBy>
  <cp:revision>2</cp:revision>
  <dcterms:created xsi:type="dcterms:W3CDTF">2019-06-19T08:02:49Z</dcterms:created>
  <dcterms:modified xsi:type="dcterms:W3CDTF">2019-06-19T08:04:38Z</dcterms:modified>
</cp:coreProperties>
</file>