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58D-4E6E-44A0-A584-EEDF1DF8A5F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4C0C-A785-41E8-853A-F9DDCEFD6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41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58D-4E6E-44A0-A584-EEDF1DF8A5F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4C0C-A785-41E8-853A-F9DDCEFD6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5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58D-4E6E-44A0-A584-EEDF1DF8A5F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4C0C-A785-41E8-853A-F9DDCEFD6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52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58D-4E6E-44A0-A584-EEDF1DF8A5F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4C0C-A785-41E8-853A-F9DDCEFD6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0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58D-4E6E-44A0-A584-EEDF1DF8A5F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4C0C-A785-41E8-853A-F9DDCEFD6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3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58D-4E6E-44A0-A584-EEDF1DF8A5F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4C0C-A785-41E8-853A-F9DDCEFD6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91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58D-4E6E-44A0-A584-EEDF1DF8A5F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4C0C-A785-41E8-853A-F9DDCEFD6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7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58D-4E6E-44A0-A584-EEDF1DF8A5F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4C0C-A785-41E8-853A-F9DDCEFD6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53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58D-4E6E-44A0-A584-EEDF1DF8A5F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4C0C-A785-41E8-853A-F9DDCEFD6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1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58D-4E6E-44A0-A584-EEDF1DF8A5F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4C0C-A785-41E8-853A-F9DDCEFD6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58D-4E6E-44A0-A584-EEDF1DF8A5F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4C0C-A785-41E8-853A-F9DDCEFD6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02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258D-4E6E-44A0-A584-EEDF1DF8A5F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04C0C-A785-41E8-853A-F9DDCEFD6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4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lab3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49586" y="562519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IP</a:t>
            </a:r>
            <a:r>
              <a:rPr lang="zh-TW" altLang="en-US" dirty="0" smtClean="0"/>
              <a:t>之間的走線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23962"/>
            <a:ext cx="118110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*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vhd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97" y="1492023"/>
            <a:ext cx="4696549" cy="21084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97" y="3600450"/>
            <a:ext cx="4696549" cy="29367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85" y="849085"/>
            <a:ext cx="4612821" cy="33265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484" y="4175639"/>
            <a:ext cx="4702629" cy="23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2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*</a:t>
            </a:r>
            <a:r>
              <a:rPr lang="en-US" altLang="zh-TW" dirty="0" smtClean="0"/>
              <a:t>_S00_AXI.vhd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3" y="1585231"/>
            <a:ext cx="5428845" cy="22846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2" y="3869870"/>
            <a:ext cx="5428845" cy="29580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307" y="1585231"/>
            <a:ext cx="5489529" cy="232646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306" y="3911690"/>
            <a:ext cx="5421494" cy="26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7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PIN</a:t>
            </a:r>
            <a:r>
              <a:rPr lang="zh-TW" altLang="en-US" dirty="0" smtClean="0"/>
              <a:t>腳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07" y="598714"/>
            <a:ext cx="4944836" cy="594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8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SDK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11" y="1379764"/>
            <a:ext cx="6197057" cy="52795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087" y="1379764"/>
            <a:ext cx="6663913" cy="5205186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5528087" y="365125"/>
            <a:ext cx="0" cy="6354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6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燒錄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98071" y="5824537"/>
            <a:ext cx="88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操作影片：</a:t>
            </a:r>
            <a:r>
              <a:rPr lang="en-US" altLang="zh-TW" dirty="0" smtClean="0"/>
              <a:t>https://youtu.be/gVyqRtqhFwA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" y="1541111"/>
            <a:ext cx="8393739" cy="42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0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寬螢幕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lab3</vt:lpstr>
      <vt:lpstr>*.vhd</vt:lpstr>
      <vt:lpstr>*_S00_AXI.vhd</vt:lpstr>
      <vt:lpstr>設定PIN腳</vt:lpstr>
      <vt:lpstr>SDK</vt:lpstr>
      <vt:lpstr>燒錄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</dc:title>
  <dc:creator>康逸 劉</dc:creator>
  <cp:lastModifiedBy>康逸 劉</cp:lastModifiedBy>
  <cp:revision>1</cp:revision>
  <dcterms:created xsi:type="dcterms:W3CDTF">2019-06-19T08:03:33Z</dcterms:created>
  <dcterms:modified xsi:type="dcterms:W3CDTF">2019-06-19T08:03:40Z</dcterms:modified>
</cp:coreProperties>
</file>